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63" r:id="rId4"/>
    <p:sldId id="278" r:id="rId5"/>
    <p:sldId id="269" r:id="rId6"/>
    <p:sldId id="279" r:id="rId7"/>
    <p:sldId id="261" r:id="rId8"/>
    <p:sldId id="265" r:id="rId9"/>
    <p:sldId id="266" r:id="rId10"/>
    <p:sldId id="272" r:id="rId11"/>
    <p:sldId id="282" r:id="rId12"/>
    <p:sldId id="273" r:id="rId13"/>
    <p:sldId id="280" r:id="rId14"/>
    <p:sldId id="275" r:id="rId15"/>
    <p:sldId id="276" r:id="rId16"/>
    <p:sldId id="277" r:id="rId17"/>
    <p:sldId id="283" r:id="rId18"/>
    <p:sldId id="264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AE64ED-A3F7-4C41-926C-382F7297FAA2}">
          <p14:sldIdLst>
            <p14:sldId id="257"/>
            <p14:sldId id="258"/>
            <p14:sldId id="263"/>
            <p14:sldId id="278"/>
            <p14:sldId id="269"/>
            <p14:sldId id="279"/>
            <p14:sldId id="261"/>
            <p14:sldId id="265"/>
            <p14:sldId id="266"/>
            <p14:sldId id="272"/>
            <p14:sldId id="282"/>
            <p14:sldId id="273"/>
            <p14:sldId id="280"/>
            <p14:sldId id="275"/>
            <p14:sldId id="276"/>
            <p14:sldId id="277"/>
            <p14:sldId id="283"/>
          </p14:sldIdLst>
        </p14:section>
        <p14:section name="Extra Slides" id="{DB2C34B7-6AE6-4A30-8E27-106A38919A34}">
          <p14:sldIdLst>
            <p14:sldId id="264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EEBC1E-06CB-418E-82FD-FFD974ACF9B8}" v="1390" dt="2025-11-02T16:17:33.947"/>
    <p1510:client id="{F725425C-05F2-469C-A12B-78E71B1CF3F1}" v="24" dt="2025-11-02T11:55:44.3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4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hosh Kumar B V" userId="056cb49b-69fe-4ca1-871a-fe51d6c2765f" providerId="ADAL" clId="{3B121B66-0E5B-407F-8750-3901491E98C7}"/>
    <pc:docChg chg="undo custSel addSld modSld">
      <pc:chgData name="Santhosh Kumar B V" userId="056cb49b-69fe-4ca1-871a-fe51d6c2765f" providerId="ADAL" clId="{3B121B66-0E5B-407F-8750-3901491E98C7}" dt="2025-11-02T11:55:44.403" v="41" actId="123"/>
      <pc:docMkLst>
        <pc:docMk/>
      </pc:docMkLst>
      <pc:sldChg chg="modSp mod">
        <pc:chgData name="Santhosh Kumar B V" userId="056cb49b-69fe-4ca1-871a-fe51d6c2765f" providerId="ADAL" clId="{3B121B66-0E5B-407F-8750-3901491E98C7}" dt="2025-11-01T20:36:10.566" v="0" actId="14100"/>
        <pc:sldMkLst>
          <pc:docMk/>
          <pc:sldMk cId="1664413072" sldId="259"/>
        </pc:sldMkLst>
        <pc:spChg chg="mod">
          <ac:chgData name="Santhosh Kumar B V" userId="056cb49b-69fe-4ca1-871a-fe51d6c2765f" providerId="ADAL" clId="{3B121B66-0E5B-407F-8750-3901491E98C7}" dt="2025-11-01T20:36:10.566" v="0" actId="14100"/>
          <ac:spMkLst>
            <pc:docMk/>
            <pc:sldMk cId="1664413072" sldId="259"/>
            <ac:spMk id="3" creationId="{D710D7B5-FF36-1833-1D24-548BA613A39C}"/>
          </ac:spMkLst>
        </pc:spChg>
      </pc:sldChg>
      <pc:sldChg chg="new">
        <pc:chgData name="Santhosh Kumar B V" userId="056cb49b-69fe-4ca1-871a-fe51d6c2765f" providerId="ADAL" clId="{3B121B66-0E5B-407F-8750-3901491E98C7}" dt="2025-11-01T20:38:52.213" v="1" actId="680"/>
        <pc:sldMkLst>
          <pc:docMk/>
          <pc:sldMk cId="2279053107" sldId="260"/>
        </pc:sldMkLst>
      </pc:sldChg>
      <pc:sldChg chg="modSp new mod">
        <pc:chgData name="Santhosh Kumar B V" userId="056cb49b-69fe-4ca1-871a-fe51d6c2765f" providerId="ADAL" clId="{3B121B66-0E5B-407F-8750-3901491E98C7}" dt="2025-11-01T20:39:22.760" v="17" actId="14100"/>
        <pc:sldMkLst>
          <pc:docMk/>
          <pc:sldMk cId="1957787681" sldId="261"/>
        </pc:sldMkLst>
        <pc:spChg chg="mod">
          <ac:chgData name="Santhosh Kumar B V" userId="056cb49b-69fe-4ca1-871a-fe51d6c2765f" providerId="ADAL" clId="{3B121B66-0E5B-407F-8750-3901491E98C7}" dt="2025-11-01T20:39:14.285" v="16" actId="255"/>
          <ac:spMkLst>
            <pc:docMk/>
            <pc:sldMk cId="1957787681" sldId="261"/>
            <ac:spMk id="2" creationId="{EA047F40-02AD-2B80-8D4E-909CB4F50C83}"/>
          </ac:spMkLst>
        </pc:spChg>
        <pc:spChg chg="mod">
          <ac:chgData name="Santhosh Kumar B V" userId="056cb49b-69fe-4ca1-871a-fe51d6c2765f" providerId="ADAL" clId="{3B121B66-0E5B-407F-8750-3901491E98C7}" dt="2025-11-01T20:39:22.760" v="17" actId="14100"/>
          <ac:spMkLst>
            <pc:docMk/>
            <pc:sldMk cId="1957787681" sldId="261"/>
            <ac:spMk id="3" creationId="{D611DF8B-6071-EF06-E765-A71A4D938BF5}"/>
          </ac:spMkLst>
        </pc:spChg>
      </pc:sldChg>
      <pc:sldChg chg="new">
        <pc:chgData name="Santhosh Kumar B V" userId="056cb49b-69fe-4ca1-871a-fe51d6c2765f" providerId="ADAL" clId="{3B121B66-0E5B-407F-8750-3901491E98C7}" dt="2025-11-01T20:38:53.398" v="3" actId="680"/>
        <pc:sldMkLst>
          <pc:docMk/>
          <pc:sldMk cId="1719344421" sldId="262"/>
        </pc:sldMkLst>
      </pc:sldChg>
      <pc:sldChg chg="modSp mod">
        <pc:chgData name="Santhosh Kumar B V" userId="056cb49b-69fe-4ca1-871a-fe51d6c2765f" providerId="ADAL" clId="{3B121B66-0E5B-407F-8750-3901491E98C7}" dt="2025-11-02T11:55:44.403" v="41" actId="123"/>
        <pc:sldMkLst>
          <pc:docMk/>
          <pc:sldMk cId="2001132800" sldId="279"/>
        </pc:sldMkLst>
        <pc:spChg chg="mod">
          <ac:chgData name="Santhosh Kumar B V" userId="056cb49b-69fe-4ca1-871a-fe51d6c2765f" providerId="ADAL" clId="{3B121B66-0E5B-407F-8750-3901491E98C7}" dt="2025-11-02T11:55:44.403" v="41" actId="123"/>
          <ac:spMkLst>
            <pc:docMk/>
            <pc:sldMk cId="2001132800" sldId="279"/>
            <ac:spMk id="3" creationId="{F5108511-1EDB-6E10-1D14-870C9552EFC5}"/>
          </ac:spMkLst>
        </pc:spChg>
      </pc:sldChg>
    </pc:docChg>
  </pc:docChgLst>
  <pc:docChgLst>
    <pc:chgData name="Santhosh Kumar B V" userId="056cb49b-69fe-4ca1-871a-fe51d6c2765f" providerId="ADAL" clId="{33E59432-73E8-4D1C-8F64-A68C5C2FD2A0}"/>
    <pc:docChg chg="undo redo custSel addSld delSld modSld sldOrd addSection modSection">
      <pc:chgData name="Santhosh Kumar B V" userId="056cb49b-69fe-4ca1-871a-fe51d6c2765f" providerId="ADAL" clId="{33E59432-73E8-4D1C-8F64-A68C5C2FD2A0}" dt="2025-11-02T16:18:33.652" v="4795" actId="403"/>
      <pc:docMkLst>
        <pc:docMk/>
      </pc:docMkLst>
      <pc:sldChg chg="addSp delSp modSp mod">
        <pc:chgData name="Santhosh Kumar B V" userId="056cb49b-69fe-4ca1-871a-fe51d6c2765f" providerId="ADAL" clId="{33E59432-73E8-4D1C-8F64-A68C5C2FD2A0}" dt="2025-11-02T14:36:36.081" v="4630" actId="1076"/>
        <pc:sldMkLst>
          <pc:docMk/>
          <pc:sldMk cId="4019703083" sldId="257"/>
        </pc:sldMkLst>
        <pc:spChg chg="mod">
          <ac:chgData name="Santhosh Kumar B V" userId="056cb49b-69fe-4ca1-871a-fe51d6c2765f" providerId="ADAL" clId="{33E59432-73E8-4D1C-8F64-A68C5C2FD2A0}" dt="2025-11-02T14:20:07.457" v="4052" actId="1076"/>
          <ac:spMkLst>
            <pc:docMk/>
            <pc:sldMk cId="4019703083" sldId="257"/>
            <ac:spMk id="12" creationId="{A7A76DDA-7B5E-7AE6-6759-E6A6EA8476B4}"/>
          </ac:spMkLst>
        </pc:spChg>
        <pc:picChg chg="add mod">
          <ac:chgData name="Santhosh Kumar B V" userId="056cb49b-69fe-4ca1-871a-fe51d6c2765f" providerId="ADAL" clId="{33E59432-73E8-4D1C-8F64-A68C5C2FD2A0}" dt="2025-11-02T14:36:36.081" v="4630" actId="1076"/>
          <ac:picMkLst>
            <pc:docMk/>
            <pc:sldMk cId="4019703083" sldId="257"/>
            <ac:picMk id="2" creationId="{D7D75485-878C-98EF-A42D-342A02EB74F7}"/>
          </ac:picMkLst>
        </pc:picChg>
        <pc:picChg chg="del">
          <ac:chgData name="Santhosh Kumar B V" userId="056cb49b-69fe-4ca1-871a-fe51d6c2765f" providerId="ADAL" clId="{33E59432-73E8-4D1C-8F64-A68C5C2FD2A0}" dt="2025-11-02T14:36:29.164" v="4625" actId="478"/>
          <ac:picMkLst>
            <pc:docMk/>
            <pc:sldMk cId="4019703083" sldId="257"/>
            <ac:picMk id="13" creationId="{28E94068-9DD4-5496-D72F-9B5D22D021E9}"/>
          </ac:picMkLst>
        </pc:picChg>
      </pc:sldChg>
      <pc:sldChg chg="addSp delSp modSp mod">
        <pc:chgData name="Santhosh Kumar B V" userId="056cb49b-69fe-4ca1-871a-fe51d6c2765f" providerId="ADAL" clId="{33E59432-73E8-4D1C-8F64-A68C5C2FD2A0}" dt="2025-11-02T14:21:14.795" v="4061" actId="1036"/>
        <pc:sldMkLst>
          <pc:docMk/>
          <pc:sldMk cId="3456481018" sldId="258"/>
        </pc:sldMkLst>
        <pc:spChg chg="mod">
          <ac:chgData name="Santhosh Kumar B V" userId="056cb49b-69fe-4ca1-871a-fe51d6c2765f" providerId="ADAL" clId="{33E59432-73E8-4D1C-8F64-A68C5C2FD2A0}" dt="2025-11-02T14:21:14.795" v="4061" actId="1036"/>
          <ac:spMkLst>
            <pc:docMk/>
            <pc:sldMk cId="3456481018" sldId="258"/>
            <ac:spMk id="2" creationId="{48EB60EF-7E4B-25E4-D39E-7D5F78E0368A}"/>
          </ac:spMkLst>
        </pc:spChg>
        <pc:spChg chg="del mod">
          <ac:chgData name="Santhosh Kumar B V" userId="056cb49b-69fe-4ca1-871a-fe51d6c2765f" providerId="ADAL" clId="{33E59432-73E8-4D1C-8F64-A68C5C2FD2A0}" dt="2025-11-02T14:07:42.248" v="3899" actId="26606"/>
          <ac:spMkLst>
            <pc:docMk/>
            <pc:sldMk cId="3456481018" sldId="258"/>
            <ac:spMk id="3" creationId="{FF5EA1E1-BC3A-8E1C-C99D-CBC07440645E}"/>
          </ac:spMkLst>
        </pc:spChg>
        <pc:graphicFrameChg chg="add mod">
          <ac:chgData name="Santhosh Kumar B V" userId="056cb49b-69fe-4ca1-871a-fe51d6c2765f" providerId="ADAL" clId="{33E59432-73E8-4D1C-8F64-A68C5C2FD2A0}" dt="2025-11-02T14:21:14.795" v="4061" actId="1036"/>
          <ac:graphicFrameMkLst>
            <pc:docMk/>
            <pc:sldMk cId="3456481018" sldId="258"/>
            <ac:graphicFrameMk id="5" creationId="{71C5D375-D538-37C1-DE7F-4F6C6C307DFA}"/>
          </ac:graphicFrameMkLst>
        </pc:graphicFrameChg>
      </pc:sldChg>
      <pc:sldChg chg="addSp delSp modSp del mod setBg">
        <pc:chgData name="Santhosh Kumar B V" userId="056cb49b-69fe-4ca1-871a-fe51d6c2765f" providerId="ADAL" clId="{33E59432-73E8-4D1C-8F64-A68C5C2FD2A0}" dt="2025-11-01T21:46:38.889" v="684" actId="47"/>
        <pc:sldMkLst>
          <pc:docMk/>
          <pc:sldMk cId="1664413072" sldId="259"/>
        </pc:sldMkLst>
        <pc:spChg chg="mod">
          <ac:chgData name="Santhosh Kumar B V" userId="056cb49b-69fe-4ca1-871a-fe51d6c2765f" providerId="ADAL" clId="{33E59432-73E8-4D1C-8F64-A68C5C2FD2A0}" dt="2025-11-01T21:28:49.217" v="529" actId="1076"/>
          <ac:spMkLst>
            <pc:docMk/>
            <pc:sldMk cId="1664413072" sldId="259"/>
            <ac:spMk id="2" creationId="{5A1E6A8F-CC6C-4B01-2058-58A769943BD7}"/>
          </ac:spMkLst>
        </pc:spChg>
        <pc:spChg chg="del mod">
          <ac:chgData name="Santhosh Kumar B V" userId="056cb49b-69fe-4ca1-871a-fe51d6c2765f" providerId="ADAL" clId="{33E59432-73E8-4D1C-8F64-A68C5C2FD2A0}" dt="2025-11-01T21:28:32.026" v="527" actId="26606"/>
          <ac:spMkLst>
            <pc:docMk/>
            <pc:sldMk cId="1664413072" sldId="259"/>
            <ac:spMk id="3" creationId="{D710D7B5-FF36-1833-1D24-548BA613A39C}"/>
          </ac:spMkLst>
        </pc:spChg>
        <pc:spChg chg="add">
          <ac:chgData name="Santhosh Kumar B V" userId="056cb49b-69fe-4ca1-871a-fe51d6c2765f" providerId="ADAL" clId="{33E59432-73E8-4D1C-8F64-A68C5C2FD2A0}" dt="2025-11-01T21:20:46.535" v="472"/>
          <ac:spMkLst>
            <pc:docMk/>
            <pc:sldMk cId="1664413072" sldId="259"/>
            <ac:spMk id="4" creationId="{0330B517-FBA4-5AED-0470-4EC1339887C8}"/>
          </ac:spMkLst>
        </pc:spChg>
        <pc:spChg chg="add">
          <ac:chgData name="Santhosh Kumar B V" userId="056cb49b-69fe-4ca1-871a-fe51d6c2765f" providerId="ADAL" clId="{33E59432-73E8-4D1C-8F64-A68C5C2FD2A0}" dt="2025-11-01T21:28:32.026" v="527" actId="26606"/>
          <ac:spMkLst>
            <pc:docMk/>
            <pc:sldMk cId="1664413072" sldId="259"/>
            <ac:spMk id="10" creationId="{B50AB553-2A96-4A92-96F2-93548E096954}"/>
          </ac:spMkLst>
        </pc:spChg>
        <pc:graphicFrameChg chg="add mod modGraphic">
          <ac:chgData name="Santhosh Kumar B V" userId="056cb49b-69fe-4ca1-871a-fe51d6c2765f" providerId="ADAL" clId="{33E59432-73E8-4D1C-8F64-A68C5C2FD2A0}" dt="2025-11-01T21:43:33.546" v="643"/>
          <ac:graphicFrameMkLst>
            <pc:docMk/>
            <pc:sldMk cId="1664413072" sldId="259"/>
            <ac:graphicFrameMk id="5" creationId="{9F2365D7-6071-DA04-1581-66CB1BDBD418}"/>
          </ac:graphicFrameMkLst>
        </pc:graphicFrameChg>
        <pc:picChg chg="add del mod">
          <ac:chgData name="Santhosh Kumar B V" userId="056cb49b-69fe-4ca1-871a-fe51d6c2765f" providerId="ADAL" clId="{33E59432-73E8-4D1C-8F64-A68C5C2FD2A0}" dt="2025-11-01T21:39:42.783" v="611" actId="207"/>
          <ac:picMkLst>
            <pc:docMk/>
            <pc:sldMk cId="1664413072" sldId="259"/>
            <ac:picMk id="6" creationId="{44B41879-7C36-BD3A-4ED1-93AA805CFF47}"/>
          </ac:picMkLst>
        </pc:picChg>
        <pc:picChg chg="add mod">
          <ac:chgData name="Santhosh Kumar B V" userId="056cb49b-69fe-4ca1-871a-fe51d6c2765f" providerId="ADAL" clId="{33E59432-73E8-4D1C-8F64-A68C5C2FD2A0}" dt="2025-11-01T21:33:04.732" v="566"/>
          <ac:picMkLst>
            <pc:docMk/>
            <pc:sldMk cId="1664413072" sldId="259"/>
            <ac:picMk id="8" creationId="{169EBB6D-CE10-A99C-0238-89B04CA1330C}"/>
          </ac:picMkLst>
        </pc:picChg>
        <pc:picChg chg="add del mod">
          <ac:chgData name="Santhosh Kumar B V" userId="056cb49b-69fe-4ca1-871a-fe51d6c2765f" providerId="ADAL" clId="{33E59432-73E8-4D1C-8F64-A68C5C2FD2A0}" dt="2025-11-01T21:34:46.473" v="575" actId="478"/>
          <ac:picMkLst>
            <pc:docMk/>
            <pc:sldMk cId="1664413072" sldId="259"/>
            <ac:picMk id="11" creationId="{3D1D2C89-5802-726D-1E37-7BBB441639BE}"/>
          </ac:picMkLst>
        </pc:picChg>
        <pc:picChg chg="add mod">
          <ac:chgData name="Santhosh Kumar B V" userId="056cb49b-69fe-4ca1-871a-fe51d6c2765f" providerId="ADAL" clId="{33E59432-73E8-4D1C-8F64-A68C5C2FD2A0}" dt="2025-11-01T21:34:18.537" v="573" actId="1076"/>
          <ac:picMkLst>
            <pc:docMk/>
            <pc:sldMk cId="1664413072" sldId="259"/>
            <ac:picMk id="13" creationId="{5817F8B8-0BD0-F7D9-8CBB-9298F313C897}"/>
          </ac:picMkLst>
        </pc:picChg>
        <pc:picChg chg="add mod">
          <ac:chgData name="Santhosh Kumar B V" userId="056cb49b-69fe-4ca1-871a-fe51d6c2765f" providerId="ADAL" clId="{33E59432-73E8-4D1C-8F64-A68C5C2FD2A0}" dt="2025-11-01T21:34:57.201" v="579" actId="1076"/>
          <ac:picMkLst>
            <pc:docMk/>
            <pc:sldMk cId="1664413072" sldId="259"/>
            <ac:picMk id="15" creationId="{E361DBC1-4F86-5E0D-1BCB-4521FE042672}"/>
          </ac:picMkLst>
        </pc:picChg>
        <pc:picChg chg="add del">
          <ac:chgData name="Santhosh Kumar B V" userId="056cb49b-69fe-4ca1-871a-fe51d6c2765f" providerId="ADAL" clId="{33E59432-73E8-4D1C-8F64-A68C5C2FD2A0}" dt="2025-11-01T21:37:52.532" v="596" actId="22"/>
          <ac:picMkLst>
            <pc:docMk/>
            <pc:sldMk cId="1664413072" sldId="259"/>
            <ac:picMk id="17" creationId="{8AED1F5D-D111-47D3-B7B9-62D9BE9C6D30}"/>
          </ac:picMkLst>
        </pc:picChg>
        <pc:picChg chg="add mod">
          <ac:chgData name="Santhosh Kumar B V" userId="056cb49b-69fe-4ca1-871a-fe51d6c2765f" providerId="ADAL" clId="{33E59432-73E8-4D1C-8F64-A68C5C2FD2A0}" dt="2025-11-01T21:38:27.513" v="602" actId="14100"/>
          <ac:picMkLst>
            <pc:docMk/>
            <pc:sldMk cId="1664413072" sldId="259"/>
            <ac:picMk id="19" creationId="{50BA1E50-38F5-FDA2-E112-3DE6523F47D3}"/>
          </ac:picMkLst>
        </pc:picChg>
        <pc:picChg chg="add mod">
          <ac:chgData name="Santhosh Kumar B V" userId="056cb49b-69fe-4ca1-871a-fe51d6c2765f" providerId="ADAL" clId="{33E59432-73E8-4D1C-8F64-A68C5C2FD2A0}" dt="2025-11-01T21:38:55.753" v="606" actId="1076"/>
          <ac:picMkLst>
            <pc:docMk/>
            <pc:sldMk cId="1664413072" sldId="259"/>
            <ac:picMk id="21" creationId="{59A9CA5D-19D7-0104-6EFA-2781A1A1EE63}"/>
          </ac:picMkLst>
        </pc:picChg>
      </pc:sldChg>
      <pc:sldChg chg="addSp delSp modSp del mod modAnim">
        <pc:chgData name="Santhosh Kumar B V" userId="056cb49b-69fe-4ca1-871a-fe51d6c2765f" providerId="ADAL" clId="{33E59432-73E8-4D1C-8F64-A68C5C2FD2A0}" dt="2025-11-01T21:45:55.855" v="677" actId="47"/>
        <pc:sldMkLst>
          <pc:docMk/>
          <pc:sldMk cId="2279053107" sldId="260"/>
        </pc:sldMkLst>
        <pc:spChg chg="del">
          <ac:chgData name="Santhosh Kumar B V" userId="056cb49b-69fe-4ca1-871a-fe51d6c2765f" providerId="ADAL" clId="{33E59432-73E8-4D1C-8F64-A68C5C2FD2A0}" dt="2025-11-01T21:39:59.782" v="612" actId="21"/>
          <ac:spMkLst>
            <pc:docMk/>
            <pc:sldMk cId="2279053107" sldId="260"/>
            <ac:spMk id="2" creationId="{81297AD6-3674-9E5D-6AE1-B5428DC774A4}"/>
          </ac:spMkLst>
        </pc:spChg>
        <pc:spChg chg="del">
          <ac:chgData name="Santhosh Kumar B V" userId="056cb49b-69fe-4ca1-871a-fe51d6c2765f" providerId="ADAL" clId="{33E59432-73E8-4D1C-8F64-A68C5C2FD2A0}" dt="2025-11-01T21:40:01.963" v="613" actId="21"/>
          <ac:spMkLst>
            <pc:docMk/>
            <pc:sldMk cId="2279053107" sldId="260"/>
            <ac:spMk id="3" creationId="{B8AC2971-AAC7-EC1C-249F-B714B86552B6}"/>
          </ac:spMkLst>
        </pc:spChg>
        <pc:spChg chg="add del mod">
          <ac:chgData name="Santhosh Kumar B V" userId="056cb49b-69fe-4ca1-871a-fe51d6c2765f" providerId="ADAL" clId="{33E59432-73E8-4D1C-8F64-A68C5C2FD2A0}" dt="2025-11-01T21:40:05.829" v="615" actId="21"/>
          <ac:spMkLst>
            <pc:docMk/>
            <pc:sldMk cId="2279053107" sldId="260"/>
            <ac:spMk id="4" creationId="{B8AC2971-AAC7-EC1C-249F-B714B86552B6}"/>
          </ac:spMkLst>
        </pc:spChg>
        <pc:spChg chg="add mod modVis">
          <ac:chgData name="Santhosh Kumar B V" userId="056cb49b-69fe-4ca1-871a-fe51d6c2765f" providerId="ADAL" clId="{33E59432-73E8-4D1C-8F64-A68C5C2FD2A0}" dt="2025-11-01T21:41:50.720" v="634" actId="14429"/>
          <ac:spMkLst>
            <pc:docMk/>
            <pc:sldMk cId="2279053107" sldId="260"/>
            <ac:spMk id="6" creationId="{7AE1DD93-DF91-7C92-3D48-A8D42EBD3A11}"/>
          </ac:spMkLst>
        </pc:spChg>
        <pc:spChg chg="add del mod">
          <ac:chgData name="Santhosh Kumar B V" userId="056cb49b-69fe-4ca1-871a-fe51d6c2765f" providerId="ADAL" clId="{33E59432-73E8-4D1C-8F64-A68C5C2FD2A0}" dt="2025-11-01T21:41:09.386" v="622" actId="478"/>
          <ac:spMkLst>
            <pc:docMk/>
            <pc:sldMk cId="2279053107" sldId="260"/>
            <ac:spMk id="14" creationId="{3229B464-EF89-2B89-756B-12AF69E49148}"/>
          </ac:spMkLst>
        </pc:spChg>
        <pc:graphicFrameChg chg="add del mod modVis">
          <ac:chgData name="Santhosh Kumar B V" userId="056cb49b-69fe-4ca1-871a-fe51d6c2765f" providerId="ADAL" clId="{33E59432-73E8-4D1C-8F64-A68C5C2FD2A0}" dt="2025-11-01T21:41:46.120" v="632" actId="14429"/>
          <ac:graphicFrameMkLst>
            <pc:docMk/>
            <pc:sldMk cId="2279053107" sldId="260"/>
            <ac:graphicFrameMk id="7" creationId="{708F218B-AB7A-5033-AEEE-2D1F301C4F55}"/>
          </ac:graphicFrameMkLst>
        </pc:graphicFrameChg>
        <pc:picChg chg="add del mod">
          <ac:chgData name="Santhosh Kumar B V" userId="056cb49b-69fe-4ca1-871a-fe51d6c2765f" providerId="ADAL" clId="{33E59432-73E8-4D1C-8F64-A68C5C2FD2A0}" dt="2025-11-01T21:40:19.555" v="617" actId="478"/>
          <ac:picMkLst>
            <pc:docMk/>
            <pc:sldMk cId="2279053107" sldId="260"/>
            <ac:picMk id="5" creationId="{9791AAD4-C67B-DF7F-F22F-F8B6DC02793C}"/>
          </ac:picMkLst>
        </pc:picChg>
        <pc:picChg chg="add mod modVis">
          <ac:chgData name="Santhosh Kumar B V" userId="056cb49b-69fe-4ca1-871a-fe51d6c2765f" providerId="ADAL" clId="{33E59432-73E8-4D1C-8F64-A68C5C2FD2A0}" dt="2025-11-01T21:41:53.144" v="636" actId="14429"/>
          <ac:picMkLst>
            <pc:docMk/>
            <pc:sldMk cId="2279053107" sldId="260"/>
            <ac:picMk id="8" creationId="{9DEB00F1-68B9-977F-5FBA-40FD362C1FF0}"/>
          </ac:picMkLst>
        </pc:picChg>
        <pc:picChg chg="add mod">
          <ac:chgData name="Santhosh Kumar B V" userId="056cb49b-69fe-4ca1-871a-fe51d6c2765f" providerId="ADAL" clId="{33E59432-73E8-4D1C-8F64-A68C5C2FD2A0}" dt="2025-11-01T21:40:13.470" v="616"/>
          <ac:picMkLst>
            <pc:docMk/>
            <pc:sldMk cId="2279053107" sldId="260"/>
            <ac:picMk id="9" creationId="{5B6B5AFE-6FB1-0521-AC8F-CA93ECEFC716}"/>
          </ac:picMkLst>
        </pc:picChg>
        <pc:picChg chg="add mod">
          <ac:chgData name="Santhosh Kumar B V" userId="056cb49b-69fe-4ca1-871a-fe51d6c2765f" providerId="ADAL" clId="{33E59432-73E8-4D1C-8F64-A68C5C2FD2A0}" dt="2025-11-01T21:40:13.470" v="616"/>
          <ac:picMkLst>
            <pc:docMk/>
            <pc:sldMk cId="2279053107" sldId="260"/>
            <ac:picMk id="10" creationId="{CBACD5BB-C907-B516-0AF1-F77548C95559}"/>
          </ac:picMkLst>
        </pc:picChg>
        <pc:picChg chg="add mod">
          <ac:chgData name="Santhosh Kumar B V" userId="056cb49b-69fe-4ca1-871a-fe51d6c2765f" providerId="ADAL" clId="{33E59432-73E8-4D1C-8F64-A68C5C2FD2A0}" dt="2025-11-01T21:40:13.470" v="616"/>
          <ac:picMkLst>
            <pc:docMk/>
            <pc:sldMk cId="2279053107" sldId="260"/>
            <ac:picMk id="11" creationId="{2BFC7205-3A45-B69F-F5F8-9AFC2B717BFD}"/>
          </ac:picMkLst>
        </pc:picChg>
        <pc:picChg chg="add mod">
          <ac:chgData name="Santhosh Kumar B V" userId="056cb49b-69fe-4ca1-871a-fe51d6c2765f" providerId="ADAL" clId="{33E59432-73E8-4D1C-8F64-A68C5C2FD2A0}" dt="2025-11-01T21:40:13.470" v="616"/>
          <ac:picMkLst>
            <pc:docMk/>
            <pc:sldMk cId="2279053107" sldId="260"/>
            <ac:picMk id="12" creationId="{33B14BF0-7E12-2F0B-364A-1F802327C5C6}"/>
          </ac:picMkLst>
        </pc:picChg>
      </pc:sldChg>
      <pc:sldChg chg="addSp delSp modSp mod ord modAnim">
        <pc:chgData name="Santhosh Kumar B V" userId="056cb49b-69fe-4ca1-871a-fe51d6c2765f" providerId="ADAL" clId="{33E59432-73E8-4D1C-8F64-A68C5C2FD2A0}" dt="2025-11-02T14:24:09.873" v="4153" actId="1076"/>
        <pc:sldMkLst>
          <pc:docMk/>
          <pc:sldMk cId="1957787681" sldId="261"/>
        </pc:sldMkLst>
        <pc:spChg chg="mod">
          <ac:chgData name="Santhosh Kumar B V" userId="056cb49b-69fe-4ca1-871a-fe51d6c2765f" providerId="ADAL" clId="{33E59432-73E8-4D1C-8F64-A68C5C2FD2A0}" dt="2025-11-02T14:23:59.057" v="4150" actId="1076"/>
          <ac:spMkLst>
            <pc:docMk/>
            <pc:sldMk cId="1957787681" sldId="261"/>
            <ac:spMk id="2" creationId="{EA047F40-02AD-2B80-8D4E-909CB4F50C83}"/>
          </ac:spMkLst>
        </pc:spChg>
        <pc:spChg chg="add del mod">
          <ac:chgData name="Santhosh Kumar B V" userId="056cb49b-69fe-4ca1-871a-fe51d6c2765f" providerId="ADAL" clId="{33E59432-73E8-4D1C-8F64-A68C5C2FD2A0}" dt="2025-11-02T14:24:01.057" v="4151" actId="1076"/>
          <ac:spMkLst>
            <pc:docMk/>
            <pc:sldMk cId="1957787681" sldId="261"/>
            <ac:spMk id="3" creationId="{D611DF8B-6071-EF06-E765-A71A4D938BF5}"/>
          </ac:spMkLst>
        </pc:spChg>
        <pc:spChg chg="add mod">
          <ac:chgData name="Santhosh Kumar B V" userId="056cb49b-69fe-4ca1-871a-fe51d6c2765f" providerId="ADAL" clId="{33E59432-73E8-4D1C-8F64-A68C5C2FD2A0}" dt="2025-11-02T14:24:07.122" v="4152" actId="1076"/>
          <ac:spMkLst>
            <pc:docMk/>
            <pc:sldMk cId="1957787681" sldId="261"/>
            <ac:spMk id="13" creationId="{9DAB3535-4058-AF15-BDBE-CFBD7A5B100B}"/>
          </ac:spMkLst>
        </pc:spChg>
        <pc:spChg chg="add mod">
          <ac:chgData name="Santhosh Kumar B V" userId="056cb49b-69fe-4ca1-871a-fe51d6c2765f" providerId="ADAL" clId="{33E59432-73E8-4D1C-8F64-A68C5C2FD2A0}" dt="2025-11-02T14:24:07.122" v="4152" actId="1076"/>
          <ac:spMkLst>
            <pc:docMk/>
            <pc:sldMk cId="1957787681" sldId="261"/>
            <ac:spMk id="15" creationId="{7520B176-4C28-A014-C602-5D3665ECDE62}"/>
          </ac:spMkLst>
        </pc:spChg>
        <pc:spChg chg="add mod">
          <ac:chgData name="Santhosh Kumar B V" userId="056cb49b-69fe-4ca1-871a-fe51d6c2765f" providerId="ADAL" clId="{33E59432-73E8-4D1C-8F64-A68C5C2FD2A0}" dt="2025-11-02T14:24:07.122" v="4152" actId="1076"/>
          <ac:spMkLst>
            <pc:docMk/>
            <pc:sldMk cId="1957787681" sldId="261"/>
            <ac:spMk id="16" creationId="{8F2058C2-E542-A551-E417-C0C4468D5CB1}"/>
          </ac:spMkLst>
        </pc:spChg>
        <pc:spChg chg="add mod">
          <ac:chgData name="Santhosh Kumar B V" userId="056cb49b-69fe-4ca1-871a-fe51d6c2765f" providerId="ADAL" clId="{33E59432-73E8-4D1C-8F64-A68C5C2FD2A0}" dt="2025-11-02T14:24:07.122" v="4152" actId="1076"/>
          <ac:spMkLst>
            <pc:docMk/>
            <pc:sldMk cId="1957787681" sldId="261"/>
            <ac:spMk id="17" creationId="{C09121C5-FDAB-DFAE-D0E0-C3CACE662C86}"/>
          </ac:spMkLst>
        </pc:spChg>
        <pc:spChg chg="add mod">
          <ac:chgData name="Santhosh Kumar B V" userId="056cb49b-69fe-4ca1-871a-fe51d6c2765f" providerId="ADAL" clId="{33E59432-73E8-4D1C-8F64-A68C5C2FD2A0}" dt="2025-11-02T14:24:09.873" v="4153" actId="1076"/>
          <ac:spMkLst>
            <pc:docMk/>
            <pc:sldMk cId="1957787681" sldId="261"/>
            <ac:spMk id="18" creationId="{25C43B29-748B-6473-39AD-E1139B09AA52}"/>
          </ac:spMkLst>
        </pc:spChg>
        <pc:picChg chg="add mod">
          <ac:chgData name="Santhosh Kumar B V" userId="056cb49b-69fe-4ca1-871a-fe51d6c2765f" providerId="ADAL" clId="{33E59432-73E8-4D1C-8F64-A68C5C2FD2A0}" dt="2025-11-01T22:39:17.091" v="1191" actId="931"/>
          <ac:picMkLst>
            <pc:docMk/>
            <pc:sldMk cId="1957787681" sldId="261"/>
            <ac:picMk id="5" creationId="{7EC20E8A-75DC-3AF0-D7DE-4AE2BC9816FE}"/>
          </ac:picMkLst>
        </pc:picChg>
        <pc:picChg chg="add mod">
          <ac:chgData name="Santhosh Kumar B V" userId="056cb49b-69fe-4ca1-871a-fe51d6c2765f" providerId="ADAL" clId="{33E59432-73E8-4D1C-8F64-A68C5C2FD2A0}" dt="2025-11-02T14:24:07.122" v="4152" actId="1076"/>
          <ac:picMkLst>
            <pc:docMk/>
            <pc:sldMk cId="1957787681" sldId="261"/>
            <ac:picMk id="7" creationId="{58A34830-AF66-4578-3678-9470509F1F01}"/>
          </ac:picMkLst>
        </pc:picChg>
        <pc:picChg chg="add mod">
          <ac:chgData name="Santhosh Kumar B V" userId="056cb49b-69fe-4ca1-871a-fe51d6c2765f" providerId="ADAL" clId="{33E59432-73E8-4D1C-8F64-A68C5C2FD2A0}" dt="2025-11-02T14:24:07.122" v="4152" actId="1076"/>
          <ac:picMkLst>
            <pc:docMk/>
            <pc:sldMk cId="1957787681" sldId="261"/>
            <ac:picMk id="8" creationId="{BF3364A3-775F-AEA8-7091-7DB9176DDDD4}"/>
          </ac:picMkLst>
        </pc:picChg>
        <pc:picChg chg="add mod">
          <ac:chgData name="Santhosh Kumar B V" userId="056cb49b-69fe-4ca1-871a-fe51d6c2765f" providerId="ADAL" clId="{33E59432-73E8-4D1C-8F64-A68C5C2FD2A0}" dt="2025-11-02T14:24:07.122" v="4152" actId="1076"/>
          <ac:picMkLst>
            <pc:docMk/>
            <pc:sldMk cId="1957787681" sldId="261"/>
            <ac:picMk id="10" creationId="{3C757D5F-F92B-6B08-88F0-F958250013A1}"/>
          </ac:picMkLst>
        </pc:picChg>
        <pc:picChg chg="add mod">
          <ac:chgData name="Santhosh Kumar B V" userId="056cb49b-69fe-4ca1-871a-fe51d6c2765f" providerId="ADAL" clId="{33E59432-73E8-4D1C-8F64-A68C5C2FD2A0}" dt="2025-11-02T14:24:07.122" v="4152" actId="1076"/>
          <ac:picMkLst>
            <pc:docMk/>
            <pc:sldMk cId="1957787681" sldId="261"/>
            <ac:picMk id="12" creationId="{EA80A38A-7246-5A4B-F5BB-D12435FF0BCA}"/>
          </ac:picMkLst>
        </pc:picChg>
      </pc:sldChg>
      <pc:sldChg chg="addSp delSp modSp del mod">
        <pc:chgData name="Santhosh Kumar B V" userId="056cb49b-69fe-4ca1-871a-fe51d6c2765f" providerId="ADAL" clId="{33E59432-73E8-4D1C-8F64-A68C5C2FD2A0}" dt="2025-11-02T01:05:17.676" v="1617" actId="47"/>
        <pc:sldMkLst>
          <pc:docMk/>
          <pc:sldMk cId="1719344421" sldId="262"/>
        </pc:sldMkLst>
        <pc:spChg chg="del">
          <ac:chgData name="Santhosh Kumar B V" userId="056cb49b-69fe-4ca1-871a-fe51d6c2765f" providerId="ADAL" clId="{33E59432-73E8-4D1C-8F64-A68C5C2FD2A0}" dt="2025-11-01T21:37:55.512" v="597" actId="22"/>
          <ac:spMkLst>
            <pc:docMk/>
            <pc:sldMk cId="1719344421" sldId="262"/>
            <ac:spMk id="3" creationId="{C5DE89D5-F8EF-EE4F-F762-8D9DF8F23695}"/>
          </ac:spMkLst>
        </pc:spChg>
        <pc:spChg chg="add mod">
          <ac:chgData name="Santhosh Kumar B V" userId="056cb49b-69fe-4ca1-871a-fe51d6c2765f" providerId="ADAL" clId="{33E59432-73E8-4D1C-8F64-A68C5C2FD2A0}" dt="2025-11-02T01:01:09.543" v="1561" actId="21"/>
          <ac:spMkLst>
            <pc:docMk/>
            <pc:sldMk cId="1719344421" sldId="262"/>
            <ac:spMk id="7" creationId="{A60E7C34-665C-556F-80E7-1CE312330AF1}"/>
          </ac:spMkLst>
        </pc:spChg>
        <pc:picChg chg="add del mod ord">
          <ac:chgData name="Santhosh Kumar B V" userId="056cb49b-69fe-4ca1-871a-fe51d6c2765f" providerId="ADAL" clId="{33E59432-73E8-4D1C-8F64-A68C5C2FD2A0}" dt="2025-11-02T01:01:09.543" v="1561" actId="21"/>
          <ac:picMkLst>
            <pc:docMk/>
            <pc:sldMk cId="1719344421" sldId="262"/>
            <ac:picMk id="5" creationId="{1135BE9F-8707-A54F-B507-65E55BC595C6}"/>
          </ac:picMkLst>
        </pc:picChg>
      </pc:sldChg>
      <pc:sldChg chg="addSp delSp modSp new mod modAnim">
        <pc:chgData name="Santhosh Kumar B V" userId="056cb49b-69fe-4ca1-871a-fe51d6c2765f" providerId="ADAL" clId="{33E59432-73E8-4D1C-8F64-A68C5C2FD2A0}" dt="2025-11-02T14:21:59.182" v="4105" actId="1036"/>
        <pc:sldMkLst>
          <pc:docMk/>
          <pc:sldMk cId="3427882425" sldId="263"/>
        </pc:sldMkLst>
        <pc:spChg chg="mod">
          <ac:chgData name="Santhosh Kumar B V" userId="056cb49b-69fe-4ca1-871a-fe51d6c2765f" providerId="ADAL" clId="{33E59432-73E8-4D1C-8F64-A68C5C2FD2A0}" dt="2025-11-02T14:21:59.182" v="4105" actId="1036"/>
          <ac:spMkLst>
            <pc:docMk/>
            <pc:sldMk cId="3427882425" sldId="263"/>
            <ac:spMk id="2" creationId="{1C1BE3C0-04E1-9883-3802-2104225EAD16}"/>
          </ac:spMkLst>
        </pc:spChg>
        <pc:spChg chg="del">
          <ac:chgData name="Santhosh Kumar B V" userId="056cb49b-69fe-4ca1-871a-fe51d6c2765f" providerId="ADAL" clId="{33E59432-73E8-4D1C-8F64-A68C5C2FD2A0}" dt="2025-11-01T21:43:49.771" v="646" actId="478"/>
          <ac:spMkLst>
            <pc:docMk/>
            <pc:sldMk cId="3427882425" sldId="263"/>
            <ac:spMk id="3" creationId="{422025A9-DBB0-0710-64D6-1E00E8FE0CAD}"/>
          </ac:spMkLst>
        </pc:spChg>
        <pc:spChg chg="add mod">
          <ac:chgData name="Santhosh Kumar B V" userId="056cb49b-69fe-4ca1-871a-fe51d6c2765f" providerId="ADAL" clId="{33E59432-73E8-4D1C-8F64-A68C5C2FD2A0}" dt="2025-11-01T21:43:44.576" v="645"/>
          <ac:spMkLst>
            <pc:docMk/>
            <pc:sldMk cId="3427882425" sldId="263"/>
            <ac:spMk id="5" creationId="{917EF340-C793-F2CF-5060-9860DE9209E4}"/>
          </ac:spMkLst>
        </pc:spChg>
        <pc:spChg chg="add mod">
          <ac:chgData name="Santhosh Kumar B V" userId="056cb49b-69fe-4ca1-871a-fe51d6c2765f" providerId="ADAL" clId="{33E59432-73E8-4D1C-8F64-A68C5C2FD2A0}" dt="2025-11-01T21:43:44.576" v="645"/>
          <ac:spMkLst>
            <pc:docMk/>
            <pc:sldMk cId="3427882425" sldId="263"/>
            <ac:spMk id="6" creationId="{F535580B-F01E-9F6A-564B-CAA380B4E1EA}"/>
          </ac:spMkLst>
        </pc:spChg>
        <pc:spChg chg="add mod">
          <ac:chgData name="Santhosh Kumar B V" userId="056cb49b-69fe-4ca1-871a-fe51d6c2765f" providerId="ADAL" clId="{33E59432-73E8-4D1C-8F64-A68C5C2FD2A0}" dt="2025-11-01T21:43:57.177" v="648"/>
          <ac:spMkLst>
            <pc:docMk/>
            <pc:sldMk cId="3427882425" sldId="263"/>
            <ac:spMk id="8" creationId="{4FA7CADA-1CB1-D48F-0FBA-8523259C6194}"/>
          </ac:spMkLst>
        </pc:spChg>
        <pc:spChg chg="add mod">
          <ac:chgData name="Santhosh Kumar B V" userId="056cb49b-69fe-4ca1-871a-fe51d6c2765f" providerId="ADAL" clId="{33E59432-73E8-4D1C-8F64-A68C5C2FD2A0}" dt="2025-11-01T21:43:57.177" v="648"/>
          <ac:spMkLst>
            <pc:docMk/>
            <pc:sldMk cId="3427882425" sldId="263"/>
            <ac:spMk id="9" creationId="{A333B61A-85AB-CF91-77C9-F33CE2A22DE5}"/>
          </ac:spMkLst>
        </pc:spChg>
        <pc:spChg chg="add mod">
          <ac:chgData name="Santhosh Kumar B V" userId="056cb49b-69fe-4ca1-871a-fe51d6c2765f" providerId="ADAL" clId="{33E59432-73E8-4D1C-8F64-A68C5C2FD2A0}" dt="2025-11-01T21:44:06.199" v="650"/>
          <ac:spMkLst>
            <pc:docMk/>
            <pc:sldMk cId="3427882425" sldId="263"/>
            <ac:spMk id="11" creationId="{A5AF258C-B689-8D83-5CD6-C0D1380FD50C}"/>
          </ac:spMkLst>
        </pc:spChg>
        <pc:spChg chg="add mod">
          <ac:chgData name="Santhosh Kumar B V" userId="056cb49b-69fe-4ca1-871a-fe51d6c2765f" providerId="ADAL" clId="{33E59432-73E8-4D1C-8F64-A68C5C2FD2A0}" dt="2025-11-01T21:44:06.199" v="650"/>
          <ac:spMkLst>
            <pc:docMk/>
            <pc:sldMk cId="3427882425" sldId="263"/>
            <ac:spMk id="12" creationId="{8018E0BF-3667-B068-7D68-ED5CD047173D}"/>
          </ac:spMkLst>
        </pc:spChg>
        <pc:spChg chg="add mod">
          <ac:chgData name="Santhosh Kumar B V" userId="056cb49b-69fe-4ca1-871a-fe51d6c2765f" providerId="ADAL" clId="{33E59432-73E8-4D1C-8F64-A68C5C2FD2A0}" dt="2025-11-01T21:44:22.972" v="655"/>
          <ac:spMkLst>
            <pc:docMk/>
            <pc:sldMk cId="3427882425" sldId="263"/>
            <ac:spMk id="14" creationId="{937FF712-701C-8012-71E3-54603FF98F68}"/>
          </ac:spMkLst>
        </pc:spChg>
        <pc:spChg chg="add mod">
          <ac:chgData name="Santhosh Kumar B V" userId="056cb49b-69fe-4ca1-871a-fe51d6c2765f" providerId="ADAL" clId="{33E59432-73E8-4D1C-8F64-A68C5C2FD2A0}" dt="2025-11-01T21:44:22.972" v="655"/>
          <ac:spMkLst>
            <pc:docMk/>
            <pc:sldMk cId="3427882425" sldId="263"/>
            <ac:spMk id="15" creationId="{9AC7C5BF-628C-31BE-2DD0-0DE81565C032}"/>
          </ac:spMkLst>
        </pc:spChg>
        <pc:spChg chg="add mod">
          <ac:chgData name="Santhosh Kumar B V" userId="056cb49b-69fe-4ca1-871a-fe51d6c2765f" providerId="ADAL" clId="{33E59432-73E8-4D1C-8F64-A68C5C2FD2A0}" dt="2025-11-01T21:44:38.370" v="657"/>
          <ac:spMkLst>
            <pc:docMk/>
            <pc:sldMk cId="3427882425" sldId="263"/>
            <ac:spMk id="17" creationId="{C037C536-3B6D-1F24-0C73-B080B3B34E20}"/>
          </ac:spMkLst>
        </pc:spChg>
        <pc:spChg chg="add mod">
          <ac:chgData name="Santhosh Kumar B V" userId="056cb49b-69fe-4ca1-871a-fe51d6c2765f" providerId="ADAL" clId="{33E59432-73E8-4D1C-8F64-A68C5C2FD2A0}" dt="2025-11-01T21:44:38.370" v="657"/>
          <ac:spMkLst>
            <pc:docMk/>
            <pc:sldMk cId="3427882425" sldId="263"/>
            <ac:spMk id="18" creationId="{E609B591-CFA6-2FAB-CD8F-6E29BA59D51E}"/>
          </ac:spMkLst>
        </pc:spChg>
        <pc:spChg chg="add mod">
          <ac:chgData name="Santhosh Kumar B V" userId="056cb49b-69fe-4ca1-871a-fe51d6c2765f" providerId="ADAL" clId="{33E59432-73E8-4D1C-8F64-A68C5C2FD2A0}" dt="2025-11-02T14:21:59.182" v="4105" actId="1036"/>
          <ac:spMkLst>
            <pc:docMk/>
            <pc:sldMk cId="3427882425" sldId="263"/>
            <ac:spMk id="24" creationId="{DF26B0D7-3890-6654-BD04-7C1703DFCC19}"/>
          </ac:spMkLst>
        </pc:spChg>
        <pc:spChg chg="add mod">
          <ac:chgData name="Santhosh Kumar B V" userId="056cb49b-69fe-4ca1-871a-fe51d6c2765f" providerId="ADAL" clId="{33E59432-73E8-4D1C-8F64-A68C5C2FD2A0}" dt="2025-11-02T14:21:59.182" v="4105" actId="1036"/>
          <ac:spMkLst>
            <pc:docMk/>
            <pc:sldMk cId="3427882425" sldId="263"/>
            <ac:spMk id="25" creationId="{3DDD9A08-7749-46A5-DC7C-35C1DD01EF30}"/>
          </ac:spMkLst>
        </pc:spChg>
        <pc:grpChg chg="add mod">
          <ac:chgData name="Santhosh Kumar B V" userId="056cb49b-69fe-4ca1-871a-fe51d6c2765f" providerId="ADAL" clId="{33E59432-73E8-4D1C-8F64-A68C5C2FD2A0}" dt="2025-11-01T21:45:06.649" v="663" actId="1076"/>
          <ac:grpSpMkLst>
            <pc:docMk/>
            <pc:sldMk cId="3427882425" sldId="263"/>
            <ac:grpSpMk id="4" creationId="{5894357A-B9E3-DD34-2440-8F587FAD367F}"/>
          </ac:grpSpMkLst>
        </pc:grpChg>
        <pc:grpChg chg="add mod">
          <ac:chgData name="Santhosh Kumar B V" userId="056cb49b-69fe-4ca1-871a-fe51d6c2765f" providerId="ADAL" clId="{33E59432-73E8-4D1C-8F64-A68C5C2FD2A0}" dt="2025-11-02T14:21:59.182" v="4105" actId="1036"/>
          <ac:grpSpMkLst>
            <pc:docMk/>
            <pc:sldMk cId="3427882425" sldId="263"/>
            <ac:grpSpMk id="7" creationId="{C9047406-6C4C-13EF-8A7E-675D9C5FC8BB}"/>
          </ac:grpSpMkLst>
        </pc:grpChg>
        <pc:grpChg chg="add mod">
          <ac:chgData name="Santhosh Kumar B V" userId="056cb49b-69fe-4ca1-871a-fe51d6c2765f" providerId="ADAL" clId="{33E59432-73E8-4D1C-8F64-A68C5C2FD2A0}" dt="2025-11-02T14:21:59.182" v="4105" actId="1036"/>
          <ac:grpSpMkLst>
            <pc:docMk/>
            <pc:sldMk cId="3427882425" sldId="263"/>
            <ac:grpSpMk id="10" creationId="{8748D4BC-9367-159E-2AFE-7F9EAEC75AA7}"/>
          </ac:grpSpMkLst>
        </pc:grpChg>
        <pc:grpChg chg="add mod">
          <ac:chgData name="Santhosh Kumar B V" userId="056cb49b-69fe-4ca1-871a-fe51d6c2765f" providerId="ADAL" clId="{33E59432-73E8-4D1C-8F64-A68C5C2FD2A0}" dt="2025-11-01T21:45:06.649" v="663" actId="1076"/>
          <ac:grpSpMkLst>
            <pc:docMk/>
            <pc:sldMk cId="3427882425" sldId="263"/>
            <ac:grpSpMk id="13" creationId="{EA440832-206F-3261-F923-3867687C2CD6}"/>
          </ac:grpSpMkLst>
        </pc:grpChg>
        <pc:grpChg chg="add mod">
          <ac:chgData name="Santhosh Kumar B V" userId="056cb49b-69fe-4ca1-871a-fe51d6c2765f" providerId="ADAL" clId="{33E59432-73E8-4D1C-8F64-A68C5C2FD2A0}" dt="2025-11-02T14:21:58.163" v="4104" actId="1036"/>
          <ac:grpSpMkLst>
            <pc:docMk/>
            <pc:sldMk cId="3427882425" sldId="263"/>
            <ac:grpSpMk id="16" creationId="{F0067E0F-DC9B-A165-4860-0364FB10C5D2}"/>
          </ac:grpSpMkLst>
        </pc:grpChg>
        <pc:picChg chg="add mod">
          <ac:chgData name="Santhosh Kumar B V" userId="056cb49b-69fe-4ca1-871a-fe51d6c2765f" providerId="ADAL" clId="{33E59432-73E8-4D1C-8F64-A68C5C2FD2A0}" dt="2025-11-02T14:21:59.182" v="4105" actId="1036"/>
          <ac:picMkLst>
            <pc:docMk/>
            <pc:sldMk cId="3427882425" sldId="263"/>
            <ac:picMk id="19" creationId="{409B71D9-806F-1801-96AA-973195A7F5A4}"/>
          </ac:picMkLst>
        </pc:picChg>
        <pc:picChg chg="add mod">
          <ac:chgData name="Santhosh Kumar B V" userId="056cb49b-69fe-4ca1-871a-fe51d6c2765f" providerId="ADAL" clId="{33E59432-73E8-4D1C-8F64-A68C5C2FD2A0}" dt="2025-11-02T14:21:59.182" v="4105" actId="1036"/>
          <ac:picMkLst>
            <pc:docMk/>
            <pc:sldMk cId="3427882425" sldId="263"/>
            <ac:picMk id="20" creationId="{E4BCE0B5-3274-2A1D-FF8E-0FACCC1E87D4}"/>
          </ac:picMkLst>
        </pc:picChg>
        <pc:picChg chg="add mod">
          <ac:chgData name="Santhosh Kumar B V" userId="056cb49b-69fe-4ca1-871a-fe51d6c2765f" providerId="ADAL" clId="{33E59432-73E8-4D1C-8F64-A68C5C2FD2A0}" dt="2025-11-02T14:21:59.182" v="4105" actId="1036"/>
          <ac:picMkLst>
            <pc:docMk/>
            <pc:sldMk cId="3427882425" sldId="263"/>
            <ac:picMk id="21" creationId="{D83B4758-0BAF-8AFA-7DC8-4DEB72344FF1}"/>
          </ac:picMkLst>
        </pc:picChg>
        <pc:picChg chg="add mod">
          <ac:chgData name="Santhosh Kumar B V" userId="056cb49b-69fe-4ca1-871a-fe51d6c2765f" providerId="ADAL" clId="{33E59432-73E8-4D1C-8F64-A68C5C2FD2A0}" dt="2025-11-02T14:21:59.182" v="4105" actId="1036"/>
          <ac:picMkLst>
            <pc:docMk/>
            <pc:sldMk cId="3427882425" sldId="263"/>
            <ac:picMk id="22" creationId="{A7A81B66-6D9E-AC82-68F2-A7DFC3A0C724}"/>
          </ac:picMkLst>
        </pc:picChg>
        <pc:picChg chg="add mod">
          <ac:chgData name="Santhosh Kumar B V" userId="056cb49b-69fe-4ca1-871a-fe51d6c2765f" providerId="ADAL" clId="{33E59432-73E8-4D1C-8F64-A68C5C2FD2A0}" dt="2025-11-02T14:21:59.182" v="4105" actId="1036"/>
          <ac:picMkLst>
            <pc:docMk/>
            <pc:sldMk cId="3427882425" sldId="263"/>
            <ac:picMk id="23" creationId="{7D8CE735-4C84-0B29-EB57-FD10D6D8C98E}"/>
          </ac:picMkLst>
        </pc:picChg>
      </pc:sldChg>
      <pc:sldChg chg="addSp delSp modSp new mod ord modAnim modShow">
        <pc:chgData name="Santhosh Kumar B V" userId="056cb49b-69fe-4ca1-871a-fe51d6c2765f" providerId="ADAL" clId="{33E59432-73E8-4D1C-8F64-A68C5C2FD2A0}" dt="2025-11-02T14:25:44.965" v="4261"/>
        <pc:sldMkLst>
          <pc:docMk/>
          <pc:sldMk cId="3260180937" sldId="264"/>
        </pc:sldMkLst>
        <pc:spChg chg="del">
          <ac:chgData name="Santhosh Kumar B V" userId="056cb49b-69fe-4ca1-871a-fe51d6c2765f" providerId="ADAL" clId="{33E59432-73E8-4D1C-8F64-A68C5C2FD2A0}" dt="2025-11-01T21:51:07.329" v="686" actId="478"/>
          <ac:spMkLst>
            <pc:docMk/>
            <pc:sldMk cId="3260180937" sldId="264"/>
            <ac:spMk id="2" creationId="{558A1F1B-4B91-423B-153D-2BE3AB2C2208}"/>
          </ac:spMkLst>
        </pc:spChg>
        <pc:spChg chg="del">
          <ac:chgData name="Santhosh Kumar B V" userId="056cb49b-69fe-4ca1-871a-fe51d6c2765f" providerId="ADAL" clId="{33E59432-73E8-4D1C-8F64-A68C5C2FD2A0}" dt="2025-11-01T21:51:08.545" v="687" actId="478"/>
          <ac:spMkLst>
            <pc:docMk/>
            <pc:sldMk cId="3260180937" sldId="264"/>
            <ac:spMk id="3" creationId="{B9707BCB-D5C9-6B73-CFBA-1AD9736F3172}"/>
          </ac:spMkLst>
        </pc:spChg>
        <pc:spChg chg="add mod">
          <ac:chgData name="Santhosh Kumar B V" userId="056cb49b-69fe-4ca1-871a-fe51d6c2765f" providerId="ADAL" clId="{33E59432-73E8-4D1C-8F64-A68C5C2FD2A0}" dt="2025-11-01T21:59:31.505" v="756" actId="1076"/>
          <ac:spMkLst>
            <pc:docMk/>
            <pc:sldMk cId="3260180937" sldId="264"/>
            <ac:spMk id="10" creationId="{2DB15859-3168-DE57-B9A6-2F1C7C4ACB05}"/>
          </ac:spMkLst>
        </pc:spChg>
        <pc:picChg chg="add mod">
          <ac:chgData name="Santhosh Kumar B V" userId="056cb49b-69fe-4ca1-871a-fe51d6c2765f" providerId="ADAL" clId="{33E59432-73E8-4D1C-8F64-A68C5C2FD2A0}" dt="2025-11-01T21:56:25.865" v="736" actId="14100"/>
          <ac:picMkLst>
            <pc:docMk/>
            <pc:sldMk cId="3260180937" sldId="264"/>
            <ac:picMk id="5" creationId="{7507CC02-F0AB-2634-C5D3-A879241F9F3F}"/>
          </ac:picMkLst>
        </pc:picChg>
        <pc:picChg chg="add mod">
          <ac:chgData name="Santhosh Kumar B V" userId="056cb49b-69fe-4ca1-871a-fe51d6c2765f" providerId="ADAL" clId="{33E59432-73E8-4D1C-8F64-A68C5C2FD2A0}" dt="2025-11-01T21:56:17.513" v="731" actId="1076"/>
          <ac:picMkLst>
            <pc:docMk/>
            <pc:sldMk cId="3260180937" sldId="264"/>
            <ac:picMk id="7" creationId="{CD86620B-5983-E13C-063D-F30142F010E1}"/>
          </ac:picMkLst>
        </pc:picChg>
        <pc:picChg chg="add mod">
          <ac:chgData name="Santhosh Kumar B V" userId="056cb49b-69fe-4ca1-871a-fe51d6c2765f" providerId="ADAL" clId="{33E59432-73E8-4D1C-8F64-A68C5C2FD2A0}" dt="2025-11-01T21:56:21.489" v="734" actId="1076"/>
          <ac:picMkLst>
            <pc:docMk/>
            <pc:sldMk cId="3260180937" sldId="264"/>
            <ac:picMk id="9" creationId="{C9D3925D-8702-ECF7-7D2A-C4C76C96D970}"/>
          </ac:picMkLst>
        </pc:picChg>
        <pc:picChg chg="add mod">
          <ac:chgData name="Santhosh Kumar B V" userId="056cb49b-69fe-4ca1-871a-fe51d6c2765f" providerId="ADAL" clId="{33E59432-73E8-4D1C-8F64-A68C5C2FD2A0}" dt="2025-11-01T21:56:58.457" v="741" actId="1076"/>
          <ac:picMkLst>
            <pc:docMk/>
            <pc:sldMk cId="3260180937" sldId="264"/>
            <ac:picMk id="12" creationId="{17DBC83F-11C7-BDE5-EDB3-E49483473BFA}"/>
          </ac:picMkLst>
        </pc:picChg>
        <pc:picChg chg="add mod">
          <ac:chgData name="Santhosh Kumar B V" userId="056cb49b-69fe-4ca1-871a-fe51d6c2765f" providerId="ADAL" clId="{33E59432-73E8-4D1C-8F64-A68C5C2FD2A0}" dt="2025-11-01T21:57:41.417" v="746" actId="1076"/>
          <ac:picMkLst>
            <pc:docMk/>
            <pc:sldMk cId="3260180937" sldId="264"/>
            <ac:picMk id="14" creationId="{94BF210C-49F9-A23C-5FEE-33C2E743C643}"/>
          </ac:picMkLst>
        </pc:picChg>
        <pc:picChg chg="add mod">
          <ac:chgData name="Santhosh Kumar B V" userId="056cb49b-69fe-4ca1-871a-fe51d6c2765f" providerId="ADAL" clId="{33E59432-73E8-4D1C-8F64-A68C5C2FD2A0}" dt="2025-11-01T21:58:25.209" v="751" actId="1076"/>
          <ac:picMkLst>
            <pc:docMk/>
            <pc:sldMk cId="3260180937" sldId="264"/>
            <ac:picMk id="16" creationId="{9BABADCA-953A-AC21-9B4B-CACE56D408D2}"/>
          </ac:picMkLst>
        </pc:picChg>
        <pc:picChg chg="add mod">
          <ac:chgData name="Santhosh Kumar B V" userId="056cb49b-69fe-4ca1-871a-fe51d6c2765f" providerId="ADAL" clId="{33E59432-73E8-4D1C-8F64-A68C5C2FD2A0}" dt="2025-11-01T21:59:14.425" v="755" actId="14100"/>
          <ac:picMkLst>
            <pc:docMk/>
            <pc:sldMk cId="3260180937" sldId="264"/>
            <ac:picMk id="18" creationId="{5862EA24-44F7-F0D0-1693-A5EA8A8F4989}"/>
          </ac:picMkLst>
        </pc:picChg>
      </pc:sldChg>
      <pc:sldChg chg="addSp delSp modSp new mod modAnim">
        <pc:chgData name="Santhosh Kumar B V" userId="056cb49b-69fe-4ca1-871a-fe51d6c2765f" providerId="ADAL" clId="{33E59432-73E8-4D1C-8F64-A68C5C2FD2A0}" dt="2025-11-02T16:17:33.947" v="4791"/>
        <pc:sldMkLst>
          <pc:docMk/>
          <pc:sldMk cId="1436505577" sldId="265"/>
        </pc:sldMkLst>
        <pc:spChg chg="add mod">
          <ac:chgData name="Santhosh Kumar B V" userId="056cb49b-69fe-4ca1-871a-fe51d6c2765f" providerId="ADAL" clId="{33E59432-73E8-4D1C-8F64-A68C5C2FD2A0}" dt="2025-11-02T16:15:44.970" v="4761" actId="208"/>
          <ac:spMkLst>
            <pc:docMk/>
            <pc:sldMk cId="1436505577" sldId="265"/>
            <ac:spMk id="2" creationId="{152435D0-FB92-89EC-8559-231707D1813E}"/>
          </ac:spMkLst>
        </pc:spChg>
        <pc:spChg chg="del">
          <ac:chgData name="Santhosh Kumar B V" userId="056cb49b-69fe-4ca1-871a-fe51d6c2765f" providerId="ADAL" clId="{33E59432-73E8-4D1C-8F64-A68C5C2FD2A0}" dt="2025-11-01T22:04:26.161" v="765" actId="478"/>
          <ac:spMkLst>
            <pc:docMk/>
            <pc:sldMk cId="1436505577" sldId="265"/>
            <ac:spMk id="2" creationId="{4F1CF166-CB08-5162-51D8-BE39A613275D}"/>
          </ac:spMkLst>
        </pc:spChg>
        <pc:spChg chg="add mod">
          <ac:chgData name="Santhosh Kumar B V" userId="056cb49b-69fe-4ca1-871a-fe51d6c2765f" providerId="ADAL" clId="{33E59432-73E8-4D1C-8F64-A68C5C2FD2A0}" dt="2025-11-02T16:15:41.338" v="4760" actId="208"/>
          <ac:spMkLst>
            <pc:docMk/>
            <pc:sldMk cId="1436505577" sldId="265"/>
            <ac:spMk id="3" creationId="{97ADBDB7-2320-8FA1-B934-02CF304BDBF3}"/>
          </ac:spMkLst>
        </pc:spChg>
        <pc:spChg chg="del">
          <ac:chgData name="Santhosh Kumar B V" userId="056cb49b-69fe-4ca1-871a-fe51d6c2765f" providerId="ADAL" clId="{33E59432-73E8-4D1C-8F64-A68C5C2FD2A0}" dt="2025-11-01T22:04:27.387" v="766" actId="478"/>
          <ac:spMkLst>
            <pc:docMk/>
            <pc:sldMk cId="1436505577" sldId="265"/>
            <ac:spMk id="3" creationId="{FDA107B5-7862-5F6C-09B3-766649EBD610}"/>
          </ac:spMkLst>
        </pc:spChg>
        <pc:spChg chg="add mod">
          <ac:chgData name="Santhosh Kumar B V" userId="056cb49b-69fe-4ca1-871a-fe51d6c2765f" providerId="ADAL" clId="{33E59432-73E8-4D1C-8F64-A68C5C2FD2A0}" dt="2025-11-02T00:56:32.647" v="1472" actId="2711"/>
          <ac:spMkLst>
            <pc:docMk/>
            <pc:sldMk cId="1436505577" sldId="265"/>
            <ac:spMk id="14" creationId="{1A0AF451-CAA2-9F58-455D-CB3FB8261A65}"/>
          </ac:spMkLst>
        </pc:spChg>
        <pc:spChg chg="add mod">
          <ac:chgData name="Santhosh Kumar B V" userId="056cb49b-69fe-4ca1-871a-fe51d6c2765f" providerId="ADAL" clId="{33E59432-73E8-4D1C-8F64-A68C5C2FD2A0}" dt="2025-11-02T00:57:25.321" v="1479" actId="1076"/>
          <ac:spMkLst>
            <pc:docMk/>
            <pc:sldMk cId="1436505577" sldId="265"/>
            <ac:spMk id="15" creationId="{31802C4F-974C-E83C-444C-8A92D3F35EB1}"/>
          </ac:spMkLst>
        </pc:spChg>
        <pc:spChg chg="add mod">
          <ac:chgData name="Santhosh Kumar B V" userId="056cb49b-69fe-4ca1-871a-fe51d6c2765f" providerId="ADAL" clId="{33E59432-73E8-4D1C-8F64-A68C5C2FD2A0}" dt="2025-11-02T00:57:37.937" v="1483" actId="1076"/>
          <ac:spMkLst>
            <pc:docMk/>
            <pc:sldMk cId="1436505577" sldId="265"/>
            <ac:spMk id="16" creationId="{1C75A238-CDCC-0D02-30D1-59B9058F826A}"/>
          </ac:spMkLst>
        </pc:spChg>
        <pc:spChg chg="add mod">
          <ac:chgData name="Santhosh Kumar B V" userId="056cb49b-69fe-4ca1-871a-fe51d6c2765f" providerId="ADAL" clId="{33E59432-73E8-4D1C-8F64-A68C5C2FD2A0}" dt="2025-11-02T00:59:03.727" v="1540" actId="113"/>
          <ac:spMkLst>
            <pc:docMk/>
            <pc:sldMk cId="1436505577" sldId="265"/>
            <ac:spMk id="17" creationId="{229B6D98-0004-7FC2-C0B2-51399D87A131}"/>
          </ac:spMkLst>
        </pc:spChg>
        <pc:spChg chg="add mod">
          <ac:chgData name="Santhosh Kumar B V" userId="056cb49b-69fe-4ca1-871a-fe51d6c2765f" providerId="ADAL" clId="{33E59432-73E8-4D1C-8F64-A68C5C2FD2A0}" dt="2025-11-02T00:59:00.032" v="1538" actId="113"/>
          <ac:spMkLst>
            <pc:docMk/>
            <pc:sldMk cId="1436505577" sldId="265"/>
            <ac:spMk id="18" creationId="{AC6462E9-E9D1-5B02-7650-A0826A1E3E79}"/>
          </ac:spMkLst>
        </pc:spChg>
        <pc:spChg chg="add mod">
          <ac:chgData name="Santhosh Kumar B V" userId="056cb49b-69fe-4ca1-871a-fe51d6c2765f" providerId="ADAL" clId="{33E59432-73E8-4D1C-8F64-A68C5C2FD2A0}" dt="2025-11-02T13:52:48.657" v="3581" actId="20577"/>
          <ac:spMkLst>
            <pc:docMk/>
            <pc:sldMk cId="1436505577" sldId="265"/>
            <ac:spMk id="19" creationId="{F52334F8-12B9-7BF0-D4B8-D9E6F623794D}"/>
          </ac:spMkLst>
        </pc:spChg>
        <pc:spChg chg="add mod">
          <ac:chgData name="Santhosh Kumar B V" userId="056cb49b-69fe-4ca1-871a-fe51d6c2765f" providerId="ADAL" clId="{33E59432-73E8-4D1C-8F64-A68C5C2FD2A0}" dt="2025-11-02T13:53:05.777" v="3601" actId="1076"/>
          <ac:spMkLst>
            <pc:docMk/>
            <pc:sldMk cId="1436505577" sldId="265"/>
            <ac:spMk id="20" creationId="{878B1EE6-EBDE-4EA8-FB60-19EB5E52EF5A}"/>
          </ac:spMkLst>
        </pc:spChg>
        <pc:spChg chg="add mod">
          <ac:chgData name="Santhosh Kumar B V" userId="056cb49b-69fe-4ca1-871a-fe51d6c2765f" providerId="ADAL" clId="{33E59432-73E8-4D1C-8F64-A68C5C2FD2A0}" dt="2025-11-02T13:53:31.201" v="3644" actId="1076"/>
          <ac:spMkLst>
            <pc:docMk/>
            <pc:sldMk cId="1436505577" sldId="265"/>
            <ac:spMk id="21" creationId="{CC930730-D3EC-14D6-BF11-743FF3967946}"/>
          </ac:spMkLst>
        </pc:spChg>
        <pc:spChg chg="del">
          <ac:chgData name="Santhosh Kumar B V" userId="056cb49b-69fe-4ca1-871a-fe51d6c2765f" providerId="ADAL" clId="{33E59432-73E8-4D1C-8F64-A68C5C2FD2A0}" dt="2025-11-02T14:24:17.547" v="4154" actId="478"/>
          <ac:spMkLst>
            <pc:docMk/>
            <pc:sldMk cId="1436505577" sldId="265"/>
            <ac:spMk id="22" creationId="{5805C406-0E17-DBDA-4484-470F193F995F}"/>
          </ac:spMkLst>
        </pc:spChg>
        <pc:spChg chg="del">
          <ac:chgData name="Santhosh Kumar B V" userId="056cb49b-69fe-4ca1-871a-fe51d6c2765f" providerId="ADAL" clId="{33E59432-73E8-4D1C-8F64-A68C5C2FD2A0}" dt="2025-11-02T14:24:18.973" v="4155" actId="478"/>
          <ac:spMkLst>
            <pc:docMk/>
            <pc:sldMk cId="1436505577" sldId="265"/>
            <ac:spMk id="23" creationId="{E26CB453-F88B-CE9C-CC1B-44EA8CE92815}"/>
          </ac:spMkLst>
        </pc:spChg>
        <pc:picChg chg="add mod">
          <ac:chgData name="Santhosh Kumar B V" userId="056cb49b-69fe-4ca1-871a-fe51d6c2765f" providerId="ADAL" clId="{33E59432-73E8-4D1C-8F64-A68C5C2FD2A0}" dt="2025-11-02T00:48:47.993" v="1422" actId="1076"/>
          <ac:picMkLst>
            <pc:docMk/>
            <pc:sldMk cId="1436505577" sldId="265"/>
            <ac:picMk id="5" creationId="{6E3E4B11-1A48-6B36-E217-33E792B740ED}"/>
          </ac:picMkLst>
        </pc:picChg>
        <pc:picChg chg="add mod">
          <ac:chgData name="Santhosh Kumar B V" userId="056cb49b-69fe-4ca1-871a-fe51d6c2765f" providerId="ADAL" clId="{33E59432-73E8-4D1C-8F64-A68C5C2FD2A0}" dt="2025-11-02T00:48:46.249" v="1421" actId="1076"/>
          <ac:picMkLst>
            <pc:docMk/>
            <pc:sldMk cId="1436505577" sldId="265"/>
            <ac:picMk id="7" creationId="{AE71D8E3-1578-D12C-B85C-993FB8E19EB1}"/>
          </ac:picMkLst>
        </pc:picChg>
        <pc:picChg chg="add del mod">
          <ac:chgData name="Santhosh Kumar B V" userId="056cb49b-69fe-4ca1-871a-fe51d6c2765f" providerId="ADAL" clId="{33E59432-73E8-4D1C-8F64-A68C5C2FD2A0}" dt="2025-11-02T00:47:56.892" v="1397" actId="478"/>
          <ac:picMkLst>
            <pc:docMk/>
            <pc:sldMk cId="1436505577" sldId="265"/>
            <ac:picMk id="9" creationId="{892519E2-89F7-BD7B-5D95-22687E7F8DA5}"/>
          </ac:picMkLst>
        </pc:picChg>
        <pc:picChg chg="add mod ord">
          <ac:chgData name="Santhosh Kumar B V" userId="056cb49b-69fe-4ca1-871a-fe51d6c2765f" providerId="ADAL" clId="{33E59432-73E8-4D1C-8F64-A68C5C2FD2A0}" dt="2025-11-02T16:15:22.282" v="4757" actId="167"/>
          <ac:picMkLst>
            <pc:docMk/>
            <pc:sldMk cId="1436505577" sldId="265"/>
            <ac:picMk id="11" creationId="{13165669-4290-6B04-2633-331F78712ABB}"/>
          </ac:picMkLst>
        </pc:picChg>
        <pc:picChg chg="add mod">
          <ac:chgData name="Santhosh Kumar B V" userId="056cb49b-69fe-4ca1-871a-fe51d6c2765f" providerId="ADAL" clId="{33E59432-73E8-4D1C-8F64-A68C5C2FD2A0}" dt="2025-11-02T16:14:57.365" v="4753" actId="1076"/>
          <ac:picMkLst>
            <pc:docMk/>
            <pc:sldMk cId="1436505577" sldId="265"/>
            <ac:picMk id="13" creationId="{C1EBE912-342A-06FB-7ABC-78032108D32E}"/>
          </ac:picMkLst>
        </pc:picChg>
      </pc:sldChg>
      <pc:sldChg chg="addSp modSp new mod modAnim">
        <pc:chgData name="Santhosh Kumar B V" userId="056cb49b-69fe-4ca1-871a-fe51d6c2765f" providerId="ADAL" clId="{33E59432-73E8-4D1C-8F64-A68C5C2FD2A0}" dt="2025-11-02T16:18:17.178" v="4793" actId="403"/>
        <pc:sldMkLst>
          <pc:docMk/>
          <pc:sldMk cId="3346673747" sldId="266"/>
        </pc:sldMkLst>
        <pc:spChg chg="mod">
          <ac:chgData name="Santhosh Kumar B V" userId="056cb49b-69fe-4ca1-871a-fe51d6c2765f" providerId="ADAL" clId="{33E59432-73E8-4D1C-8F64-A68C5C2FD2A0}" dt="2025-11-02T16:18:17.178" v="4793" actId="403"/>
          <ac:spMkLst>
            <pc:docMk/>
            <pc:sldMk cId="3346673747" sldId="266"/>
            <ac:spMk id="2" creationId="{6A4E92BE-77E9-7385-86AB-B6985D04CACD}"/>
          </ac:spMkLst>
        </pc:spChg>
        <pc:spChg chg="mod">
          <ac:chgData name="Santhosh Kumar B V" userId="056cb49b-69fe-4ca1-871a-fe51d6c2765f" providerId="ADAL" clId="{33E59432-73E8-4D1C-8F64-A68C5C2FD2A0}" dt="2025-11-02T14:24:30.008" v="4177" actId="1035"/>
          <ac:spMkLst>
            <pc:docMk/>
            <pc:sldMk cId="3346673747" sldId="266"/>
            <ac:spMk id="3" creationId="{2C44710B-C0D8-CE9E-03BE-14B3059D2FE5}"/>
          </ac:spMkLst>
        </pc:spChg>
        <pc:spChg chg="mod">
          <ac:chgData name="Santhosh Kumar B V" userId="056cb49b-69fe-4ca1-871a-fe51d6c2765f" providerId="ADAL" clId="{33E59432-73E8-4D1C-8F64-A68C5C2FD2A0}" dt="2025-11-02T14:24:35.489" v="4178" actId="1076"/>
          <ac:spMkLst>
            <pc:docMk/>
            <pc:sldMk cId="3346673747" sldId="266"/>
            <ac:spMk id="16" creationId="{9C03A18D-BF3E-A265-6A1B-B5390390C5E5}"/>
          </ac:spMkLst>
        </pc:spChg>
        <pc:graphicFrameChg chg="add mod">
          <ac:chgData name="Santhosh Kumar B V" userId="056cb49b-69fe-4ca1-871a-fe51d6c2765f" providerId="ADAL" clId="{33E59432-73E8-4D1C-8F64-A68C5C2FD2A0}" dt="2025-11-02T14:24:30.008" v="4177" actId="1035"/>
          <ac:graphicFrameMkLst>
            <pc:docMk/>
            <pc:sldMk cId="3346673747" sldId="266"/>
            <ac:graphicFrameMk id="4" creationId="{E1B2550D-5AE8-AD65-265D-69DC47923F81}"/>
          </ac:graphicFrameMkLst>
        </pc:graphicFrameChg>
        <pc:graphicFrameChg chg="add mod">
          <ac:chgData name="Santhosh Kumar B V" userId="056cb49b-69fe-4ca1-871a-fe51d6c2765f" providerId="ADAL" clId="{33E59432-73E8-4D1C-8F64-A68C5C2FD2A0}" dt="2025-11-02T14:24:30.008" v="4177" actId="1035"/>
          <ac:graphicFrameMkLst>
            <pc:docMk/>
            <pc:sldMk cId="3346673747" sldId="266"/>
            <ac:graphicFrameMk id="5" creationId="{0DBF9285-7AF4-19D2-57B6-BF467816C7DE}"/>
          </ac:graphicFrameMkLst>
        </pc:graphicFrameChg>
        <pc:graphicFrameChg chg="add mod">
          <ac:chgData name="Santhosh Kumar B V" userId="056cb49b-69fe-4ca1-871a-fe51d6c2765f" providerId="ADAL" clId="{33E59432-73E8-4D1C-8F64-A68C5C2FD2A0}" dt="2025-11-02T13:17:46.745" v="3344"/>
          <ac:graphicFrameMkLst>
            <pc:docMk/>
            <pc:sldMk cId="3346673747" sldId="266"/>
            <ac:graphicFrameMk id="6" creationId="{62D015CF-0176-EB9A-A220-288E4826A58C}"/>
          </ac:graphicFrameMkLst>
        </pc:graphicFrameChg>
        <pc:graphicFrameChg chg="add mod">
          <ac:chgData name="Santhosh Kumar B V" userId="056cb49b-69fe-4ca1-871a-fe51d6c2765f" providerId="ADAL" clId="{33E59432-73E8-4D1C-8F64-A68C5C2FD2A0}" dt="2025-11-02T13:11:43.630" v="3258"/>
          <ac:graphicFrameMkLst>
            <pc:docMk/>
            <pc:sldMk cId="3346673747" sldId="266"/>
            <ac:graphicFrameMk id="7" creationId="{9DA833FB-1FE5-B386-0E58-B64972175608}"/>
          </ac:graphicFrameMkLst>
        </pc:graphicFrameChg>
        <pc:graphicFrameChg chg="add mod">
          <ac:chgData name="Santhosh Kumar B V" userId="056cb49b-69fe-4ca1-871a-fe51d6c2765f" providerId="ADAL" clId="{33E59432-73E8-4D1C-8F64-A68C5C2FD2A0}" dt="2025-11-02T14:24:30.008" v="4177" actId="1035"/>
          <ac:graphicFrameMkLst>
            <pc:docMk/>
            <pc:sldMk cId="3346673747" sldId="266"/>
            <ac:graphicFrameMk id="8" creationId="{9DA833FB-1FE5-B386-0E58-B64972175608}"/>
          </ac:graphicFrameMkLst>
        </pc:graphicFrameChg>
        <pc:graphicFrameChg chg="add mod">
          <ac:chgData name="Santhosh Kumar B V" userId="056cb49b-69fe-4ca1-871a-fe51d6c2765f" providerId="ADAL" clId="{33E59432-73E8-4D1C-8F64-A68C5C2FD2A0}" dt="2025-11-02T14:24:30.008" v="4177" actId="1035"/>
          <ac:graphicFrameMkLst>
            <pc:docMk/>
            <pc:sldMk cId="3346673747" sldId="266"/>
            <ac:graphicFrameMk id="9" creationId="{2D5FA3DC-7ED3-6594-BCE6-F8EBBF1C4BA7}"/>
          </ac:graphicFrameMkLst>
        </pc:graphicFrameChg>
        <pc:picChg chg="add mod">
          <ac:chgData name="Santhosh Kumar B V" userId="056cb49b-69fe-4ca1-871a-fe51d6c2765f" providerId="ADAL" clId="{33E59432-73E8-4D1C-8F64-A68C5C2FD2A0}" dt="2025-11-02T14:24:30.008" v="4177" actId="1035"/>
          <ac:picMkLst>
            <pc:docMk/>
            <pc:sldMk cId="3346673747" sldId="266"/>
            <ac:picMk id="10" creationId="{2F6869CE-434C-CDC5-9D7F-516EAEBD8EB0}"/>
          </ac:picMkLst>
        </pc:picChg>
        <pc:picChg chg="add mod">
          <ac:chgData name="Santhosh Kumar B V" userId="056cb49b-69fe-4ca1-871a-fe51d6c2765f" providerId="ADAL" clId="{33E59432-73E8-4D1C-8F64-A68C5C2FD2A0}" dt="2025-11-02T14:24:30.008" v="4177" actId="1035"/>
          <ac:picMkLst>
            <pc:docMk/>
            <pc:sldMk cId="3346673747" sldId="266"/>
            <ac:picMk id="12" creationId="{6A30A3BD-7EA3-15A6-1A5B-9D2C7BE5577E}"/>
          </ac:picMkLst>
        </pc:picChg>
        <pc:picChg chg="add mod">
          <ac:chgData name="Santhosh Kumar B V" userId="056cb49b-69fe-4ca1-871a-fe51d6c2765f" providerId="ADAL" clId="{33E59432-73E8-4D1C-8F64-A68C5C2FD2A0}" dt="2025-11-02T14:24:30.008" v="4177" actId="1035"/>
          <ac:picMkLst>
            <pc:docMk/>
            <pc:sldMk cId="3346673747" sldId="266"/>
            <ac:picMk id="13" creationId="{4A0B7659-289D-36D3-0741-7D19A51C3601}"/>
          </ac:picMkLst>
        </pc:picChg>
        <pc:picChg chg="add mod">
          <ac:chgData name="Santhosh Kumar B V" userId="056cb49b-69fe-4ca1-871a-fe51d6c2765f" providerId="ADAL" clId="{33E59432-73E8-4D1C-8F64-A68C5C2FD2A0}" dt="2025-11-02T14:24:30.008" v="4177" actId="1035"/>
          <ac:picMkLst>
            <pc:docMk/>
            <pc:sldMk cId="3346673747" sldId="266"/>
            <ac:picMk id="15" creationId="{B2F26336-EFC7-880E-158B-47611A2CDECD}"/>
          </ac:picMkLst>
        </pc:picChg>
      </pc:sldChg>
      <pc:sldChg chg="new del">
        <pc:chgData name="Santhosh Kumar B V" userId="056cb49b-69fe-4ca1-871a-fe51d6c2765f" providerId="ADAL" clId="{33E59432-73E8-4D1C-8F64-A68C5C2FD2A0}" dt="2025-11-02T01:05:15.907" v="1615" actId="47"/>
        <pc:sldMkLst>
          <pc:docMk/>
          <pc:sldMk cId="1094555096" sldId="267"/>
        </pc:sldMkLst>
      </pc:sldChg>
      <pc:sldChg chg="new del">
        <pc:chgData name="Santhosh Kumar B V" userId="056cb49b-69fe-4ca1-871a-fe51d6c2765f" providerId="ADAL" clId="{33E59432-73E8-4D1C-8F64-A68C5C2FD2A0}" dt="2025-11-02T01:05:16.587" v="1616" actId="47"/>
        <pc:sldMkLst>
          <pc:docMk/>
          <pc:sldMk cId="254404420" sldId="268"/>
        </pc:sldMkLst>
      </pc:sldChg>
      <pc:sldChg chg="addSp delSp modSp new mod modAnim">
        <pc:chgData name="Santhosh Kumar B V" userId="056cb49b-69fe-4ca1-871a-fe51d6c2765f" providerId="ADAL" clId="{33E59432-73E8-4D1C-8F64-A68C5C2FD2A0}" dt="2025-11-02T14:49:34.512" v="4740"/>
        <pc:sldMkLst>
          <pc:docMk/>
          <pc:sldMk cId="1501752155" sldId="269"/>
        </pc:sldMkLst>
        <pc:spChg chg="mod">
          <ac:chgData name="Santhosh Kumar B V" userId="056cb49b-69fe-4ca1-871a-fe51d6c2765f" providerId="ADAL" clId="{33E59432-73E8-4D1C-8F64-A68C5C2FD2A0}" dt="2025-11-02T14:22:46.969" v="4124" actId="1076"/>
          <ac:spMkLst>
            <pc:docMk/>
            <pc:sldMk cId="1501752155" sldId="269"/>
            <ac:spMk id="2" creationId="{72210A50-3866-EFB0-09F8-898B6BED14ED}"/>
          </ac:spMkLst>
        </pc:spChg>
        <pc:spChg chg="mod">
          <ac:chgData name="Santhosh Kumar B V" userId="056cb49b-69fe-4ca1-871a-fe51d6c2765f" providerId="ADAL" clId="{33E59432-73E8-4D1C-8F64-A68C5C2FD2A0}" dt="2025-11-02T14:22:38.819" v="4122" actId="1035"/>
          <ac:spMkLst>
            <pc:docMk/>
            <pc:sldMk cId="1501752155" sldId="269"/>
            <ac:spMk id="3" creationId="{F3E125E8-A0C5-628B-8EB7-9ED42B8ACC0F}"/>
          </ac:spMkLst>
        </pc:spChg>
        <pc:spChg chg="add del mod">
          <ac:chgData name="Santhosh Kumar B V" userId="056cb49b-69fe-4ca1-871a-fe51d6c2765f" providerId="ADAL" clId="{33E59432-73E8-4D1C-8F64-A68C5C2FD2A0}" dt="2025-11-01T22:21:31.219" v="936" actId="22"/>
          <ac:spMkLst>
            <pc:docMk/>
            <pc:sldMk cId="1501752155" sldId="269"/>
            <ac:spMk id="5" creationId="{13248CCB-CE79-099F-55AD-9DA9A398DA7D}"/>
          </ac:spMkLst>
        </pc:spChg>
        <pc:spChg chg="add del">
          <ac:chgData name="Santhosh Kumar B V" userId="056cb49b-69fe-4ca1-871a-fe51d6c2765f" providerId="ADAL" clId="{33E59432-73E8-4D1C-8F64-A68C5C2FD2A0}" dt="2025-11-02T14:22:41.940" v="4123" actId="478"/>
          <ac:spMkLst>
            <pc:docMk/>
            <pc:sldMk cId="1501752155" sldId="269"/>
            <ac:spMk id="6" creationId="{BE140863-A94C-5617-01B7-E1EE9F05738F}"/>
          </ac:spMkLst>
        </pc:spChg>
        <pc:spChg chg="add del mod">
          <ac:chgData name="Santhosh Kumar B V" userId="056cb49b-69fe-4ca1-871a-fe51d6c2765f" providerId="ADAL" clId="{33E59432-73E8-4D1C-8F64-A68C5C2FD2A0}" dt="2025-11-01T22:22:41.601" v="953" actId="478"/>
          <ac:spMkLst>
            <pc:docMk/>
            <pc:sldMk cId="1501752155" sldId="269"/>
            <ac:spMk id="7" creationId="{EC25C0B4-48D7-8212-B793-22CBB0E6983F}"/>
          </ac:spMkLst>
        </pc:spChg>
        <pc:spChg chg="add mod">
          <ac:chgData name="Santhosh Kumar B V" userId="056cb49b-69fe-4ca1-871a-fe51d6c2765f" providerId="ADAL" clId="{33E59432-73E8-4D1C-8F64-A68C5C2FD2A0}" dt="2025-11-01T22:34:24.411" v="1147" actId="13822"/>
          <ac:spMkLst>
            <pc:docMk/>
            <pc:sldMk cId="1501752155" sldId="269"/>
            <ac:spMk id="9" creationId="{8CCE635B-E831-3653-8A26-56D10B0C1E50}"/>
          </ac:spMkLst>
        </pc:spChg>
        <pc:spChg chg="add mod">
          <ac:chgData name="Santhosh Kumar B V" userId="056cb49b-69fe-4ca1-871a-fe51d6c2765f" providerId="ADAL" clId="{33E59432-73E8-4D1C-8F64-A68C5C2FD2A0}" dt="2025-11-02T14:22:38.819" v="4122" actId="1035"/>
          <ac:spMkLst>
            <pc:docMk/>
            <pc:sldMk cId="1501752155" sldId="269"/>
            <ac:spMk id="11" creationId="{DD0581BA-C8C7-61D6-4BDD-B12581123E39}"/>
          </ac:spMkLst>
        </pc:spChg>
        <pc:spChg chg="add mod">
          <ac:chgData name="Santhosh Kumar B V" userId="056cb49b-69fe-4ca1-871a-fe51d6c2765f" providerId="ADAL" clId="{33E59432-73E8-4D1C-8F64-A68C5C2FD2A0}" dt="2025-11-01T22:34:27.074" v="1148" actId="13822"/>
          <ac:spMkLst>
            <pc:docMk/>
            <pc:sldMk cId="1501752155" sldId="269"/>
            <ac:spMk id="13" creationId="{4579943E-9D1A-EDF3-839D-3CFBBA50A4E5}"/>
          </ac:spMkLst>
        </pc:spChg>
        <pc:spChg chg="add mod">
          <ac:chgData name="Santhosh Kumar B V" userId="056cb49b-69fe-4ca1-871a-fe51d6c2765f" providerId="ADAL" clId="{33E59432-73E8-4D1C-8F64-A68C5C2FD2A0}" dt="2025-11-02T14:22:38.819" v="4122" actId="1035"/>
          <ac:spMkLst>
            <pc:docMk/>
            <pc:sldMk cId="1501752155" sldId="269"/>
            <ac:spMk id="15" creationId="{6A4DFECA-C9D5-956E-8D41-9171DB111B57}"/>
          </ac:spMkLst>
        </pc:spChg>
        <pc:spChg chg="add mod">
          <ac:chgData name="Santhosh Kumar B V" userId="056cb49b-69fe-4ca1-871a-fe51d6c2765f" providerId="ADAL" clId="{33E59432-73E8-4D1C-8F64-A68C5C2FD2A0}" dt="2025-11-02T14:22:38.819" v="4122" actId="1035"/>
          <ac:spMkLst>
            <pc:docMk/>
            <pc:sldMk cId="1501752155" sldId="269"/>
            <ac:spMk id="17" creationId="{49D027CE-E7BD-BA47-2655-463E24C4AEED}"/>
          </ac:spMkLst>
        </pc:spChg>
        <pc:spChg chg="add mod">
          <ac:chgData name="Santhosh Kumar B V" userId="056cb49b-69fe-4ca1-871a-fe51d6c2765f" providerId="ADAL" clId="{33E59432-73E8-4D1C-8F64-A68C5C2FD2A0}" dt="2025-11-01T22:34:42.618" v="1156" actId="13822"/>
          <ac:spMkLst>
            <pc:docMk/>
            <pc:sldMk cId="1501752155" sldId="269"/>
            <ac:spMk id="19" creationId="{394468A9-8290-6094-F9FE-43D3ECD97FE3}"/>
          </ac:spMkLst>
        </pc:spChg>
        <pc:spChg chg="add mod">
          <ac:chgData name="Santhosh Kumar B V" userId="056cb49b-69fe-4ca1-871a-fe51d6c2765f" providerId="ADAL" clId="{33E59432-73E8-4D1C-8F64-A68C5C2FD2A0}" dt="2025-11-01T22:34:34.562" v="1152" actId="13822"/>
          <ac:spMkLst>
            <pc:docMk/>
            <pc:sldMk cId="1501752155" sldId="269"/>
            <ac:spMk id="21" creationId="{C61B8785-018A-ED56-BCC6-5164AEC7B11D}"/>
          </ac:spMkLst>
        </pc:spChg>
        <pc:spChg chg="add mod">
          <ac:chgData name="Santhosh Kumar B V" userId="056cb49b-69fe-4ca1-871a-fe51d6c2765f" providerId="ADAL" clId="{33E59432-73E8-4D1C-8F64-A68C5C2FD2A0}" dt="2025-11-02T14:22:38.819" v="4122" actId="1035"/>
          <ac:spMkLst>
            <pc:docMk/>
            <pc:sldMk cId="1501752155" sldId="269"/>
            <ac:spMk id="23" creationId="{B3FA2DF4-3F21-2A88-AE38-05E008F5F83C}"/>
          </ac:spMkLst>
        </pc:spChg>
        <pc:spChg chg="add del">
          <ac:chgData name="Santhosh Kumar B V" userId="056cb49b-69fe-4ca1-871a-fe51d6c2765f" providerId="ADAL" clId="{33E59432-73E8-4D1C-8F64-A68C5C2FD2A0}" dt="2025-11-01T22:24:25.415" v="982" actId="22"/>
          <ac:spMkLst>
            <pc:docMk/>
            <pc:sldMk cId="1501752155" sldId="269"/>
            <ac:spMk id="25" creationId="{09B14E28-8F44-570F-BEE3-983FADB60CB0}"/>
          </ac:spMkLst>
        </pc:spChg>
        <pc:spChg chg="add mod">
          <ac:chgData name="Santhosh Kumar B V" userId="056cb49b-69fe-4ca1-871a-fe51d6c2765f" providerId="ADAL" clId="{33E59432-73E8-4D1C-8F64-A68C5C2FD2A0}" dt="2025-11-01T22:34:36.450" v="1153" actId="13822"/>
          <ac:spMkLst>
            <pc:docMk/>
            <pc:sldMk cId="1501752155" sldId="269"/>
            <ac:spMk id="27" creationId="{47673C18-1F1A-0387-ACB7-8E22EF47ED9A}"/>
          </ac:spMkLst>
        </pc:spChg>
        <pc:spChg chg="add mod ord">
          <ac:chgData name="Santhosh Kumar B V" userId="056cb49b-69fe-4ca1-871a-fe51d6c2765f" providerId="ADAL" clId="{33E59432-73E8-4D1C-8F64-A68C5C2FD2A0}" dt="2025-11-02T14:22:38.819" v="4122" actId="1035"/>
          <ac:spMkLst>
            <pc:docMk/>
            <pc:sldMk cId="1501752155" sldId="269"/>
            <ac:spMk id="28" creationId="{D631073A-58CD-44C7-6187-D754F818EFD3}"/>
          </ac:spMkLst>
        </pc:spChg>
        <pc:spChg chg="add del">
          <ac:chgData name="Santhosh Kumar B V" userId="056cb49b-69fe-4ca1-871a-fe51d6c2765f" providerId="ADAL" clId="{33E59432-73E8-4D1C-8F64-A68C5C2FD2A0}" dt="2025-11-01T22:29:40.213" v="1080" actId="478"/>
          <ac:spMkLst>
            <pc:docMk/>
            <pc:sldMk cId="1501752155" sldId="269"/>
            <ac:spMk id="29" creationId="{F9FE9D1A-3695-2014-7187-94F6C95B1245}"/>
          </ac:spMkLst>
        </pc:spChg>
        <pc:spChg chg="add mod">
          <ac:chgData name="Santhosh Kumar B V" userId="056cb49b-69fe-4ca1-871a-fe51d6c2765f" providerId="ADAL" clId="{33E59432-73E8-4D1C-8F64-A68C5C2FD2A0}" dt="2025-11-02T14:22:38.819" v="4122" actId="1035"/>
          <ac:spMkLst>
            <pc:docMk/>
            <pc:sldMk cId="1501752155" sldId="269"/>
            <ac:spMk id="31" creationId="{FB40E20D-9906-F0EB-BA7C-833BE9710A66}"/>
          </ac:spMkLst>
        </pc:spChg>
        <pc:spChg chg="add mod">
          <ac:chgData name="Santhosh Kumar B V" userId="056cb49b-69fe-4ca1-871a-fe51d6c2765f" providerId="ADAL" clId="{33E59432-73E8-4D1C-8F64-A68C5C2FD2A0}" dt="2025-11-02T14:22:38.819" v="4122" actId="1035"/>
          <ac:spMkLst>
            <pc:docMk/>
            <pc:sldMk cId="1501752155" sldId="269"/>
            <ac:spMk id="33" creationId="{7D907FA5-1E2A-BCB5-A8EA-4C5FE0AFC292}"/>
          </ac:spMkLst>
        </pc:spChg>
        <pc:spChg chg="add mod">
          <ac:chgData name="Santhosh Kumar B V" userId="056cb49b-69fe-4ca1-871a-fe51d6c2765f" providerId="ADAL" clId="{33E59432-73E8-4D1C-8F64-A68C5C2FD2A0}" dt="2025-11-01T22:34:47.915" v="1158" actId="13822"/>
          <ac:spMkLst>
            <pc:docMk/>
            <pc:sldMk cId="1501752155" sldId="269"/>
            <ac:spMk id="35" creationId="{2D3B7E30-20CC-7E96-753C-725D4354DA04}"/>
          </ac:spMkLst>
        </pc:spChg>
        <pc:spChg chg="add mod">
          <ac:chgData name="Santhosh Kumar B V" userId="056cb49b-69fe-4ca1-871a-fe51d6c2765f" providerId="ADAL" clId="{33E59432-73E8-4D1C-8F64-A68C5C2FD2A0}" dt="2025-11-02T14:22:38.819" v="4122" actId="1035"/>
          <ac:spMkLst>
            <pc:docMk/>
            <pc:sldMk cId="1501752155" sldId="269"/>
            <ac:spMk id="72" creationId="{F648C8B4-7F9B-4CBD-84C7-B0CC980E5678}"/>
          </ac:spMkLst>
        </pc:spChg>
        <pc:cxnChg chg="add">
          <ac:chgData name="Santhosh Kumar B V" userId="056cb49b-69fe-4ca1-871a-fe51d6c2765f" providerId="ADAL" clId="{33E59432-73E8-4D1C-8F64-A68C5C2FD2A0}" dt="2025-11-01T22:32:02.283" v="1123" actId="11529"/>
          <ac:cxnSpMkLst>
            <pc:docMk/>
            <pc:sldMk cId="1501752155" sldId="269"/>
            <ac:cxnSpMk id="37" creationId="{87E284C8-AB5B-A5CA-62B3-C3952632D9FA}"/>
          </ac:cxnSpMkLst>
        </pc:cxnChg>
        <pc:cxnChg chg="add">
          <ac:chgData name="Santhosh Kumar B V" userId="056cb49b-69fe-4ca1-871a-fe51d6c2765f" providerId="ADAL" clId="{33E59432-73E8-4D1C-8F64-A68C5C2FD2A0}" dt="2025-11-01T22:32:08.611" v="1124" actId="11529"/>
          <ac:cxnSpMkLst>
            <pc:docMk/>
            <pc:sldMk cId="1501752155" sldId="269"/>
            <ac:cxnSpMk id="39" creationId="{68DA52BA-7452-8C16-296A-89EE31C7B08F}"/>
          </ac:cxnSpMkLst>
        </pc:cxnChg>
        <pc:cxnChg chg="add">
          <ac:chgData name="Santhosh Kumar B V" userId="056cb49b-69fe-4ca1-871a-fe51d6c2765f" providerId="ADAL" clId="{33E59432-73E8-4D1C-8F64-A68C5C2FD2A0}" dt="2025-11-01T22:32:17.546" v="1125" actId="11529"/>
          <ac:cxnSpMkLst>
            <pc:docMk/>
            <pc:sldMk cId="1501752155" sldId="269"/>
            <ac:cxnSpMk id="41" creationId="{54E9127C-E21B-8B4F-A5DA-324602D90740}"/>
          </ac:cxnSpMkLst>
        </pc:cxnChg>
        <pc:cxnChg chg="add mod">
          <ac:chgData name="Santhosh Kumar B V" userId="056cb49b-69fe-4ca1-871a-fe51d6c2765f" providerId="ADAL" clId="{33E59432-73E8-4D1C-8F64-A68C5C2FD2A0}" dt="2025-11-01T22:33:32.826" v="1140" actId="1076"/>
          <ac:cxnSpMkLst>
            <pc:docMk/>
            <pc:sldMk cId="1501752155" sldId="269"/>
            <ac:cxnSpMk id="43" creationId="{09FDCED2-06CD-60F4-E4DE-66FF31D156A1}"/>
          </ac:cxnSpMkLst>
        </pc:cxnChg>
        <pc:cxnChg chg="add mod">
          <ac:chgData name="Santhosh Kumar B V" userId="056cb49b-69fe-4ca1-871a-fe51d6c2765f" providerId="ADAL" clId="{33E59432-73E8-4D1C-8F64-A68C5C2FD2A0}" dt="2025-11-01T22:32:31.961" v="1128" actId="14100"/>
          <ac:cxnSpMkLst>
            <pc:docMk/>
            <pc:sldMk cId="1501752155" sldId="269"/>
            <ac:cxnSpMk id="45" creationId="{5C73AA63-EE23-2A4A-F434-6C12723255F9}"/>
          </ac:cxnSpMkLst>
        </pc:cxnChg>
        <pc:cxnChg chg="add">
          <ac:chgData name="Santhosh Kumar B V" userId="056cb49b-69fe-4ca1-871a-fe51d6c2765f" providerId="ADAL" clId="{33E59432-73E8-4D1C-8F64-A68C5C2FD2A0}" dt="2025-11-01T22:32:38.915" v="1129" actId="11529"/>
          <ac:cxnSpMkLst>
            <pc:docMk/>
            <pc:sldMk cId="1501752155" sldId="269"/>
            <ac:cxnSpMk id="48" creationId="{5F7A2661-2EFA-68ED-936A-B974A1D4FE92}"/>
          </ac:cxnSpMkLst>
        </pc:cxnChg>
        <pc:cxnChg chg="add del mod">
          <ac:chgData name="Santhosh Kumar B V" userId="056cb49b-69fe-4ca1-871a-fe51d6c2765f" providerId="ADAL" clId="{33E59432-73E8-4D1C-8F64-A68C5C2FD2A0}" dt="2025-11-01T22:32:49.284" v="1131" actId="11529"/>
          <ac:cxnSpMkLst>
            <pc:docMk/>
            <pc:sldMk cId="1501752155" sldId="269"/>
            <ac:cxnSpMk id="50" creationId="{C2845BD4-4755-4E78-88EA-C4D9482229CB}"/>
          </ac:cxnSpMkLst>
        </pc:cxnChg>
        <pc:cxnChg chg="add mod">
          <ac:chgData name="Santhosh Kumar B V" userId="056cb49b-69fe-4ca1-871a-fe51d6c2765f" providerId="ADAL" clId="{33E59432-73E8-4D1C-8F64-A68C5C2FD2A0}" dt="2025-11-01T22:33:06.617" v="1135" actId="14100"/>
          <ac:cxnSpMkLst>
            <pc:docMk/>
            <pc:sldMk cId="1501752155" sldId="269"/>
            <ac:cxnSpMk id="52" creationId="{996B07AE-CEE0-641D-B181-66D120731D02}"/>
          </ac:cxnSpMkLst>
        </pc:cxnChg>
        <pc:cxnChg chg="add">
          <ac:chgData name="Santhosh Kumar B V" userId="056cb49b-69fe-4ca1-871a-fe51d6c2765f" providerId="ADAL" clId="{33E59432-73E8-4D1C-8F64-A68C5C2FD2A0}" dt="2025-11-01T22:33:02.723" v="1134" actId="11529"/>
          <ac:cxnSpMkLst>
            <pc:docMk/>
            <pc:sldMk cId="1501752155" sldId="269"/>
            <ac:cxnSpMk id="55" creationId="{54A8D004-1C10-2643-15AA-8691A2B373FB}"/>
          </ac:cxnSpMkLst>
        </pc:cxnChg>
        <pc:cxnChg chg="add mod">
          <ac:chgData name="Santhosh Kumar B V" userId="056cb49b-69fe-4ca1-871a-fe51d6c2765f" providerId="ADAL" clId="{33E59432-73E8-4D1C-8F64-A68C5C2FD2A0}" dt="2025-11-01T22:33:16.025" v="1137" actId="1076"/>
          <ac:cxnSpMkLst>
            <pc:docMk/>
            <pc:sldMk cId="1501752155" sldId="269"/>
            <ac:cxnSpMk id="58" creationId="{B5C43C88-8CDB-5712-0770-6F3BB9A9FBC6}"/>
          </ac:cxnSpMkLst>
        </pc:cxnChg>
        <pc:cxnChg chg="add mod">
          <ac:chgData name="Santhosh Kumar B V" userId="056cb49b-69fe-4ca1-871a-fe51d6c2765f" providerId="ADAL" clId="{33E59432-73E8-4D1C-8F64-A68C5C2FD2A0}" dt="2025-11-01T22:33:36.176" v="1141" actId="14100"/>
          <ac:cxnSpMkLst>
            <pc:docMk/>
            <pc:sldMk cId="1501752155" sldId="269"/>
            <ac:cxnSpMk id="61" creationId="{AC3B6582-F37C-EB6C-9B78-BBF4CD137FE8}"/>
          </ac:cxnSpMkLst>
        </pc:cxnChg>
        <pc:cxnChg chg="add">
          <ac:chgData name="Santhosh Kumar B V" userId="056cb49b-69fe-4ca1-871a-fe51d6c2765f" providerId="ADAL" clId="{33E59432-73E8-4D1C-8F64-A68C5C2FD2A0}" dt="2025-11-01T22:33:28.354" v="1139" actId="11529"/>
          <ac:cxnSpMkLst>
            <pc:docMk/>
            <pc:sldMk cId="1501752155" sldId="269"/>
            <ac:cxnSpMk id="63" creationId="{930BB1DD-D68E-22CA-1E42-B875F03554F4}"/>
          </ac:cxnSpMkLst>
        </pc:cxnChg>
        <pc:cxnChg chg="add">
          <ac:chgData name="Santhosh Kumar B V" userId="056cb49b-69fe-4ca1-871a-fe51d6c2765f" providerId="ADAL" clId="{33E59432-73E8-4D1C-8F64-A68C5C2FD2A0}" dt="2025-11-01T22:33:44.426" v="1142" actId="11529"/>
          <ac:cxnSpMkLst>
            <pc:docMk/>
            <pc:sldMk cId="1501752155" sldId="269"/>
            <ac:cxnSpMk id="68" creationId="{4A891424-25E4-0F57-8833-504103DDCC1F}"/>
          </ac:cxnSpMkLst>
        </pc:cxnChg>
        <pc:cxnChg chg="add mod">
          <ac:chgData name="Santhosh Kumar B V" userId="056cb49b-69fe-4ca1-871a-fe51d6c2765f" providerId="ADAL" clId="{33E59432-73E8-4D1C-8F64-A68C5C2FD2A0}" dt="2025-11-01T22:33:52.272" v="1144" actId="14100"/>
          <ac:cxnSpMkLst>
            <pc:docMk/>
            <pc:sldMk cId="1501752155" sldId="269"/>
            <ac:cxnSpMk id="70" creationId="{741C7DDD-3E49-0B3E-166C-8C8446E1BF1E}"/>
          </ac:cxnSpMkLst>
        </pc:cxnChg>
      </pc:sldChg>
      <pc:sldChg chg="modSp new del mod ord">
        <pc:chgData name="Santhosh Kumar B V" userId="056cb49b-69fe-4ca1-871a-fe51d6c2765f" providerId="ADAL" clId="{33E59432-73E8-4D1C-8F64-A68C5C2FD2A0}" dt="2025-11-02T01:05:13.664" v="1614" actId="47"/>
        <pc:sldMkLst>
          <pc:docMk/>
          <pc:sldMk cId="3488550380" sldId="270"/>
        </pc:sldMkLst>
        <pc:spChg chg="mod">
          <ac:chgData name="Santhosh Kumar B V" userId="056cb49b-69fe-4ca1-871a-fe51d6c2765f" providerId="ADAL" clId="{33E59432-73E8-4D1C-8F64-A68C5C2FD2A0}" dt="2025-11-01T22:37:27.066" v="1176" actId="20577"/>
          <ac:spMkLst>
            <pc:docMk/>
            <pc:sldMk cId="3488550380" sldId="270"/>
            <ac:spMk id="2" creationId="{63FAAA65-6FDF-5F7F-BAF3-D80A845011A2}"/>
          </ac:spMkLst>
        </pc:spChg>
      </pc:sldChg>
      <pc:sldChg chg="new del">
        <pc:chgData name="Santhosh Kumar B V" userId="056cb49b-69fe-4ca1-871a-fe51d6c2765f" providerId="ADAL" clId="{33E59432-73E8-4D1C-8F64-A68C5C2FD2A0}" dt="2025-11-02T06:57:07.199" v="1847" actId="47"/>
        <pc:sldMkLst>
          <pc:docMk/>
          <pc:sldMk cId="2195877386" sldId="271"/>
        </pc:sldMkLst>
      </pc:sldChg>
      <pc:sldChg chg="addSp delSp modSp add mod modAnim">
        <pc:chgData name="Santhosh Kumar B V" userId="056cb49b-69fe-4ca1-871a-fe51d6c2765f" providerId="ADAL" clId="{33E59432-73E8-4D1C-8F64-A68C5C2FD2A0}" dt="2025-11-02T16:18:13.472" v="4792" actId="403"/>
        <pc:sldMkLst>
          <pc:docMk/>
          <pc:sldMk cId="612487762" sldId="272"/>
        </pc:sldMkLst>
        <pc:spChg chg="mod">
          <ac:chgData name="Santhosh Kumar B V" userId="056cb49b-69fe-4ca1-871a-fe51d6c2765f" providerId="ADAL" clId="{33E59432-73E8-4D1C-8F64-A68C5C2FD2A0}" dt="2025-11-02T16:18:13.472" v="4792" actId="403"/>
          <ac:spMkLst>
            <pc:docMk/>
            <pc:sldMk cId="612487762" sldId="272"/>
            <ac:spMk id="2" creationId="{3E956325-0A12-F01E-4805-9241577B228C}"/>
          </ac:spMkLst>
        </pc:spChg>
        <pc:spChg chg="mod">
          <ac:chgData name="Santhosh Kumar B V" userId="056cb49b-69fe-4ca1-871a-fe51d6c2765f" providerId="ADAL" clId="{33E59432-73E8-4D1C-8F64-A68C5C2FD2A0}" dt="2025-11-02T14:24:48.773" v="4187" actId="1035"/>
          <ac:spMkLst>
            <pc:docMk/>
            <pc:sldMk cId="612487762" sldId="272"/>
            <ac:spMk id="3" creationId="{5C7D9070-2473-A2FC-DB6E-93054924DD32}"/>
          </ac:spMkLst>
        </pc:spChg>
        <pc:spChg chg="add mod">
          <ac:chgData name="Santhosh Kumar B V" userId="056cb49b-69fe-4ca1-871a-fe51d6c2765f" providerId="ADAL" clId="{33E59432-73E8-4D1C-8F64-A68C5C2FD2A0}" dt="2025-11-02T01:01:24.950" v="1566" actId="767"/>
          <ac:spMkLst>
            <pc:docMk/>
            <pc:sldMk cId="612487762" sldId="272"/>
            <ac:spMk id="4" creationId="{14CEF6A2-934F-B01E-DA6A-7B96FC707BE2}"/>
          </ac:spMkLst>
        </pc:spChg>
        <pc:spChg chg="add mod">
          <ac:chgData name="Santhosh Kumar B V" userId="056cb49b-69fe-4ca1-871a-fe51d6c2765f" providerId="ADAL" clId="{33E59432-73E8-4D1C-8F64-A68C5C2FD2A0}" dt="2025-11-02T14:24:48.773" v="4187" actId="1035"/>
          <ac:spMkLst>
            <pc:docMk/>
            <pc:sldMk cId="612487762" sldId="272"/>
            <ac:spMk id="6" creationId="{77B60BCD-0D71-DE6F-14F3-629E4D9C4E10}"/>
          </ac:spMkLst>
        </pc:spChg>
        <pc:spChg chg="add mod">
          <ac:chgData name="Santhosh Kumar B V" userId="056cb49b-69fe-4ca1-871a-fe51d6c2765f" providerId="ADAL" clId="{33E59432-73E8-4D1C-8F64-A68C5C2FD2A0}" dt="2025-11-02T14:24:52.841" v="4193" actId="1036"/>
          <ac:spMkLst>
            <pc:docMk/>
            <pc:sldMk cId="612487762" sldId="272"/>
            <ac:spMk id="9" creationId="{85DEBC12-6C28-D971-CFF5-33D6D5D447E2}"/>
          </ac:spMkLst>
        </pc:spChg>
        <pc:spChg chg="del">
          <ac:chgData name="Santhosh Kumar B V" userId="056cb49b-69fe-4ca1-871a-fe51d6c2765f" providerId="ADAL" clId="{33E59432-73E8-4D1C-8F64-A68C5C2FD2A0}" dt="2025-11-02T14:24:43.037" v="4179" actId="478"/>
          <ac:spMkLst>
            <pc:docMk/>
            <pc:sldMk cId="612487762" sldId="272"/>
            <ac:spMk id="10" creationId="{1F1F6D4A-E412-9C84-47CB-A6CEF6FF5DD9}"/>
          </ac:spMkLst>
        </pc:spChg>
        <pc:picChg chg="add mod">
          <ac:chgData name="Santhosh Kumar B V" userId="056cb49b-69fe-4ca1-871a-fe51d6c2765f" providerId="ADAL" clId="{33E59432-73E8-4D1C-8F64-A68C5C2FD2A0}" dt="2025-11-02T14:24:52.841" v="4193" actId="1036"/>
          <ac:picMkLst>
            <pc:docMk/>
            <pc:sldMk cId="612487762" sldId="272"/>
            <ac:picMk id="5" creationId="{1135BE9F-8707-A54F-B507-65E55BC595C6}"/>
          </ac:picMkLst>
        </pc:picChg>
        <pc:picChg chg="add del mod">
          <ac:chgData name="Santhosh Kumar B V" userId="056cb49b-69fe-4ca1-871a-fe51d6c2765f" providerId="ADAL" clId="{33E59432-73E8-4D1C-8F64-A68C5C2FD2A0}" dt="2025-11-02T12:54:06.952" v="3010" actId="21"/>
          <ac:picMkLst>
            <pc:docMk/>
            <pc:sldMk cId="612487762" sldId="272"/>
            <ac:picMk id="8" creationId="{5FC5E9D2-8852-4114-5DE7-B15C74276850}"/>
          </ac:picMkLst>
        </pc:picChg>
      </pc:sldChg>
      <pc:sldChg chg="addSp delSp modSp add mod modAnim">
        <pc:chgData name="Santhosh Kumar B V" userId="056cb49b-69fe-4ca1-871a-fe51d6c2765f" providerId="ADAL" clId="{33E59432-73E8-4D1C-8F64-A68C5C2FD2A0}" dt="2025-11-02T14:25:29.658" v="4257" actId="478"/>
        <pc:sldMkLst>
          <pc:docMk/>
          <pc:sldMk cId="3082039334" sldId="273"/>
        </pc:sldMkLst>
        <pc:spChg chg="mod">
          <ac:chgData name="Santhosh Kumar B V" userId="056cb49b-69fe-4ca1-871a-fe51d6c2765f" providerId="ADAL" clId="{33E59432-73E8-4D1C-8F64-A68C5C2FD2A0}" dt="2025-11-02T12:49:07.889" v="2969" actId="1076"/>
          <ac:spMkLst>
            <pc:docMk/>
            <pc:sldMk cId="3082039334" sldId="273"/>
            <ac:spMk id="2" creationId="{64AFE390-5D7B-C042-131F-58DFDB72C9D2}"/>
          </ac:spMkLst>
        </pc:spChg>
        <pc:spChg chg="mod">
          <ac:chgData name="Santhosh Kumar B V" userId="056cb49b-69fe-4ca1-871a-fe51d6c2765f" providerId="ADAL" clId="{33E59432-73E8-4D1C-8F64-A68C5C2FD2A0}" dt="2025-11-02T12:48:53.623" v="2967" actId="2710"/>
          <ac:spMkLst>
            <pc:docMk/>
            <pc:sldMk cId="3082039334" sldId="273"/>
            <ac:spMk id="3" creationId="{4D04BFC6-7580-97B5-5EEE-559DE218CFC2}"/>
          </ac:spMkLst>
        </pc:spChg>
        <pc:spChg chg="mod">
          <ac:chgData name="Santhosh Kumar B V" userId="056cb49b-69fe-4ca1-871a-fe51d6c2765f" providerId="ADAL" clId="{33E59432-73E8-4D1C-8F64-A68C5C2FD2A0}" dt="2025-11-02T12:49:04.529" v="2968" actId="1076"/>
          <ac:spMkLst>
            <pc:docMk/>
            <pc:sldMk cId="3082039334" sldId="273"/>
            <ac:spMk id="6" creationId="{139D1DE5-A66E-48FC-3F9B-C70ED42B13DD}"/>
          </ac:spMkLst>
        </pc:spChg>
        <pc:spChg chg="add">
          <ac:chgData name="Santhosh Kumar B V" userId="056cb49b-69fe-4ca1-871a-fe51d6c2765f" providerId="ADAL" clId="{33E59432-73E8-4D1C-8F64-A68C5C2FD2A0}" dt="2025-11-02T12:32:37.753" v="2784"/>
          <ac:spMkLst>
            <pc:docMk/>
            <pc:sldMk cId="3082039334" sldId="273"/>
            <ac:spMk id="11" creationId="{293A98B0-C5AA-FED4-239B-2A301C04DF71}"/>
          </ac:spMkLst>
        </pc:spChg>
        <pc:spChg chg="add del mod">
          <ac:chgData name="Santhosh Kumar B V" userId="056cb49b-69fe-4ca1-871a-fe51d6c2765f" providerId="ADAL" clId="{33E59432-73E8-4D1C-8F64-A68C5C2FD2A0}" dt="2025-11-02T12:47:33.790" v="2955"/>
          <ac:spMkLst>
            <pc:docMk/>
            <pc:sldMk cId="3082039334" sldId="273"/>
            <ac:spMk id="28" creationId="{1CAFB4D6-7C76-CD3A-0A4E-C185C67D60EC}"/>
          </ac:spMkLst>
        </pc:spChg>
        <pc:spChg chg="add mod">
          <ac:chgData name="Santhosh Kumar B V" userId="056cb49b-69fe-4ca1-871a-fe51d6c2765f" providerId="ADAL" clId="{33E59432-73E8-4D1C-8F64-A68C5C2FD2A0}" dt="2025-11-02T12:48:36.066" v="2963" actId="1076"/>
          <ac:spMkLst>
            <pc:docMk/>
            <pc:sldMk cId="3082039334" sldId="273"/>
            <ac:spMk id="29" creationId="{4AA8AE70-DEA9-7468-CD12-DEF7633E7217}"/>
          </ac:spMkLst>
        </pc:spChg>
        <pc:spChg chg="add mod">
          <ac:chgData name="Santhosh Kumar B V" userId="056cb49b-69fe-4ca1-871a-fe51d6c2765f" providerId="ADAL" clId="{33E59432-73E8-4D1C-8F64-A68C5C2FD2A0}" dt="2025-11-02T12:48:36.066" v="2963" actId="1076"/>
          <ac:spMkLst>
            <pc:docMk/>
            <pc:sldMk cId="3082039334" sldId="273"/>
            <ac:spMk id="30" creationId="{C288585B-69A7-F463-A493-211C91F38153}"/>
          </ac:spMkLst>
        </pc:spChg>
        <pc:spChg chg="add mod">
          <ac:chgData name="Santhosh Kumar B V" userId="056cb49b-69fe-4ca1-871a-fe51d6c2765f" providerId="ADAL" clId="{33E59432-73E8-4D1C-8F64-A68C5C2FD2A0}" dt="2025-11-02T12:48:36.066" v="2963" actId="1076"/>
          <ac:spMkLst>
            <pc:docMk/>
            <pc:sldMk cId="3082039334" sldId="273"/>
            <ac:spMk id="31" creationId="{234908A1-248D-E798-A924-8458F9DF7676}"/>
          </ac:spMkLst>
        </pc:spChg>
        <pc:spChg chg="add mod">
          <ac:chgData name="Santhosh Kumar B V" userId="056cb49b-69fe-4ca1-871a-fe51d6c2765f" providerId="ADAL" clId="{33E59432-73E8-4D1C-8F64-A68C5C2FD2A0}" dt="2025-11-02T12:48:36.066" v="2963" actId="1076"/>
          <ac:spMkLst>
            <pc:docMk/>
            <pc:sldMk cId="3082039334" sldId="273"/>
            <ac:spMk id="32" creationId="{612F9723-9A00-A94D-5BFD-D30A8A7A82D8}"/>
          </ac:spMkLst>
        </pc:spChg>
        <pc:spChg chg="add mod">
          <ac:chgData name="Santhosh Kumar B V" userId="056cb49b-69fe-4ca1-871a-fe51d6c2765f" providerId="ADAL" clId="{33E59432-73E8-4D1C-8F64-A68C5C2FD2A0}" dt="2025-11-02T12:48:36.066" v="2963" actId="1076"/>
          <ac:spMkLst>
            <pc:docMk/>
            <pc:sldMk cId="3082039334" sldId="273"/>
            <ac:spMk id="33" creationId="{88020E07-BBD1-D0A1-5A35-D94D970CDF19}"/>
          </ac:spMkLst>
        </pc:spChg>
        <pc:spChg chg="add mod">
          <ac:chgData name="Santhosh Kumar B V" userId="056cb49b-69fe-4ca1-871a-fe51d6c2765f" providerId="ADAL" clId="{33E59432-73E8-4D1C-8F64-A68C5C2FD2A0}" dt="2025-11-02T14:03:40.249" v="3830" actId="1076"/>
          <ac:spMkLst>
            <pc:docMk/>
            <pc:sldMk cId="3082039334" sldId="273"/>
            <ac:spMk id="34" creationId="{387A2C07-0123-CC1E-07C9-AD77DF38EA74}"/>
          </ac:spMkLst>
        </pc:spChg>
        <pc:spChg chg="add mod">
          <ac:chgData name="Santhosh Kumar B V" userId="056cb49b-69fe-4ca1-871a-fe51d6c2765f" providerId="ADAL" clId="{33E59432-73E8-4D1C-8F64-A68C5C2FD2A0}" dt="2025-11-02T14:02:55.313" v="3811" actId="1076"/>
          <ac:spMkLst>
            <pc:docMk/>
            <pc:sldMk cId="3082039334" sldId="273"/>
            <ac:spMk id="36" creationId="{42F9EB9F-C9E3-F5A4-926F-EB0353261343}"/>
          </ac:spMkLst>
        </pc:spChg>
        <pc:spChg chg="add mod">
          <ac:chgData name="Santhosh Kumar B V" userId="056cb49b-69fe-4ca1-871a-fe51d6c2765f" providerId="ADAL" clId="{33E59432-73E8-4D1C-8F64-A68C5C2FD2A0}" dt="2025-11-02T14:03:22.721" v="3820" actId="1076"/>
          <ac:spMkLst>
            <pc:docMk/>
            <pc:sldMk cId="3082039334" sldId="273"/>
            <ac:spMk id="38" creationId="{6A83BA5E-CA02-1726-5417-A700F129AE37}"/>
          </ac:spMkLst>
        </pc:spChg>
        <pc:spChg chg="add mod">
          <ac:chgData name="Santhosh Kumar B V" userId="056cb49b-69fe-4ca1-871a-fe51d6c2765f" providerId="ADAL" clId="{33E59432-73E8-4D1C-8F64-A68C5C2FD2A0}" dt="2025-11-02T14:12:34.594" v="3925" actId="571"/>
          <ac:spMkLst>
            <pc:docMk/>
            <pc:sldMk cId="3082039334" sldId="273"/>
            <ac:spMk id="41" creationId="{5FD49D11-7E3A-59F3-8EA0-12DDEC2F96AE}"/>
          </ac:spMkLst>
        </pc:spChg>
        <pc:spChg chg="del">
          <ac:chgData name="Santhosh Kumar B V" userId="056cb49b-69fe-4ca1-871a-fe51d6c2765f" providerId="ADAL" clId="{33E59432-73E8-4D1C-8F64-A68C5C2FD2A0}" dt="2025-11-02T14:25:29.658" v="4257" actId="478"/>
          <ac:spMkLst>
            <pc:docMk/>
            <pc:sldMk cId="3082039334" sldId="273"/>
            <ac:spMk id="42" creationId="{DB010668-CB0D-018A-9E83-9BBA08076FB6}"/>
          </ac:spMkLst>
        </pc:spChg>
        <pc:picChg chg="del">
          <ac:chgData name="Santhosh Kumar B V" userId="056cb49b-69fe-4ca1-871a-fe51d6c2765f" providerId="ADAL" clId="{33E59432-73E8-4D1C-8F64-A68C5C2FD2A0}" dt="2025-11-02T01:02:43.909" v="1580" actId="478"/>
          <ac:picMkLst>
            <pc:docMk/>
            <pc:sldMk cId="3082039334" sldId="273"/>
            <ac:picMk id="5" creationId="{F1EF0C30-742D-030D-CDFA-73A2E61A80CB}"/>
          </ac:picMkLst>
        </pc:picChg>
        <pc:picChg chg="add mod">
          <ac:chgData name="Santhosh Kumar B V" userId="056cb49b-69fe-4ca1-871a-fe51d6c2765f" providerId="ADAL" clId="{33E59432-73E8-4D1C-8F64-A68C5C2FD2A0}" dt="2025-11-02T14:02:22.705" v="3798" actId="1076"/>
          <ac:picMkLst>
            <pc:docMk/>
            <pc:sldMk cId="3082039334" sldId="273"/>
            <ac:picMk id="7" creationId="{F0A3ECF9-E8C5-CD35-0B2F-C13CB6567CCA}"/>
          </ac:picMkLst>
        </pc:picChg>
        <pc:picChg chg="del">
          <ac:chgData name="Santhosh Kumar B V" userId="056cb49b-69fe-4ca1-871a-fe51d6c2765f" providerId="ADAL" clId="{33E59432-73E8-4D1C-8F64-A68C5C2FD2A0}" dt="2025-11-02T01:02:44.587" v="1581" actId="478"/>
          <ac:picMkLst>
            <pc:docMk/>
            <pc:sldMk cId="3082039334" sldId="273"/>
            <ac:picMk id="8" creationId="{1756A88C-0E43-3E5C-9B54-8DCA487FE8D9}"/>
          </ac:picMkLst>
        </pc:picChg>
        <pc:picChg chg="add mod">
          <ac:chgData name="Santhosh Kumar B V" userId="056cb49b-69fe-4ca1-871a-fe51d6c2765f" providerId="ADAL" clId="{33E59432-73E8-4D1C-8F64-A68C5C2FD2A0}" dt="2025-11-02T14:02:24.369" v="3799" actId="1076"/>
          <ac:picMkLst>
            <pc:docMk/>
            <pc:sldMk cId="3082039334" sldId="273"/>
            <ac:picMk id="10" creationId="{06B1BA14-8AAF-8856-012F-71EDBF384D2C}"/>
          </ac:picMkLst>
        </pc:picChg>
        <pc:picChg chg="add mod">
          <ac:chgData name="Santhosh Kumar B V" userId="056cb49b-69fe-4ca1-871a-fe51d6c2765f" providerId="ADAL" clId="{33E59432-73E8-4D1C-8F64-A68C5C2FD2A0}" dt="2025-11-02T12:48:36.066" v="2963" actId="1076"/>
          <ac:picMkLst>
            <pc:docMk/>
            <pc:sldMk cId="3082039334" sldId="273"/>
            <ac:picMk id="13" creationId="{93B2B018-F93C-3F71-0DFE-BED007E50E06}"/>
          </ac:picMkLst>
        </pc:picChg>
        <pc:picChg chg="add mod">
          <ac:chgData name="Santhosh Kumar B V" userId="056cb49b-69fe-4ca1-871a-fe51d6c2765f" providerId="ADAL" clId="{33E59432-73E8-4D1C-8F64-A68C5C2FD2A0}" dt="2025-11-02T12:48:36.066" v="2963" actId="1076"/>
          <ac:picMkLst>
            <pc:docMk/>
            <pc:sldMk cId="3082039334" sldId="273"/>
            <ac:picMk id="15" creationId="{4A18CBE1-489C-91BA-E274-CA4B80802E44}"/>
          </ac:picMkLst>
        </pc:picChg>
        <pc:picChg chg="add mod">
          <ac:chgData name="Santhosh Kumar B V" userId="056cb49b-69fe-4ca1-871a-fe51d6c2765f" providerId="ADAL" clId="{33E59432-73E8-4D1C-8F64-A68C5C2FD2A0}" dt="2025-11-02T12:48:36.066" v="2963" actId="1076"/>
          <ac:picMkLst>
            <pc:docMk/>
            <pc:sldMk cId="3082039334" sldId="273"/>
            <ac:picMk id="17" creationId="{76F07DB2-34FE-333D-4592-A681A62BBCC9}"/>
          </ac:picMkLst>
        </pc:picChg>
        <pc:picChg chg="add del mod">
          <ac:chgData name="Santhosh Kumar B V" userId="056cb49b-69fe-4ca1-871a-fe51d6c2765f" providerId="ADAL" clId="{33E59432-73E8-4D1C-8F64-A68C5C2FD2A0}" dt="2025-11-02T12:42:35.890" v="2849" actId="478"/>
          <ac:picMkLst>
            <pc:docMk/>
            <pc:sldMk cId="3082039334" sldId="273"/>
            <ac:picMk id="19" creationId="{742BA549-CBC8-0795-ED1D-905B5E55FA47}"/>
          </ac:picMkLst>
        </pc:picChg>
        <pc:picChg chg="add mod">
          <ac:chgData name="Santhosh Kumar B V" userId="056cb49b-69fe-4ca1-871a-fe51d6c2765f" providerId="ADAL" clId="{33E59432-73E8-4D1C-8F64-A68C5C2FD2A0}" dt="2025-11-02T12:48:36.066" v="2963" actId="1076"/>
          <ac:picMkLst>
            <pc:docMk/>
            <pc:sldMk cId="3082039334" sldId="273"/>
            <ac:picMk id="21" creationId="{FC08ACAB-F1F0-E238-6EFC-9782398CBD4B}"/>
          </ac:picMkLst>
        </pc:picChg>
        <pc:picChg chg="add mod">
          <ac:chgData name="Santhosh Kumar B V" userId="056cb49b-69fe-4ca1-871a-fe51d6c2765f" providerId="ADAL" clId="{33E59432-73E8-4D1C-8F64-A68C5C2FD2A0}" dt="2025-11-02T12:47:52.881" v="2959" actId="1076"/>
          <ac:picMkLst>
            <pc:docMk/>
            <pc:sldMk cId="3082039334" sldId="273"/>
            <ac:picMk id="23" creationId="{7BB9CA92-9438-1B2D-6679-F93552A39C87}"/>
          </ac:picMkLst>
        </pc:picChg>
        <pc:picChg chg="add mod">
          <ac:chgData name="Santhosh Kumar B V" userId="056cb49b-69fe-4ca1-871a-fe51d6c2765f" providerId="ADAL" clId="{33E59432-73E8-4D1C-8F64-A68C5C2FD2A0}" dt="2025-11-02T12:47:52.881" v="2959" actId="1076"/>
          <ac:picMkLst>
            <pc:docMk/>
            <pc:sldMk cId="3082039334" sldId="273"/>
            <ac:picMk id="25" creationId="{A766C71D-7332-713B-CF1F-8DC30F7BD0A0}"/>
          </ac:picMkLst>
        </pc:picChg>
        <pc:picChg chg="add mod">
          <ac:chgData name="Santhosh Kumar B V" userId="056cb49b-69fe-4ca1-871a-fe51d6c2765f" providerId="ADAL" clId="{33E59432-73E8-4D1C-8F64-A68C5C2FD2A0}" dt="2025-11-02T12:48:36.066" v="2963" actId="1076"/>
          <ac:picMkLst>
            <pc:docMk/>
            <pc:sldMk cId="3082039334" sldId="273"/>
            <ac:picMk id="27" creationId="{71FDBB13-3976-5FFB-8D64-76A0674F2767}"/>
          </ac:picMkLst>
        </pc:picChg>
        <pc:picChg chg="add mod">
          <ac:chgData name="Santhosh Kumar B V" userId="056cb49b-69fe-4ca1-871a-fe51d6c2765f" providerId="ADAL" clId="{33E59432-73E8-4D1C-8F64-A68C5C2FD2A0}" dt="2025-11-02T14:12:34.594" v="3925" actId="571"/>
          <ac:picMkLst>
            <pc:docMk/>
            <pc:sldMk cId="3082039334" sldId="273"/>
            <ac:picMk id="39" creationId="{6329C54D-2D87-FC6F-6789-899E040AECDA}"/>
          </ac:picMkLst>
        </pc:picChg>
        <pc:picChg chg="add mod">
          <ac:chgData name="Santhosh Kumar B V" userId="056cb49b-69fe-4ca1-871a-fe51d6c2765f" providerId="ADAL" clId="{33E59432-73E8-4D1C-8F64-A68C5C2FD2A0}" dt="2025-11-02T14:12:34.594" v="3925" actId="571"/>
          <ac:picMkLst>
            <pc:docMk/>
            <pc:sldMk cId="3082039334" sldId="273"/>
            <ac:picMk id="40" creationId="{74856677-0526-9997-4A9F-DCBD2FBE8E81}"/>
          </ac:picMkLst>
        </pc:picChg>
      </pc:sldChg>
      <pc:sldChg chg="addSp delSp modSp new mod ord modShow">
        <pc:chgData name="Santhosh Kumar B V" userId="056cb49b-69fe-4ca1-871a-fe51d6c2765f" providerId="ADAL" clId="{33E59432-73E8-4D1C-8F64-A68C5C2FD2A0}" dt="2025-11-02T14:25:39.253" v="4259"/>
        <pc:sldMkLst>
          <pc:docMk/>
          <pc:sldMk cId="939089517" sldId="274"/>
        </pc:sldMkLst>
        <pc:spChg chg="mod">
          <ac:chgData name="Santhosh Kumar B V" userId="056cb49b-69fe-4ca1-871a-fe51d6c2765f" providerId="ADAL" clId="{33E59432-73E8-4D1C-8F64-A68C5C2FD2A0}" dt="2025-11-02T07:06:51.601" v="1938" actId="1076"/>
          <ac:spMkLst>
            <pc:docMk/>
            <pc:sldMk cId="939089517" sldId="274"/>
            <ac:spMk id="2" creationId="{D78B525F-40E6-4B61-87BB-943E07874E85}"/>
          </ac:spMkLst>
        </pc:spChg>
        <pc:spChg chg="add del mod">
          <ac:chgData name="Santhosh Kumar B V" userId="056cb49b-69fe-4ca1-871a-fe51d6c2765f" providerId="ADAL" clId="{33E59432-73E8-4D1C-8F64-A68C5C2FD2A0}" dt="2025-11-02T07:10:10.625" v="1996" actId="1076"/>
          <ac:spMkLst>
            <pc:docMk/>
            <pc:sldMk cId="939089517" sldId="274"/>
            <ac:spMk id="3" creationId="{A439A7C2-D543-0030-ADFF-90EC019CC31D}"/>
          </ac:spMkLst>
        </pc:spChg>
        <pc:spChg chg="add mod">
          <ac:chgData name="Santhosh Kumar B V" userId="056cb49b-69fe-4ca1-871a-fe51d6c2765f" providerId="ADAL" clId="{33E59432-73E8-4D1C-8F64-A68C5C2FD2A0}" dt="2025-11-02T07:05:54.938" v="1923"/>
          <ac:spMkLst>
            <pc:docMk/>
            <pc:sldMk cId="939089517" sldId="274"/>
            <ac:spMk id="4" creationId="{7D5FC943-7A34-B5A0-9D3C-931F3A303D5D}"/>
          </ac:spMkLst>
        </pc:spChg>
      </pc:sldChg>
      <pc:sldChg chg="addSp delSp modSp new mod modAnim">
        <pc:chgData name="Santhosh Kumar B V" userId="056cb49b-69fe-4ca1-871a-fe51d6c2765f" providerId="ADAL" clId="{33E59432-73E8-4D1C-8F64-A68C5C2FD2A0}" dt="2025-11-02T14:26:15.425" v="4301" actId="1038"/>
        <pc:sldMkLst>
          <pc:docMk/>
          <pc:sldMk cId="3640201256" sldId="275"/>
        </pc:sldMkLst>
        <pc:spChg chg="mod">
          <ac:chgData name="Santhosh Kumar B V" userId="056cb49b-69fe-4ca1-871a-fe51d6c2765f" providerId="ADAL" clId="{33E59432-73E8-4D1C-8F64-A68C5C2FD2A0}" dt="2025-11-02T14:26:15.425" v="4301" actId="1038"/>
          <ac:spMkLst>
            <pc:docMk/>
            <pc:sldMk cId="3640201256" sldId="275"/>
            <ac:spMk id="2" creationId="{45F5E2DB-C564-9977-1869-77673B267568}"/>
          </ac:spMkLst>
        </pc:spChg>
        <pc:spChg chg="add del mod">
          <ac:chgData name="Santhosh Kumar B V" userId="056cb49b-69fe-4ca1-871a-fe51d6c2765f" providerId="ADAL" clId="{33E59432-73E8-4D1C-8F64-A68C5C2FD2A0}" dt="2025-11-02T14:26:15.425" v="4301" actId="1038"/>
          <ac:spMkLst>
            <pc:docMk/>
            <pc:sldMk cId="3640201256" sldId="275"/>
            <ac:spMk id="3" creationId="{61D217EF-02A1-213A-3990-BFC85A165E58}"/>
          </ac:spMkLst>
        </pc:spChg>
        <pc:spChg chg="add mod">
          <ac:chgData name="Santhosh Kumar B V" userId="056cb49b-69fe-4ca1-871a-fe51d6c2765f" providerId="ADAL" clId="{33E59432-73E8-4D1C-8F64-A68C5C2FD2A0}" dt="2025-11-02T01:13:35.501" v="1709"/>
          <ac:spMkLst>
            <pc:docMk/>
            <pc:sldMk cId="3640201256" sldId="275"/>
            <ac:spMk id="4" creationId="{13AC4C1E-BF7C-AE22-BCE4-CC11C528FE2D}"/>
          </ac:spMkLst>
        </pc:spChg>
        <pc:picChg chg="add mod">
          <ac:chgData name="Santhosh Kumar B V" userId="056cb49b-69fe-4ca1-871a-fe51d6c2765f" providerId="ADAL" clId="{33E59432-73E8-4D1C-8F64-A68C5C2FD2A0}" dt="2025-11-02T14:26:15.425" v="4301" actId="1038"/>
          <ac:picMkLst>
            <pc:docMk/>
            <pc:sldMk cId="3640201256" sldId="275"/>
            <ac:picMk id="6" creationId="{544008E1-B6FC-98C2-8283-D7C013C9060F}"/>
          </ac:picMkLst>
        </pc:picChg>
        <pc:picChg chg="add mod">
          <ac:chgData name="Santhosh Kumar B V" userId="056cb49b-69fe-4ca1-871a-fe51d6c2765f" providerId="ADAL" clId="{33E59432-73E8-4D1C-8F64-A68C5C2FD2A0}" dt="2025-11-02T14:26:15.425" v="4301" actId="1038"/>
          <ac:picMkLst>
            <pc:docMk/>
            <pc:sldMk cId="3640201256" sldId="275"/>
            <ac:picMk id="8" creationId="{067AC95F-551A-1A79-CEED-8768F7B05E9D}"/>
          </ac:picMkLst>
        </pc:picChg>
        <pc:picChg chg="add mod">
          <ac:chgData name="Santhosh Kumar B V" userId="056cb49b-69fe-4ca1-871a-fe51d6c2765f" providerId="ADAL" clId="{33E59432-73E8-4D1C-8F64-A68C5C2FD2A0}" dt="2025-11-02T14:26:15.425" v="4301" actId="1038"/>
          <ac:picMkLst>
            <pc:docMk/>
            <pc:sldMk cId="3640201256" sldId="275"/>
            <ac:picMk id="10" creationId="{72FD30ED-31A3-023B-CF26-7B07011F8D04}"/>
          </ac:picMkLst>
        </pc:picChg>
        <pc:picChg chg="add mod">
          <ac:chgData name="Santhosh Kumar B V" userId="056cb49b-69fe-4ca1-871a-fe51d6c2765f" providerId="ADAL" clId="{33E59432-73E8-4D1C-8F64-A68C5C2FD2A0}" dt="2025-11-02T14:26:15.425" v="4301" actId="1038"/>
          <ac:picMkLst>
            <pc:docMk/>
            <pc:sldMk cId="3640201256" sldId="275"/>
            <ac:picMk id="12" creationId="{ED8E259F-9199-5937-25F0-513F22801A1F}"/>
          </ac:picMkLst>
        </pc:picChg>
        <pc:picChg chg="add mod">
          <ac:chgData name="Santhosh Kumar B V" userId="056cb49b-69fe-4ca1-871a-fe51d6c2765f" providerId="ADAL" clId="{33E59432-73E8-4D1C-8F64-A68C5C2FD2A0}" dt="2025-11-02T14:26:15.425" v="4301" actId="1038"/>
          <ac:picMkLst>
            <pc:docMk/>
            <pc:sldMk cId="3640201256" sldId="275"/>
            <ac:picMk id="14" creationId="{E685B4F1-BB6E-36C8-FCB0-C76D60FE952F}"/>
          </ac:picMkLst>
        </pc:picChg>
      </pc:sldChg>
      <pc:sldChg chg="addSp delSp modSp new mod modAnim">
        <pc:chgData name="Santhosh Kumar B V" userId="056cb49b-69fe-4ca1-871a-fe51d6c2765f" providerId="ADAL" clId="{33E59432-73E8-4D1C-8F64-A68C5C2FD2A0}" dt="2025-11-02T16:18:28.907" v="4794" actId="403"/>
        <pc:sldMkLst>
          <pc:docMk/>
          <pc:sldMk cId="4196758562" sldId="276"/>
        </pc:sldMkLst>
        <pc:spChg chg="mod">
          <ac:chgData name="Santhosh Kumar B V" userId="056cb49b-69fe-4ca1-871a-fe51d6c2765f" providerId="ADAL" clId="{33E59432-73E8-4D1C-8F64-A68C5C2FD2A0}" dt="2025-11-02T16:18:28.907" v="4794" actId="403"/>
          <ac:spMkLst>
            <pc:docMk/>
            <pc:sldMk cId="4196758562" sldId="276"/>
            <ac:spMk id="2" creationId="{82CDC78B-D528-D2C7-341D-D79C6115CE8E}"/>
          </ac:spMkLst>
        </pc:spChg>
        <pc:spChg chg="add del mod">
          <ac:chgData name="Santhosh Kumar B V" userId="056cb49b-69fe-4ca1-871a-fe51d6c2765f" providerId="ADAL" clId="{33E59432-73E8-4D1C-8F64-A68C5C2FD2A0}" dt="2025-11-02T01:22:04.074" v="1804" actId="1076"/>
          <ac:spMkLst>
            <pc:docMk/>
            <pc:sldMk cId="4196758562" sldId="276"/>
            <ac:spMk id="3" creationId="{2D1B41FD-9B21-8658-EFB4-C4CE1DB6839F}"/>
          </ac:spMkLst>
        </pc:spChg>
        <pc:spChg chg="add mod">
          <ac:chgData name="Santhosh Kumar B V" userId="056cb49b-69fe-4ca1-871a-fe51d6c2765f" providerId="ADAL" clId="{33E59432-73E8-4D1C-8F64-A68C5C2FD2A0}" dt="2025-11-02T01:15:28.346" v="1734"/>
          <ac:spMkLst>
            <pc:docMk/>
            <pc:sldMk cId="4196758562" sldId="276"/>
            <ac:spMk id="4" creationId="{810D5D28-61EB-8261-778B-3E1F62C6D61F}"/>
          </ac:spMkLst>
        </pc:spChg>
        <pc:spChg chg="add mod">
          <ac:chgData name="Santhosh Kumar B V" userId="056cb49b-69fe-4ca1-871a-fe51d6c2765f" providerId="ADAL" clId="{33E59432-73E8-4D1C-8F64-A68C5C2FD2A0}" dt="2025-11-02T01:22:06.850" v="1806" actId="571"/>
          <ac:spMkLst>
            <pc:docMk/>
            <pc:sldMk cId="4196758562" sldId="276"/>
            <ac:spMk id="16" creationId="{AE1584A6-7571-0355-E955-7FC9F8A89998}"/>
          </ac:spMkLst>
        </pc:spChg>
        <pc:graphicFrameChg chg="add del mod modGraphic">
          <ac:chgData name="Santhosh Kumar B V" userId="056cb49b-69fe-4ca1-871a-fe51d6c2765f" providerId="ADAL" clId="{33E59432-73E8-4D1C-8F64-A68C5C2FD2A0}" dt="2025-11-02T01:17:34.929" v="1764" actId="26606"/>
          <ac:graphicFrameMkLst>
            <pc:docMk/>
            <pc:sldMk cId="4196758562" sldId="276"/>
            <ac:graphicFrameMk id="5" creationId="{1FC91B84-FAC4-A172-34AB-98BFF6C6A71D}"/>
          </ac:graphicFrameMkLst>
        </pc:graphicFrameChg>
        <pc:picChg chg="add mod">
          <ac:chgData name="Santhosh Kumar B V" userId="056cb49b-69fe-4ca1-871a-fe51d6c2765f" providerId="ADAL" clId="{33E59432-73E8-4D1C-8F64-A68C5C2FD2A0}" dt="2025-11-02T01:22:04.074" v="1804" actId="1076"/>
          <ac:picMkLst>
            <pc:docMk/>
            <pc:sldMk cId="4196758562" sldId="276"/>
            <ac:picMk id="7" creationId="{59690E3A-95F5-A239-C620-D175D646D8A4}"/>
          </ac:picMkLst>
        </pc:picChg>
        <pc:picChg chg="add mod">
          <ac:chgData name="Santhosh Kumar B V" userId="056cb49b-69fe-4ca1-871a-fe51d6c2765f" providerId="ADAL" clId="{33E59432-73E8-4D1C-8F64-A68C5C2FD2A0}" dt="2025-11-02T01:20:39.113" v="1784" actId="1076"/>
          <ac:picMkLst>
            <pc:docMk/>
            <pc:sldMk cId="4196758562" sldId="276"/>
            <ac:picMk id="9" creationId="{94072B31-207F-32D7-9C0E-0C6D3775FCFD}"/>
          </ac:picMkLst>
        </pc:picChg>
        <pc:picChg chg="add mod">
          <ac:chgData name="Santhosh Kumar B V" userId="056cb49b-69fe-4ca1-871a-fe51d6c2765f" providerId="ADAL" clId="{33E59432-73E8-4D1C-8F64-A68C5C2FD2A0}" dt="2025-11-02T01:20:58.969" v="1790" actId="1076"/>
          <ac:picMkLst>
            <pc:docMk/>
            <pc:sldMk cId="4196758562" sldId="276"/>
            <ac:picMk id="11" creationId="{1B0328A9-FD85-5FE3-C7EF-034A903EBBD0}"/>
          </ac:picMkLst>
        </pc:picChg>
        <pc:picChg chg="add mod">
          <ac:chgData name="Santhosh Kumar B V" userId="056cb49b-69fe-4ca1-871a-fe51d6c2765f" providerId="ADAL" clId="{33E59432-73E8-4D1C-8F64-A68C5C2FD2A0}" dt="2025-11-02T01:21:43.440" v="1801" actId="1076"/>
          <ac:picMkLst>
            <pc:docMk/>
            <pc:sldMk cId="4196758562" sldId="276"/>
            <ac:picMk id="13" creationId="{54CA5D24-244C-1143-1CDC-DC1325B3946C}"/>
          </ac:picMkLst>
        </pc:picChg>
        <pc:picChg chg="add mod">
          <ac:chgData name="Santhosh Kumar B V" userId="056cb49b-69fe-4ca1-871a-fe51d6c2765f" providerId="ADAL" clId="{33E59432-73E8-4D1C-8F64-A68C5C2FD2A0}" dt="2025-11-02T01:21:34.404" v="1798" actId="14100"/>
          <ac:picMkLst>
            <pc:docMk/>
            <pc:sldMk cId="4196758562" sldId="276"/>
            <ac:picMk id="15" creationId="{52A411EC-37AF-1DDA-CAF4-8D069D1B4A13}"/>
          </ac:picMkLst>
        </pc:picChg>
        <pc:picChg chg="add mod">
          <ac:chgData name="Santhosh Kumar B V" userId="056cb49b-69fe-4ca1-871a-fe51d6c2765f" providerId="ADAL" clId="{33E59432-73E8-4D1C-8F64-A68C5C2FD2A0}" dt="2025-11-02T01:22:06.850" v="1806" actId="571"/>
          <ac:picMkLst>
            <pc:docMk/>
            <pc:sldMk cId="4196758562" sldId="276"/>
            <ac:picMk id="17" creationId="{5162F02D-4E3A-A72D-84B8-C5BF1EF06E6E}"/>
          </ac:picMkLst>
        </pc:picChg>
      </pc:sldChg>
      <pc:sldChg chg="modSp new mod">
        <pc:chgData name="Santhosh Kumar B V" userId="056cb49b-69fe-4ca1-871a-fe51d6c2765f" providerId="ADAL" clId="{33E59432-73E8-4D1C-8F64-A68C5C2FD2A0}" dt="2025-11-02T16:18:33.652" v="4795" actId="403"/>
        <pc:sldMkLst>
          <pc:docMk/>
          <pc:sldMk cId="1130084547" sldId="277"/>
        </pc:sldMkLst>
        <pc:spChg chg="mod">
          <ac:chgData name="Santhosh Kumar B V" userId="056cb49b-69fe-4ca1-871a-fe51d6c2765f" providerId="ADAL" clId="{33E59432-73E8-4D1C-8F64-A68C5C2FD2A0}" dt="2025-11-02T16:18:33.652" v="4795" actId="403"/>
          <ac:spMkLst>
            <pc:docMk/>
            <pc:sldMk cId="1130084547" sldId="277"/>
            <ac:spMk id="2" creationId="{04E19DD9-A48F-B1A8-1D20-DF08B153CFC1}"/>
          </ac:spMkLst>
        </pc:spChg>
        <pc:spChg chg="mod">
          <ac:chgData name="Santhosh Kumar B V" userId="056cb49b-69fe-4ca1-871a-fe51d6c2765f" providerId="ADAL" clId="{33E59432-73E8-4D1C-8F64-A68C5C2FD2A0}" dt="2025-11-02T13:25:52.881" v="3505" actId="1076"/>
          <ac:spMkLst>
            <pc:docMk/>
            <pc:sldMk cId="1130084547" sldId="277"/>
            <ac:spMk id="3" creationId="{C49335C3-7F11-475C-AFEB-C41862BC05D4}"/>
          </ac:spMkLst>
        </pc:spChg>
      </pc:sldChg>
      <pc:sldChg chg="addSp delSp modSp new mod modAnim">
        <pc:chgData name="Santhosh Kumar B V" userId="056cb49b-69fe-4ca1-871a-fe51d6c2765f" providerId="ADAL" clId="{33E59432-73E8-4D1C-8F64-A68C5C2FD2A0}" dt="2025-11-02T14:22:07.426" v="4108" actId="1076"/>
        <pc:sldMkLst>
          <pc:docMk/>
          <pc:sldMk cId="1988150942" sldId="278"/>
        </pc:sldMkLst>
        <pc:spChg chg="add del mod">
          <ac:chgData name="Santhosh Kumar B V" userId="056cb49b-69fe-4ca1-871a-fe51d6c2765f" providerId="ADAL" clId="{33E59432-73E8-4D1C-8F64-A68C5C2FD2A0}" dt="2025-11-02T14:22:07.426" v="4108" actId="1076"/>
          <ac:spMkLst>
            <pc:docMk/>
            <pc:sldMk cId="1988150942" sldId="278"/>
            <ac:spMk id="2" creationId="{9800609B-1E15-41CF-246E-1028A5C4C61D}"/>
          </ac:spMkLst>
        </pc:spChg>
        <pc:spChg chg="del mod">
          <ac:chgData name="Santhosh Kumar B V" userId="056cb49b-69fe-4ca1-871a-fe51d6c2765f" providerId="ADAL" clId="{33E59432-73E8-4D1C-8F64-A68C5C2FD2A0}" dt="2025-11-02T07:24:24.607" v="2126" actId="478"/>
          <ac:spMkLst>
            <pc:docMk/>
            <pc:sldMk cId="1988150942" sldId="278"/>
            <ac:spMk id="3" creationId="{DB24644D-81A4-A132-8A92-DB715798C697}"/>
          </ac:spMkLst>
        </pc:spChg>
        <pc:spChg chg="add del">
          <ac:chgData name="Santhosh Kumar B V" userId="056cb49b-69fe-4ca1-871a-fe51d6c2765f" providerId="ADAL" clId="{33E59432-73E8-4D1C-8F64-A68C5C2FD2A0}" dt="2025-11-02T06:56:27.164" v="1840" actId="22"/>
          <ac:spMkLst>
            <pc:docMk/>
            <pc:sldMk cId="1988150942" sldId="278"/>
            <ac:spMk id="5" creationId="{5D79C475-8A58-84DC-5E4F-C8581EC2A316}"/>
          </ac:spMkLst>
        </pc:spChg>
        <pc:spChg chg="mod">
          <ac:chgData name="Santhosh Kumar B V" userId="056cb49b-69fe-4ca1-871a-fe51d6c2765f" providerId="ADAL" clId="{33E59432-73E8-4D1C-8F64-A68C5C2FD2A0}" dt="2025-11-02T14:22:07.426" v="4108" actId="1076"/>
          <ac:spMkLst>
            <pc:docMk/>
            <pc:sldMk cId="1988150942" sldId="278"/>
            <ac:spMk id="7" creationId="{A2D383A3-729E-6DB6-ABA4-36095AE0C609}"/>
          </ac:spMkLst>
        </pc:spChg>
        <pc:spChg chg="mod">
          <ac:chgData name="Santhosh Kumar B V" userId="056cb49b-69fe-4ca1-871a-fe51d6c2765f" providerId="ADAL" clId="{33E59432-73E8-4D1C-8F64-A68C5C2FD2A0}" dt="2025-11-02T14:22:07.426" v="4108" actId="1076"/>
          <ac:spMkLst>
            <pc:docMk/>
            <pc:sldMk cId="1988150942" sldId="278"/>
            <ac:spMk id="8" creationId="{989F3EF0-037E-E8CF-1FFA-1752E986A9A8}"/>
          </ac:spMkLst>
        </pc:spChg>
        <pc:spChg chg="mod">
          <ac:chgData name="Santhosh Kumar B V" userId="056cb49b-69fe-4ca1-871a-fe51d6c2765f" providerId="ADAL" clId="{33E59432-73E8-4D1C-8F64-A68C5C2FD2A0}" dt="2025-11-02T14:22:07.426" v="4108" actId="1076"/>
          <ac:spMkLst>
            <pc:docMk/>
            <pc:sldMk cId="1988150942" sldId="278"/>
            <ac:spMk id="10" creationId="{8033591C-EC30-9EC0-9BD1-C417462A6848}"/>
          </ac:spMkLst>
        </pc:spChg>
        <pc:spChg chg="mod">
          <ac:chgData name="Santhosh Kumar B V" userId="056cb49b-69fe-4ca1-871a-fe51d6c2765f" providerId="ADAL" clId="{33E59432-73E8-4D1C-8F64-A68C5C2FD2A0}" dt="2025-11-02T14:22:07.426" v="4108" actId="1076"/>
          <ac:spMkLst>
            <pc:docMk/>
            <pc:sldMk cId="1988150942" sldId="278"/>
            <ac:spMk id="11" creationId="{94E05F9C-F955-680E-A5C8-A6F5C8DD8576}"/>
          </ac:spMkLst>
        </pc:spChg>
        <pc:spChg chg="add del mod">
          <ac:chgData name="Santhosh Kumar B V" userId="056cb49b-69fe-4ca1-871a-fe51d6c2765f" providerId="ADAL" clId="{33E59432-73E8-4D1C-8F64-A68C5C2FD2A0}" dt="2025-11-02T07:24:27.473" v="2127" actId="478"/>
          <ac:spMkLst>
            <pc:docMk/>
            <pc:sldMk cId="1988150942" sldId="278"/>
            <ac:spMk id="15" creationId="{62D55A0B-DB77-545E-22BA-259434787FE5}"/>
          </ac:spMkLst>
        </pc:spChg>
        <pc:spChg chg="mod">
          <ac:chgData name="Santhosh Kumar B V" userId="056cb49b-69fe-4ca1-871a-fe51d6c2765f" providerId="ADAL" clId="{33E59432-73E8-4D1C-8F64-A68C5C2FD2A0}" dt="2025-11-02T14:22:07.426" v="4108" actId="1076"/>
          <ac:spMkLst>
            <pc:docMk/>
            <pc:sldMk cId="1988150942" sldId="278"/>
            <ac:spMk id="17" creationId="{24CA3409-4825-D530-E6C7-727AA131A57B}"/>
          </ac:spMkLst>
        </pc:spChg>
        <pc:spChg chg="mod">
          <ac:chgData name="Santhosh Kumar B V" userId="056cb49b-69fe-4ca1-871a-fe51d6c2765f" providerId="ADAL" clId="{33E59432-73E8-4D1C-8F64-A68C5C2FD2A0}" dt="2025-11-02T14:22:07.426" v="4108" actId="1076"/>
          <ac:spMkLst>
            <pc:docMk/>
            <pc:sldMk cId="1988150942" sldId="278"/>
            <ac:spMk id="18" creationId="{FAA7591C-2487-FF91-3751-CEA34DB3A885}"/>
          </ac:spMkLst>
        </pc:spChg>
        <pc:spChg chg="mod">
          <ac:chgData name="Santhosh Kumar B V" userId="056cb49b-69fe-4ca1-871a-fe51d6c2765f" providerId="ADAL" clId="{33E59432-73E8-4D1C-8F64-A68C5C2FD2A0}" dt="2025-11-02T14:22:07.426" v="4108" actId="1076"/>
          <ac:spMkLst>
            <pc:docMk/>
            <pc:sldMk cId="1988150942" sldId="278"/>
            <ac:spMk id="20" creationId="{E2D80A30-2386-67EC-B6D8-86135EED98DE}"/>
          </ac:spMkLst>
        </pc:spChg>
        <pc:spChg chg="mod">
          <ac:chgData name="Santhosh Kumar B V" userId="056cb49b-69fe-4ca1-871a-fe51d6c2765f" providerId="ADAL" clId="{33E59432-73E8-4D1C-8F64-A68C5C2FD2A0}" dt="2025-11-02T14:22:07.426" v="4108" actId="1076"/>
          <ac:spMkLst>
            <pc:docMk/>
            <pc:sldMk cId="1988150942" sldId="278"/>
            <ac:spMk id="21" creationId="{6E66CB92-572F-CE99-F3C0-CEDE771E249F}"/>
          </ac:spMkLst>
        </pc:spChg>
        <pc:spChg chg="add">
          <ac:chgData name="Santhosh Kumar B V" userId="056cb49b-69fe-4ca1-871a-fe51d6c2765f" providerId="ADAL" clId="{33E59432-73E8-4D1C-8F64-A68C5C2FD2A0}" dt="2025-11-02T07:27:35.910" v="2171"/>
          <ac:spMkLst>
            <pc:docMk/>
            <pc:sldMk cId="1988150942" sldId="278"/>
            <ac:spMk id="22" creationId="{5A793804-B6F9-EFB7-81F5-B5823516464C}"/>
          </ac:spMkLst>
        </pc:spChg>
        <pc:grpChg chg="add mod">
          <ac:chgData name="Santhosh Kumar B V" userId="056cb49b-69fe-4ca1-871a-fe51d6c2765f" providerId="ADAL" clId="{33E59432-73E8-4D1C-8F64-A68C5C2FD2A0}" dt="2025-11-02T07:22:13.625" v="2116" actId="1076"/>
          <ac:grpSpMkLst>
            <pc:docMk/>
            <pc:sldMk cId="1988150942" sldId="278"/>
            <ac:grpSpMk id="6" creationId="{9DEE7181-321E-3FA2-1285-D5C11DACD33C}"/>
          </ac:grpSpMkLst>
        </pc:grpChg>
        <pc:grpChg chg="add mod">
          <ac:chgData name="Santhosh Kumar B V" userId="056cb49b-69fe-4ca1-871a-fe51d6c2765f" providerId="ADAL" clId="{33E59432-73E8-4D1C-8F64-A68C5C2FD2A0}" dt="2025-11-02T07:25:02.537" v="2132" actId="14100"/>
          <ac:grpSpMkLst>
            <pc:docMk/>
            <pc:sldMk cId="1988150942" sldId="278"/>
            <ac:grpSpMk id="9" creationId="{D85AB21C-AF9E-188D-D7B1-BB52711894A4}"/>
          </ac:grpSpMkLst>
        </pc:grpChg>
        <pc:grpChg chg="add mod">
          <ac:chgData name="Santhosh Kumar B V" userId="056cb49b-69fe-4ca1-871a-fe51d6c2765f" providerId="ADAL" clId="{33E59432-73E8-4D1C-8F64-A68C5C2FD2A0}" dt="2025-11-02T07:27:51.669" v="2176" actId="1076"/>
          <ac:grpSpMkLst>
            <pc:docMk/>
            <pc:sldMk cId="1988150942" sldId="278"/>
            <ac:grpSpMk id="16" creationId="{0053F69A-A312-E524-049B-26EC9D47348C}"/>
          </ac:grpSpMkLst>
        </pc:grpChg>
        <pc:grpChg chg="add mod">
          <ac:chgData name="Santhosh Kumar B V" userId="056cb49b-69fe-4ca1-871a-fe51d6c2765f" providerId="ADAL" clId="{33E59432-73E8-4D1C-8F64-A68C5C2FD2A0}" dt="2025-11-02T07:26:20.451" v="2157" actId="1076"/>
          <ac:grpSpMkLst>
            <pc:docMk/>
            <pc:sldMk cId="1988150942" sldId="278"/>
            <ac:grpSpMk id="19" creationId="{04C14D48-6B14-4EFB-8CE7-B0317FB54F1B}"/>
          </ac:grpSpMkLst>
        </pc:grpChg>
        <pc:picChg chg="add mod">
          <ac:chgData name="Santhosh Kumar B V" userId="056cb49b-69fe-4ca1-871a-fe51d6c2765f" providerId="ADAL" clId="{33E59432-73E8-4D1C-8F64-A68C5C2FD2A0}" dt="2025-11-02T07:22:13.625" v="2116" actId="1076"/>
          <ac:picMkLst>
            <pc:docMk/>
            <pc:sldMk cId="1988150942" sldId="278"/>
            <ac:picMk id="12" creationId="{71AEC6DC-7A2A-6CF4-65C8-0E5D0FD6AB3A}"/>
          </ac:picMkLst>
        </pc:picChg>
        <pc:picChg chg="add mod">
          <ac:chgData name="Santhosh Kumar B V" userId="056cb49b-69fe-4ca1-871a-fe51d6c2765f" providerId="ADAL" clId="{33E59432-73E8-4D1C-8F64-A68C5C2FD2A0}" dt="2025-11-02T07:25:07.809" v="2133" actId="1076"/>
          <ac:picMkLst>
            <pc:docMk/>
            <pc:sldMk cId="1988150942" sldId="278"/>
            <ac:picMk id="13" creationId="{56CC5B35-BE15-8A28-0744-9EC3CB965821}"/>
          </ac:picMkLst>
        </pc:picChg>
        <pc:picChg chg="add mod">
          <ac:chgData name="Santhosh Kumar B V" userId="056cb49b-69fe-4ca1-871a-fe51d6c2765f" providerId="ADAL" clId="{33E59432-73E8-4D1C-8F64-A68C5C2FD2A0}" dt="2025-11-02T07:27:00.433" v="2166" actId="1076"/>
          <ac:picMkLst>
            <pc:docMk/>
            <pc:sldMk cId="1988150942" sldId="278"/>
            <ac:picMk id="7170" creationId="{701B3E15-3200-2B61-1ED5-1BB37DEE2CD6}"/>
          </ac:picMkLst>
        </pc:picChg>
        <pc:picChg chg="add mod">
          <ac:chgData name="Santhosh Kumar B V" userId="056cb49b-69fe-4ca1-871a-fe51d6c2765f" providerId="ADAL" clId="{33E59432-73E8-4D1C-8F64-A68C5C2FD2A0}" dt="2025-11-02T07:27:24" v="2170" actId="1076"/>
          <ac:picMkLst>
            <pc:docMk/>
            <pc:sldMk cId="1988150942" sldId="278"/>
            <ac:picMk id="7172" creationId="{A28875E6-DECD-29A2-9858-FBF4A1BA0DA0}"/>
          </ac:picMkLst>
        </pc:picChg>
        <pc:picChg chg="add mod">
          <ac:chgData name="Santhosh Kumar B V" userId="056cb49b-69fe-4ca1-871a-fe51d6c2765f" providerId="ADAL" clId="{33E59432-73E8-4D1C-8F64-A68C5C2FD2A0}" dt="2025-11-02T14:22:01.939" v="4107" actId="14100"/>
          <ac:picMkLst>
            <pc:docMk/>
            <pc:sldMk cId="1988150942" sldId="278"/>
            <ac:picMk id="7176" creationId="{07DD7FF7-E0C4-9966-AF4F-D8DAAD499794}"/>
          </ac:picMkLst>
        </pc:picChg>
        <pc:picChg chg="add mod">
          <ac:chgData name="Santhosh Kumar B V" userId="056cb49b-69fe-4ca1-871a-fe51d6c2765f" providerId="ADAL" clId="{33E59432-73E8-4D1C-8F64-A68C5C2FD2A0}" dt="2025-11-02T07:30:14.161" v="2188" actId="1076"/>
          <ac:picMkLst>
            <pc:docMk/>
            <pc:sldMk cId="1988150942" sldId="278"/>
            <ac:picMk id="7178" creationId="{C335E493-A815-CD67-CF7C-DDD5094FFCEE}"/>
          </ac:picMkLst>
        </pc:picChg>
        <pc:picChg chg="add mod">
          <ac:chgData name="Santhosh Kumar B V" userId="056cb49b-69fe-4ca1-871a-fe51d6c2765f" providerId="ADAL" clId="{33E59432-73E8-4D1C-8F64-A68C5C2FD2A0}" dt="2025-11-02T14:22:07.426" v="4108" actId="1076"/>
          <ac:picMkLst>
            <pc:docMk/>
            <pc:sldMk cId="1988150942" sldId="278"/>
            <ac:picMk id="7180" creationId="{D161D1ED-3677-8640-903F-2F8D4DF0DF1D}"/>
          </ac:picMkLst>
        </pc:picChg>
      </pc:sldChg>
      <pc:sldChg chg="addSp delSp modSp new mod ord modAnim">
        <pc:chgData name="Santhosh Kumar B V" userId="056cb49b-69fe-4ca1-871a-fe51d6c2765f" providerId="ADAL" clId="{33E59432-73E8-4D1C-8F64-A68C5C2FD2A0}" dt="2025-11-02T14:23:53.467" v="4149" actId="1076"/>
        <pc:sldMkLst>
          <pc:docMk/>
          <pc:sldMk cId="2001132800" sldId="279"/>
        </pc:sldMkLst>
        <pc:spChg chg="mod">
          <ac:chgData name="Santhosh Kumar B V" userId="056cb49b-69fe-4ca1-871a-fe51d6c2765f" providerId="ADAL" clId="{33E59432-73E8-4D1C-8F64-A68C5C2FD2A0}" dt="2025-11-02T14:22:56.109" v="4125" actId="1076"/>
          <ac:spMkLst>
            <pc:docMk/>
            <pc:sldMk cId="2001132800" sldId="279"/>
            <ac:spMk id="2" creationId="{3B3795FF-4AD5-0657-32CA-346795ADB772}"/>
          </ac:spMkLst>
        </pc:spChg>
        <pc:spChg chg="mod">
          <ac:chgData name="Santhosh Kumar B V" userId="056cb49b-69fe-4ca1-871a-fe51d6c2765f" providerId="ADAL" clId="{33E59432-73E8-4D1C-8F64-A68C5C2FD2A0}" dt="2025-11-02T14:23:10.373" v="4127" actId="1076"/>
          <ac:spMkLst>
            <pc:docMk/>
            <pc:sldMk cId="2001132800" sldId="279"/>
            <ac:spMk id="3" creationId="{F5108511-1EDB-6E10-1D14-870C9552EFC5}"/>
          </ac:spMkLst>
        </pc:spChg>
        <pc:spChg chg="mod">
          <ac:chgData name="Santhosh Kumar B V" userId="056cb49b-69fe-4ca1-871a-fe51d6c2765f" providerId="ADAL" clId="{33E59432-73E8-4D1C-8F64-A68C5C2FD2A0}" dt="2025-11-02T14:23:26.748" v="4131" actId="1076"/>
          <ac:spMkLst>
            <pc:docMk/>
            <pc:sldMk cId="2001132800" sldId="279"/>
            <ac:spMk id="4" creationId="{F601E121-E6B7-B64A-AD2E-634EBCB73331}"/>
          </ac:spMkLst>
        </pc:spChg>
        <pc:spChg chg="add mod">
          <ac:chgData name="Santhosh Kumar B V" userId="056cb49b-69fe-4ca1-871a-fe51d6c2765f" providerId="ADAL" clId="{33E59432-73E8-4D1C-8F64-A68C5C2FD2A0}" dt="2025-11-02T14:23:53.467" v="4149" actId="1076"/>
          <ac:spMkLst>
            <pc:docMk/>
            <pc:sldMk cId="2001132800" sldId="279"/>
            <ac:spMk id="5" creationId="{00DDC528-8B69-C743-68CB-C44C829EB520}"/>
          </ac:spMkLst>
        </pc:spChg>
        <pc:spChg chg="add mod">
          <ac:chgData name="Santhosh Kumar B V" userId="056cb49b-69fe-4ca1-871a-fe51d6c2765f" providerId="ADAL" clId="{33E59432-73E8-4D1C-8F64-A68C5C2FD2A0}" dt="2025-11-02T14:23:06.200" v="4126" actId="1076"/>
          <ac:spMkLst>
            <pc:docMk/>
            <pc:sldMk cId="2001132800" sldId="279"/>
            <ac:spMk id="6" creationId="{948D7462-5B7C-2ACB-4AE2-0FC86CF6B5B5}"/>
          </ac:spMkLst>
        </pc:spChg>
        <pc:spChg chg="del">
          <ac:chgData name="Santhosh Kumar B V" userId="056cb49b-69fe-4ca1-871a-fe51d6c2765f" providerId="ADAL" clId="{33E59432-73E8-4D1C-8F64-A68C5C2FD2A0}" dt="2025-11-02T14:23:35.528" v="4133" actId="478"/>
          <ac:spMkLst>
            <pc:docMk/>
            <pc:sldMk cId="2001132800" sldId="279"/>
            <ac:spMk id="7" creationId="{BF9A2AC2-89B2-09EB-4785-979185A65112}"/>
          </ac:spMkLst>
        </pc:spChg>
      </pc:sldChg>
      <pc:sldChg chg="addSp delSp modSp add mod delAnim modAnim">
        <pc:chgData name="Santhosh Kumar B V" userId="056cb49b-69fe-4ca1-871a-fe51d6c2765f" providerId="ADAL" clId="{33E59432-73E8-4D1C-8F64-A68C5C2FD2A0}" dt="2025-11-02T14:26:06.530" v="4278" actId="1037"/>
        <pc:sldMkLst>
          <pc:docMk/>
          <pc:sldMk cId="2727286230" sldId="280"/>
        </pc:sldMkLst>
        <pc:spChg chg="mod">
          <ac:chgData name="Santhosh Kumar B V" userId="056cb49b-69fe-4ca1-871a-fe51d6c2765f" providerId="ADAL" clId="{33E59432-73E8-4D1C-8F64-A68C5C2FD2A0}" dt="2025-11-02T14:06:18.633" v="3886" actId="207"/>
          <ac:spMkLst>
            <pc:docMk/>
            <pc:sldMk cId="2727286230" sldId="280"/>
            <ac:spMk id="2" creationId="{72DE8D83-A6B1-CD87-50B3-A9DB97506BCE}"/>
          </ac:spMkLst>
        </pc:spChg>
        <pc:spChg chg="del">
          <ac:chgData name="Santhosh Kumar B V" userId="056cb49b-69fe-4ca1-871a-fe51d6c2765f" providerId="ADAL" clId="{33E59432-73E8-4D1C-8F64-A68C5C2FD2A0}" dt="2025-11-02T07:11:26.801" v="1998" actId="478"/>
          <ac:spMkLst>
            <pc:docMk/>
            <pc:sldMk cId="2727286230" sldId="280"/>
            <ac:spMk id="3" creationId="{42EA7758-8B72-F71B-9594-6E2F855E23BE}"/>
          </ac:spMkLst>
        </pc:spChg>
        <pc:spChg chg="add del mod">
          <ac:chgData name="Santhosh Kumar B V" userId="056cb49b-69fe-4ca1-871a-fe51d6c2765f" providerId="ADAL" clId="{33E59432-73E8-4D1C-8F64-A68C5C2FD2A0}" dt="2025-11-02T07:11:32.159" v="2000" actId="478"/>
          <ac:spMkLst>
            <pc:docMk/>
            <pc:sldMk cId="2727286230" sldId="280"/>
            <ac:spMk id="5" creationId="{EFD35915-9D50-8162-F596-01525F5EBA91}"/>
          </ac:spMkLst>
        </pc:spChg>
        <pc:spChg chg="mod">
          <ac:chgData name="Santhosh Kumar B V" userId="056cb49b-69fe-4ca1-871a-fe51d6c2765f" providerId="ADAL" clId="{33E59432-73E8-4D1C-8F64-A68C5C2FD2A0}" dt="2025-11-02T07:11:28.584" v="1999"/>
          <ac:spMkLst>
            <pc:docMk/>
            <pc:sldMk cId="2727286230" sldId="280"/>
            <ac:spMk id="7" creationId="{DCC4327B-62F6-CAAB-3756-EB4688CA5242}"/>
          </ac:spMkLst>
        </pc:spChg>
        <pc:spChg chg="mod">
          <ac:chgData name="Santhosh Kumar B V" userId="056cb49b-69fe-4ca1-871a-fe51d6c2765f" providerId="ADAL" clId="{33E59432-73E8-4D1C-8F64-A68C5C2FD2A0}" dt="2025-11-02T07:11:54.904" v="2002" actId="207"/>
          <ac:spMkLst>
            <pc:docMk/>
            <pc:sldMk cId="2727286230" sldId="280"/>
            <ac:spMk id="8" creationId="{86F68D47-58D8-730D-1468-6809D69A0670}"/>
          </ac:spMkLst>
        </pc:spChg>
        <pc:spChg chg="mod">
          <ac:chgData name="Santhosh Kumar B V" userId="056cb49b-69fe-4ca1-871a-fe51d6c2765f" providerId="ADAL" clId="{33E59432-73E8-4D1C-8F64-A68C5C2FD2A0}" dt="2025-11-02T07:12:17.625" v="2005" actId="207"/>
          <ac:spMkLst>
            <pc:docMk/>
            <pc:sldMk cId="2727286230" sldId="280"/>
            <ac:spMk id="11" creationId="{FC7BB38D-9F80-DCC5-B67B-035BFC326063}"/>
          </ac:spMkLst>
        </pc:spChg>
        <pc:spChg chg="mod">
          <ac:chgData name="Santhosh Kumar B V" userId="056cb49b-69fe-4ca1-871a-fe51d6c2765f" providerId="ADAL" clId="{33E59432-73E8-4D1C-8F64-A68C5C2FD2A0}" dt="2025-11-02T07:11:28.584" v="1999"/>
          <ac:spMkLst>
            <pc:docMk/>
            <pc:sldMk cId="2727286230" sldId="280"/>
            <ac:spMk id="13" creationId="{755F1A79-204F-51FB-B893-B5AA2EB0AD33}"/>
          </ac:spMkLst>
        </pc:spChg>
        <pc:spChg chg="mod">
          <ac:chgData name="Santhosh Kumar B V" userId="056cb49b-69fe-4ca1-871a-fe51d6c2765f" providerId="ADAL" clId="{33E59432-73E8-4D1C-8F64-A68C5C2FD2A0}" dt="2025-11-02T07:12:34.506" v="2009" actId="207"/>
          <ac:spMkLst>
            <pc:docMk/>
            <pc:sldMk cId="2727286230" sldId="280"/>
            <ac:spMk id="14" creationId="{FEBB020C-D700-E309-631C-74EEB2E8E37D}"/>
          </ac:spMkLst>
        </pc:spChg>
        <pc:spChg chg="mod">
          <ac:chgData name="Santhosh Kumar B V" userId="056cb49b-69fe-4ca1-871a-fe51d6c2765f" providerId="ADAL" clId="{33E59432-73E8-4D1C-8F64-A68C5C2FD2A0}" dt="2025-11-02T07:11:28.584" v="1999"/>
          <ac:spMkLst>
            <pc:docMk/>
            <pc:sldMk cId="2727286230" sldId="280"/>
            <ac:spMk id="16" creationId="{AD205CF7-432C-0E5C-0B0B-F211DC5B7871}"/>
          </ac:spMkLst>
        </pc:spChg>
        <pc:spChg chg="mod">
          <ac:chgData name="Santhosh Kumar B V" userId="056cb49b-69fe-4ca1-871a-fe51d6c2765f" providerId="ADAL" clId="{33E59432-73E8-4D1C-8F64-A68C5C2FD2A0}" dt="2025-11-02T07:12:52.383" v="2014" actId="207"/>
          <ac:spMkLst>
            <pc:docMk/>
            <pc:sldMk cId="2727286230" sldId="280"/>
            <ac:spMk id="17" creationId="{28D71742-B722-B17C-4963-82415E36C746}"/>
          </ac:spMkLst>
        </pc:spChg>
        <pc:spChg chg="mod">
          <ac:chgData name="Santhosh Kumar B V" userId="056cb49b-69fe-4ca1-871a-fe51d6c2765f" providerId="ADAL" clId="{33E59432-73E8-4D1C-8F64-A68C5C2FD2A0}" dt="2025-11-02T07:11:28.584" v="1999"/>
          <ac:spMkLst>
            <pc:docMk/>
            <pc:sldMk cId="2727286230" sldId="280"/>
            <ac:spMk id="19" creationId="{405EACC3-571A-BB7E-9BE8-C3B80B6B48E7}"/>
          </ac:spMkLst>
        </pc:spChg>
        <pc:spChg chg="mod">
          <ac:chgData name="Santhosh Kumar B V" userId="056cb49b-69fe-4ca1-871a-fe51d6c2765f" providerId="ADAL" clId="{33E59432-73E8-4D1C-8F64-A68C5C2FD2A0}" dt="2025-11-02T07:13:03.984" v="2016" actId="207"/>
          <ac:spMkLst>
            <pc:docMk/>
            <pc:sldMk cId="2727286230" sldId="280"/>
            <ac:spMk id="20" creationId="{57298F06-BAA7-4BCD-E32B-B1776E3DAB90}"/>
          </ac:spMkLst>
        </pc:spChg>
        <pc:spChg chg="del mod">
          <ac:chgData name="Santhosh Kumar B V" userId="056cb49b-69fe-4ca1-871a-fe51d6c2765f" providerId="ADAL" clId="{33E59432-73E8-4D1C-8F64-A68C5C2FD2A0}" dt="2025-11-02T07:12:38.662" v="2011" actId="478"/>
          <ac:spMkLst>
            <pc:docMk/>
            <pc:sldMk cId="2727286230" sldId="280"/>
            <ac:spMk id="26" creationId="{8E832EE1-F1DC-C5B6-BAF5-ED9FE4BE880E}"/>
          </ac:spMkLst>
        </pc:spChg>
        <pc:spChg chg="add del mod">
          <ac:chgData name="Santhosh Kumar B V" userId="056cb49b-69fe-4ca1-871a-fe51d6c2765f" providerId="ADAL" clId="{33E59432-73E8-4D1C-8F64-A68C5C2FD2A0}" dt="2025-11-02T07:12:40.430" v="2012" actId="478"/>
          <ac:spMkLst>
            <pc:docMk/>
            <pc:sldMk cId="2727286230" sldId="280"/>
            <ac:spMk id="27" creationId="{40737D84-BBEE-8467-1496-32DBFC674EC5}"/>
          </ac:spMkLst>
        </pc:spChg>
        <pc:grpChg chg="mod">
          <ac:chgData name="Santhosh Kumar B V" userId="056cb49b-69fe-4ca1-871a-fe51d6c2765f" providerId="ADAL" clId="{33E59432-73E8-4D1C-8F64-A68C5C2FD2A0}" dt="2025-11-02T14:26:06.530" v="4278" actId="1037"/>
          <ac:grpSpMkLst>
            <pc:docMk/>
            <pc:sldMk cId="2727286230" sldId="280"/>
            <ac:grpSpMk id="6" creationId="{F86ACA9B-B14A-0908-5C08-DA9766B1F6EC}"/>
          </ac:grpSpMkLst>
        </pc:grpChg>
        <pc:grpChg chg="mod">
          <ac:chgData name="Santhosh Kumar B V" userId="056cb49b-69fe-4ca1-871a-fe51d6c2765f" providerId="ADAL" clId="{33E59432-73E8-4D1C-8F64-A68C5C2FD2A0}" dt="2025-11-02T14:26:06.530" v="4278" actId="1037"/>
          <ac:grpSpMkLst>
            <pc:docMk/>
            <pc:sldMk cId="2727286230" sldId="280"/>
            <ac:grpSpMk id="9" creationId="{D9AF1F5D-ADB9-DF39-1942-55511A616F3C}"/>
          </ac:grpSpMkLst>
        </pc:grpChg>
        <pc:grpChg chg="mod">
          <ac:chgData name="Santhosh Kumar B V" userId="056cb49b-69fe-4ca1-871a-fe51d6c2765f" providerId="ADAL" clId="{33E59432-73E8-4D1C-8F64-A68C5C2FD2A0}" dt="2025-11-02T14:26:06.530" v="4278" actId="1037"/>
          <ac:grpSpMkLst>
            <pc:docMk/>
            <pc:sldMk cId="2727286230" sldId="280"/>
            <ac:grpSpMk id="12" creationId="{181E3F4F-24C3-A936-C51D-88ACB32329DF}"/>
          </ac:grpSpMkLst>
        </pc:grpChg>
        <pc:grpChg chg="mod">
          <ac:chgData name="Santhosh Kumar B V" userId="056cb49b-69fe-4ca1-871a-fe51d6c2765f" providerId="ADAL" clId="{33E59432-73E8-4D1C-8F64-A68C5C2FD2A0}" dt="2025-11-02T14:26:06.530" v="4278" actId="1037"/>
          <ac:grpSpMkLst>
            <pc:docMk/>
            <pc:sldMk cId="2727286230" sldId="280"/>
            <ac:grpSpMk id="15" creationId="{6D7EE026-BA1A-A9CF-50E6-DC37E216DAF5}"/>
          </ac:grpSpMkLst>
        </pc:grpChg>
        <pc:grpChg chg="mod">
          <ac:chgData name="Santhosh Kumar B V" userId="056cb49b-69fe-4ca1-871a-fe51d6c2765f" providerId="ADAL" clId="{33E59432-73E8-4D1C-8F64-A68C5C2FD2A0}" dt="2025-11-02T14:26:06.530" v="4278" actId="1037"/>
          <ac:grpSpMkLst>
            <pc:docMk/>
            <pc:sldMk cId="2727286230" sldId="280"/>
            <ac:grpSpMk id="18" creationId="{8F1B13C4-D4F1-D0C5-763F-F5F49594D2B5}"/>
          </ac:grpSpMkLst>
        </pc:grpChg>
        <pc:picChg chg="del">
          <ac:chgData name="Santhosh Kumar B V" userId="056cb49b-69fe-4ca1-871a-fe51d6c2765f" providerId="ADAL" clId="{33E59432-73E8-4D1C-8F64-A68C5C2FD2A0}" dt="2025-11-02T07:13:18.156" v="2017" actId="478"/>
          <ac:picMkLst>
            <pc:docMk/>
            <pc:sldMk cId="2727286230" sldId="280"/>
            <ac:picMk id="21" creationId="{9AD1715A-976B-3C61-E851-44164C7B513A}"/>
          </ac:picMkLst>
        </pc:picChg>
        <pc:picChg chg="del">
          <ac:chgData name="Santhosh Kumar B V" userId="056cb49b-69fe-4ca1-871a-fe51d6c2765f" providerId="ADAL" clId="{33E59432-73E8-4D1C-8F64-A68C5C2FD2A0}" dt="2025-11-02T07:13:36.329" v="2022" actId="478"/>
          <ac:picMkLst>
            <pc:docMk/>
            <pc:sldMk cId="2727286230" sldId="280"/>
            <ac:picMk id="22" creationId="{339F7A56-2F04-1E27-EAEB-84C72D04F656}"/>
          </ac:picMkLst>
        </pc:picChg>
        <pc:picChg chg="del">
          <ac:chgData name="Santhosh Kumar B V" userId="056cb49b-69fe-4ca1-871a-fe51d6c2765f" providerId="ADAL" clId="{33E59432-73E8-4D1C-8F64-A68C5C2FD2A0}" dt="2025-11-02T07:14:21.249" v="2028" actId="478"/>
          <ac:picMkLst>
            <pc:docMk/>
            <pc:sldMk cId="2727286230" sldId="280"/>
            <ac:picMk id="23" creationId="{5B1A3630-904D-5C82-8355-5C1D9EEFFC36}"/>
          </ac:picMkLst>
        </pc:picChg>
        <pc:picChg chg="mod">
          <ac:chgData name="Santhosh Kumar B V" userId="056cb49b-69fe-4ca1-871a-fe51d6c2765f" providerId="ADAL" clId="{33E59432-73E8-4D1C-8F64-A68C5C2FD2A0}" dt="2025-11-02T14:26:06.530" v="4278" actId="1037"/>
          <ac:picMkLst>
            <pc:docMk/>
            <pc:sldMk cId="2727286230" sldId="280"/>
            <ac:picMk id="24" creationId="{C5BAB3FE-5C45-67B3-DA5C-57705FBC8A2B}"/>
          </ac:picMkLst>
        </pc:picChg>
        <pc:picChg chg="del">
          <ac:chgData name="Santhosh Kumar B V" userId="056cb49b-69fe-4ca1-871a-fe51d6c2765f" providerId="ADAL" clId="{33E59432-73E8-4D1C-8F64-A68C5C2FD2A0}" dt="2025-11-02T07:16:22.908" v="2045" actId="478"/>
          <ac:picMkLst>
            <pc:docMk/>
            <pc:sldMk cId="2727286230" sldId="280"/>
            <ac:picMk id="25" creationId="{D8290B24-7C71-F431-97A7-4CCE9A8BDF65}"/>
          </ac:picMkLst>
        </pc:picChg>
        <pc:picChg chg="add mod">
          <ac:chgData name="Santhosh Kumar B V" userId="056cb49b-69fe-4ca1-871a-fe51d6c2765f" providerId="ADAL" clId="{33E59432-73E8-4D1C-8F64-A68C5C2FD2A0}" dt="2025-11-02T14:26:06.530" v="4278" actId="1037"/>
          <ac:picMkLst>
            <pc:docMk/>
            <pc:sldMk cId="2727286230" sldId="280"/>
            <ac:picMk id="29" creationId="{4FBE9E8A-39DD-F909-884F-8A80666C9EDC}"/>
          </ac:picMkLst>
        </pc:picChg>
        <pc:picChg chg="add mod">
          <ac:chgData name="Santhosh Kumar B V" userId="056cb49b-69fe-4ca1-871a-fe51d6c2765f" providerId="ADAL" clId="{33E59432-73E8-4D1C-8F64-A68C5C2FD2A0}" dt="2025-11-02T14:26:06.530" v="4278" actId="1037"/>
          <ac:picMkLst>
            <pc:docMk/>
            <pc:sldMk cId="2727286230" sldId="280"/>
            <ac:picMk id="31" creationId="{AC025DA2-3190-2089-42C5-DD1534DBB2D8}"/>
          </ac:picMkLst>
        </pc:picChg>
        <pc:picChg chg="add mod">
          <ac:chgData name="Santhosh Kumar B V" userId="056cb49b-69fe-4ca1-871a-fe51d6c2765f" providerId="ADAL" clId="{33E59432-73E8-4D1C-8F64-A68C5C2FD2A0}" dt="2025-11-02T14:26:06.530" v="4278" actId="1037"/>
          <ac:picMkLst>
            <pc:docMk/>
            <pc:sldMk cId="2727286230" sldId="280"/>
            <ac:picMk id="33" creationId="{E11C6E3C-59FD-217F-B686-17B3B76BA68F}"/>
          </ac:picMkLst>
        </pc:picChg>
        <pc:picChg chg="add mod">
          <ac:chgData name="Santhosh Kumar B V" userId="056cb49b-69fe-4ca1-871a-fe51d6c2765f" providerId="ADAL" clId="{33E59432-73E8-4D1C-8F64-A68C5C2FD2A0}" dt="2025-11-02T14:26:06.530" v="4278" actId="1037"/>
          <ac:picMkLst>
            <pc:docMk/>
            <pc:sldMk cId="2727286230" sldId="280"/>
            <ac:picMk id="34" creationId="{6B0775BD-A65A-0AB3-2E11-1203662F19C4}"/>
          </ac:picMkLst>
        </pc:picChg>
      </pc:sldChg>
      <pc:sldChg chg="addSp delSp modSp new del mod setBg">
        <pc:chgData name="Santhosh Kumar B V" userId="056cb49b-69fe-4ca1-871a-fe51d6c2765f" providerId="ADAL" clId="{33E59432-73E8-4D1C-8F64-A68C5C2FD2A0}" dt="2025-11-02T14:47:15.358" v="4712" actId="47"/>
        <pc:sldMkLst>
          <pc:docMk/>
          <pc:sldMk cId="1579720752" sldId="281"/>
        </pc:sldMkLst>
        <pc:spChg chg="mod">
          <ac:chgData name="Santhosh Kumar B V" userId="056cb49b-69fe-4ca1-871a-fe51d6c2765f" providerId="ADAL" clId="{33E59432-73E8-4D1C-8F64-A68C5C2FD2A0}" dt="2025-11-02T14:35:56.361" v="4613" actId="1076"/>
          <ac:spMkLst>
            <pc:docMk/>
            <pc:sldMk cId="1579720752" sldId="281"/>
            <ac:spMk id="2" creationId="{7E1BB4D9-57A5-3EB6-5CF6-895D984F3DD4}"/>
          </ac:spMkLst>
        </pc:spChg>
        <pc:spChg chg="add del mod">
          <ac:chgData name="Santhosh Kumar B V" userId="056cb49b-69fe-4ca1-871a-fe51d6c2765f" providerId="ADAL" clId="{33E59432-73E8-4D1C-8F64-A68C5C2FD2A0}" dt="2025-11-02T14:15:09.698" v="3952" actId="26606"/>
          <ac:spMkLst>
            <pc:docMk/>
            <pc:sldMk cId="1579720752" sldId="281"/>
            <ac:spMk id="3" creationId="{EC1CBD81-3969-27DA-C14D-5217AB819901}"/>
          </ac:spMkLst>
        </pc:spChg>
        <pc:spChg chg="mod">
          <ac:chgData name="Santhosh Kumar B V" userId="056cb49b-69fe-4ca1-871a-fe51d6c2765f" providerId="ADAL" clId="{33E59432-73E8-4D1C-8F64-A68C5C2FD2A0}" dt="2025-11-02T14:17:14.926" v="3963" actId="26606"/>
          <ac:spMkLst>
            <pc:docMk/>
            <pc:sldMk cId="1579720752" sldId="281"/>
            <ac:spMk id="4" creationId="{0AADEDA9-19D5-86BA-84EB-90B697901374}"/>
          </ac:spMkLst>
        </pc:spChg>
        <pc:spChg chg="add del">
          <ac:chgData name="Santhosh Kumar B V" userId="056cb49b-69fe-4ca1-871a-fe51d6c2765f" providerId="ADAL" clId="{33E59432-73E8-4D1C-8F64-A68C5C2FD2A0}" dt="2025-11-02T14:15:09.684" v="3951" actId="26606"/>
          <ac:spMkLst>
            <pc:docMk/>
            <pc:sldMk cId="1579720752" sldId="281"/>
            <ac:spMk id="6" creationId="{C1DD1A8A-57D5-4A81-AD04-532B043C5611}"/>
          </ac:spMkLst>
        </pc:spChg>
        <pc:spChg chg="mod">
          <ac:chgData name="Santhosh Kumar B V" userId="056cb49b-69fe-4ca1-871a-fe51d6c2765f" providerId="ADAL" clId="{33E59432-73E8-4D1C-8F64-A68C5C2FD2A0}" dt="2025-11-02T14:17:14.926" v="3963" actId="26606"/>
          <ac:spMkLst>
            <pc:docMk/>
            <pc:sldMk cId="1579720752" sldId="281"/>
            <ac:spMk id="8" creationId="{823BEF16-47DF-F6A2-15E0-3C4C555020F6}"/>
          </ac:spMkLst>
        </pc:spChg>
        <pc:spChg chg="add del">
          <ac:chgData name="Santhosh Kumar B V" userId="056cb49b-69fe-4ca1-871a-fe51d6c2765f" providerId="ADAL" clId="{33E59432-73E8-4D1C-8F64-A68C5C2FD2A0}" dt="2025-11-02T14:15:09.684" v="3951" actId="26606"/>
          <ac:spMkLst>
            <pc:docMk/>
            <pc:sldMk cId="1579720752" sldId="281"/>
            <ac:spMk id="11" creationId="{007891EC-4501-44ED-A8C8-B11B6DB767AB}"/>
          </ac:spMkLst>
        </pc:spChg>
        <pc:spChg chg="add del">
          <ac:chgData name="Santhosh Kumar B V" userId="056cb49b-69fe-4ca1-871a-fe51d6c2765f" providerId="ADAL" clId="{33E59432-73E8-4D1C-8F64-A68C5C2FD2A0}" dt="2025-11-02T07:15:47.407" v="2044" actId="26606"/>
          <ac:spMkLst>
            <pc:docMk/>
            <pc:sldMk cId="1579720752" sldId="281"/>
            <ac:spMk id="12" creationId="{5D7F64A8-D625-4F61-A290-B499BB62ACFF}"/>
          </ac:spMkLst>
        </pc:spChg>
        <pc:spChg chg="add del">
          <ac:chgData name="Santhosh Kumar B V" userId="056cb49b-69fe-4ca1-871a-fe51d6c2765f" providerId="ADAL" clId="{33E59432-73E8-4D1C-8F64-A68C5C2FD2A0}" dt="2025-11-02T14:17:14.926" v="3963" actId="26606"/>
          <ac:spMkLst>
            <pc:docMk/>
            <pc:sldMk cId="1579720752" sldId="281"/>
            <ac:spMk id="13" creationId="{74751229-0244-4FBB-BED1-407467F4C951}"/>
          </ac:spMkLst>
        </pc:spChg>
        <pc:spChg chg="add mod">
          <ac:chgData name="Santhosh Kumar B V" userId="056cb49b-69fe-4ca1-871a-fe51d6c2765f" providerId="ADAL" clId="{33E59432-73E8-4D1C-8F64-A68C5C2FD2A0}" dt="2025-11-02T14:28:02.902" v="4313"/>
          <ac:spMkLst>
            <pc:docMk/>
            <pc:sldMk cId="1579720752" sldId="281"/>
            <ac:spMk id="16" creationId="{C75E61B7-F5A4-5BEC-9715-E2C185C991BD}"/>
          </ac:spMkLst>
        </pc:spChg>
        <pc:spChg chg="add del">
          <ac:chgData name="Santhosh Kumar B V" userId="056cb49b-69fe-4ca1-871a-fe51d6c2765f" providerId="ADAL" clId="{33E59432-73E8-4D1C-8F64-A68C5C2FD2A0}" dt="2025-11-02T14:17:14.926" v="3963" actId="26606"/>
          <ac:spMkLst>
            <pc:docMk/>
            <pc:sldMk cId="1579720752" sldId="281"/>
            <ac:spMk id="20" creationId="{23D09407-53BC-485E-B4CE-BC5E4FC4B25B}"/>
          </ac:spMkLst>
        </pc:spChg>
        <pc:spChg chg="add del">
          <ac:chgData name="Santhosh Kumar B V" userId="056cb49b-69fe-4ca1-871a-fe51d6c2765f" providerId="ADAL" clId="{33E59432-73E8-4D1C-8F64-A68C5C2FD2A0}" dt="2025-11-02T14:17:14.926" v="3963" actId="26606"/>
          <ac:spMkLst>
            <pc:docMk/>
            <pc:sldMk cId="1579720752" sldId="281"/>
            <ac:spMk id="22" creationId="{921DB988-49FC-4608-B0A2-E2F3A4019041}"/>
          </ac:spMkLst>
        </pc:spChg>
        <pc:spChg chg="add mod">
          <ac:chgData name="Santhosh Kumar B V" userId="056cb49b-69fe-4ca1-871a-fe51d6c2765f" providerId="ADAL" clId="{33E59432-73E8-4D1C-8F64-A68C5C2FD2A0}" dt="2025-11-02T14:28:02.902" v="4313"/>
          <ac:spMkLst>
            <pc:docMk/>
            <pc:sldMk cId="1579720752" sldId="281"/>
            <ac:spMk id="35" creationId="{0E8B3987-067C-1C9C-6439-939882F62B70}"/>
          </ac:spMkLst>
        </pc:spChg>
        <pc:spChg chg="add mod">
          <ac:chgData name="Santhosh Kumar B V" userId="056cb49b-69fe-4ca1-871a-fe51d6c2765f" providerId="ADAL" clId="{33E59432-73E8-4D1C-8F64-A68C5C2FD2A0}" dt="2025-11-02T14:28:02.902" v="4313"/>
          <ac:spMkLst>
            <pc:docMk/>
            <pc:sldMk cId="1579720752" sldId="281"/>
            <ac:spMk id="36" creationId="{2A2382C4-3C9C-EA87-48FB-6CFF4C91F909}"/>
          </ac:spMkLst>
        </pc:spChg>
        <pc:spChg chg="add mod">
          <ac:chgData name="Santhosh Kumar B V" userId="056cb49b-69fe-4ca1-871a-fe51d6c2765f" providerId="ADAL" clId="{33E59432-73E8-4D1C-8F64-A68C5C2FD2A0}" dt="2025-11-02T14:28:02.902" v="4313"/>
          <ac:spMkLst>
            <pc:docMk/>
            <pc:sldMk cId="1579720752" sldId="281"/>
            <ac:spMk id="37" creationId="{D7B7BEB2-3735-04BA-668F-FE50E4C53540}"/>
          </ac:spMkLst>
        </pc:spChg>
        <pc:spChg chg="add mod">
          <ac:chgData name="Santhosh Kumar B V" userId="056cb49b-69fe-4ca1-871a-fe51d6c2765f" providerId="ADAL" clId="{33E59432-73E8-4D1C-8F64-A68C5C2FD2A0}" dt="2025-11-02T14:29:11.765" v="4333" actId="1076"/>
          <ac:spMkLst>
            <pc:docMk/>
            <pc:sldMk cId="1579720752" sldId="281"/>
            <ac:spMk id="39" creationId="{BE2FE822-ED89-EDE9-9719-43044ED0BA19}"/>
          </ac:spMkLst>
        </pc:spChg>
        <pc:spChg chg="add mod">
          <ac:chgData name="Santhosh Kumar B V" userId="056cb49b-69fe-4ca1-871a-fe51d6c2765f" providerId="ADAL" clId="{33E59432-73E8-4D1C-8F64-A68C5C2FD2A0}" dt="2025-11-02T14:29:11.765" v="4333" actId="1076"/>
          <ac:spMkLst>
            <pc:docMk/>
            <pc:sldMk cId="1579720752" sldId="281"/>
            <ac:spMk id="46" creationId="{6CAD4BBD-A8C5-57A2-00DD-5F14209BCC40}"/>
          </ac:spMkLst>
        </pc:spChg>
        <pc:spChg chg="add mod">
          <ac:chgData name="Santhosh Kumar B V" userId="056cb49b-69fe-4ca1-871a-fe51d6c2765f" providerId="ADAL" clId="{33E59432-73E8-4D1C-8F64-A68C5C2FD2A0}" dt="2025-11-02T14:29:11.765" v="4333" actId="1076"/>
          <ac:spMkLst>
            <pc:docMk/>
            <pc:sldMk cId="1579720752" sldId="281"/>
            <ac:spMk id="47" creationId="{1CD3F5D4-446E-FEC7-53FD-791C5DD77512}"/>
          </ac:spMkLst>
        </pc:spChg>
        <pc:spChg chg="add mod">
          <ac:chgData name="Santhosh Kumar B V" userId="056cb49b-69fe-4ca1-871a-fe51d6c2765f" providerId="ADAL" clId="{33E59432-73E8-4D1C-8F64-A68C5C2FD2A0}" dt="2025-11-02T14:29:11.765" v="4333" actId="1076"/>
          <ac:spMkLst>
            <pc:docMk/>
            <pc:sldMk cId="1579720752" sldId="281"/>
            <ac:spMk id="48" creationId="{FBF5D2BE-CBEA-93CE-AE82-82B01EE4903F}"/>
          </ac:spMkLst>
        </pc:spChg>
        <pc:spChg chg="add mod">
          <ac:chgData name="Santhosh Kumar B V" userId="056cb49b-69fe-4ca1-871a-fe51d6c2765f" providerId="ADAL" clId="{33E59432-73E8-4D1C-8F64-A68C5C2FD2A0}" dt="2025-11-02T14:29:11.765" v="4333" actId="1076"/>
          <ac:spMkLst>
            <pc:docMk/>
            <pc:sldMk cId="1579720752" sldId="281"/>
            <ac:spMk id="49" creationId="{AE29C913-C53E-1089-122F-D42585CE155D}"/>
          </ac:spMkLst>
        </pc:spChg>
        <pc:spChg chg="add mod">
          <ac:chgData name="Santhosh Kumar B V" userId="056cb49b-69fe-4ca1-871a-fe51d6c2765f" providerId="ADAL" clId="{33E59432-73E8-4D1C-8F64-A68C5C2FD2A0}" dt="2025-11-02T14:29:28.589" v="4336"/>
          <ac:spMkLst>
            <pc:docMk/>
            <pc:sldMk cId="1579720752" sldId="281"/>
            <ac:spMk id="52" creationId="{64736752-2717-AE35-5EE3-41DE0FAD402A}"/>
          </ac:spMkLst>
        </pc:spChg>
        <pc:spChg chg="add mod">
          <ac:chgData name="Santhosh Kumar B V" userId="056cb49b-69fe-4ca1-871a-fe51d6c2765f" providerId="ADAL" clId="{33E59432-73E8-4D1C-8F64-A68C5C2FD2A0}" dt="2025-11-02T14:29:28.589" v="4336"/>
          <ac:spMkLst>
            <pc:docMk/>
            <pc:sldMk cId="1579720752" sldId="281"/>
            <ac:spMk id="53" creationId="{89591716-A56B-8E9C-18EA-93EA2B7762C4}"/>
          </ac:spMkLst>
        </pc:spChg>
        <pc:spChg chg="add mod">
          <ac:chgData name="Santhosh Kumar B V" userId="056cb49b-69fe-4ca1-871a-fe51d6c2765f" providerId="ADAL" clId="{33E59432-73E8-4D1C-8F64-A68C5C2FD2A0}" dt="2025-11-02T14:29:44.221" v="4339" actId="14100"/>
          <ac:spMkLst>
            <pc:docMk/>
            <pc:sldMk cId="1579720752" sldId="281"/>
            <ac:spMk id="56" creationId="{C9280827-6CC3-E23F-3795-80EB2FFDDBD2}"/>
          </ac:spMkLst>
        </pc:spChg>
        <pc:spChg chg="add mod">
          <ac:chgData name="Santhosh Kumar B V" userId="056cb49b-69fe-4ca1-871a-fe51d6c2765f" providerId="ADAL" clId="{33E59432-73E8-4D1C-8F64-A68C5C2FD2A0}" dt="2025-11-02T14:29:44.221" v="4339" actId="14100"/>
          <ac:spMkLst>
            <pc:docMk/>
            <pc:sldMk cId="1579720752" sldId="281"/>
            <ac:spMk id="57" creationId="{5E51F275-C26E-129E-65EA-0D59638DA26C}"/>
          </ac:spMkLst>
        </pc:spChg>
        <pc:spChg chg="add del mod">
          <ac:chgData name="Santhosh Kumar B V" userId="056cb49b-69fe-4ca1-871a-fe51d6c2765f" providerId="ADAL" clId="{33E59432-73E8-4D1C-8F64-A68C5C2FD2A0}" dt="2025-11-02T14:30:00.325" v="4345" actId="21"/>
          <ac:spMkLst>
            <pc:docMk/>
            <pc:sldMk cId="1579720752" sldId="281"/>
            <ac:spMk id="58" creationId="{23D9BC46-D4DC-2F6D-AAE7-67B29C4CCFEC}"/>
          </ac:spMkLst>
        </pc:spChg>
        <pc:spChg chg="add del mod">
          <ac:chgData name="Santhosh Kumar B V" userId="056cb49b-69fe-4ca1-871a-fe51d6c2765f" providerId="ADAL" clId="{33E59432-73E8-4D1C-8F64-A68C5C2FD2A0}" dt="2025-11-02T14:30:15.544" v="4350" actId="21"/>
          <ac:spMkLst>
            <pc:docMk/>
            <pc:sldMk cId="1579720752" sldId="281"/>
            <ac:spMk id="59" creationId="{03EDF140-91DB-0238-7DD1-E322FD804B68}"/>
          </ac:spMkLst>
        </pc:spChg>
        <pc:spChg chg="add mod">
          <ac:chgData name="Santhosh Kumar B V" userId="056cb49b-69fe-4ca1-871a-fe51d6c2765f" providerId="ADAL" clId="{33E59432-73E8-4D1C-8F64-A68C5C2FD2A0}" dt="2025-11-02T14:30:18.690" v="4353"/>
          <ac:spMkLst>
            <pc:docMk/>
            <pc:sldMk cId="1579720752" sldId="281"/>
            <ac:spMk id="60" creationId="{03EDF140-91DB-0238-7DD1-E322FD804B68}"/>
          </ac:spMkLst>
        </pc:spChg>
        <pc:spChg chg="add mod">
          <ac:chgData name="Santhosh Kumar B V" userId="056cb49b-69fe-4ca1-871a-fe51d6c2765f" providerId="ADAL" clId="{33E59432-73E8-4D1C-8F64-A68C5C2FD2A0}" dt="2025-11-02T14:34:54.761" v="4540" actId="14100"/>
          <ac:spMkLst>
            <pc:docMk/>
            <pc:sldMk cId="1579720752" sldId="281"/>
            <ac:spMk id="61" creationId="{9DFCE711-AE64-8213-E5AF-6066483B0B8D}"/>
          </ac:spMkLst>
        </pc:spChg>
        <pc:spChg chg="add mod">
          <ac:chgData name="Santhosh Kumar B V" userId="056cb49b-69fe-4ca1-871a-fe51d6c2765f" providerId="ADAL" clId="{33E59432-73E8-4D1C-8F64-A68C5C2FD2A0}" dt="2025-11-02T14:32:27.609" v="4427" actId="1076"/>
          <ac:spMkLst>
            <pc:docMk/>
            <pc:sldMk cId="1579720752" sldId="281"/>
            <ac:spMk id="68" creationId="{9DA6181D-75BC-FFBD-52CC-36E50CAE109B}"/>
          </ac:spMkLst>
        </pc:spChg>
        <pc:spChg chg="add mod">
          <ac:chgData name="Santhosh Kumar B V" userId="056cb49b-69fe-4ca1-871a-fe51d6c2765f" providerId="ADAL" clId="{33E59432-73E8-4D1C-8F64-A68C5C2FD2A0}" dt="2025-11-02T14:34:57.758" v="4541" actId="114"/>
          <ac:spMkLst>
            <pc:docMk/>
            <pc:sldMk cId="1579720752" sldId="281"/>
            <ac:spMk id="69" creationId="{A7F55FD5-2F87-0940-BFCE-9A29BF7498F2}"/>
          </ac:spMkLst>
        </pc:spChg>
        <pc:spChg chg="add mod">
          <ac:chgData name="Santhosh Kumar B V" userId="056cb49b-69fe-4ca1-871a-fe51d6c2765f" providerId="ADAL" clId="{33E59432-73E8-4D1C-8F64-A68C5C2FD2A0}" dt="2025-11-02T14:35:40.718" v="4605" actId="408"/>
          <ac:spMkLst>
            <pc:docMk/>
            <pc:sldMk cId="1579720752" sldId="281"/>
            <ac:spMk id="70" creationId="{99B0FFFB-B1C2-AAEE-16AB-2AEF298E1848}"/>
          </ac:spMkLst>
        </pc:spChg>
        <pc:spChg chg="add mod">
          <ac:chgData name="Santhosh Kumar B V" userId="056cb49b-69fe-4ca1-871a-fe51d6c2765f" providerId="ADAL" clId="{33E59432-73E8-4D1C-8F64-A68C5C2FD2A0}" dt="2025-11-02T14:35:31.020" v="4604" actId="114"/>
          <ac:spMkLst>
            <pc:docMk/>
            <pc:sldMk cId="1579720752" sldId="281"/>
            <ac:spMk id="71" creationId="{0B329F86-99AA-634E-3B14-019ACEE1504E}"/>
          </ac:spMkLst>
        </pc:spChg>
        <pc:grpChg chg="add del">
          <ac:chgData name="Santhosh Kumar B V" userId="056cb49b-69fe-4ca1-871a-fe51d6c2765f" providerId="ADAL" clId="{33E59432-73E8-4D1C-8F64-A68C5C2FD2A0}" dt="2025-11-02T14:17:14.926" v="3963" actId="26606"/>
          <ac:grpSpMkLst>
            <pc:docMk/>
            <pc:sldMk cId="1579720752" sldId="281"/>
            <ac:grpSpMk id="24" creationId="{E9B930FD-8671-4C4C-ADCF-73AC1D0CD417}"/>
          </ac:grpSpMkLst>
        </pc:grpChg>
        <pc:grpChg chg="add del">
          <ac:chgData name="Santhosh Kumar B V" userId="056cb49b-69fe-4ca1-871a-fe51d6c2765f" providerId="ADAL" clId="{33E59432-73E8-4D1C-8F64-A68C5C2FD2A0}" dt="2025-11-02T14:17:14.926" v="3963" actId="26606"/>
          <ac:grpSpMkLst>
            <pc:docMk/>
            <pc:sldMk cId="1579720752" sldId="281"/>
            <ac:grpSpMk id="30" creationId="{383C2651-AE0C-4AE4-8725-E2F9414FE219}"/>
          </ac:grpSpMkLst>
        </pc:grpChg>
        <pc:picChg chg="add del">
          <ac:chgData name="Santhosh Kumar B V" userId="056cb49b-69fe-4ca1-871a-fe51d6c2765f" providerId="ADAL" clId="{33E59432-73E8-4D1C-8F64-A68C5C2FD2A0}" dt="2025-11-02T14:15:09.684" v="3951" actId="26606"/>
          <ac:picMkLst>
            <pc:docMk/>
            <pc:sldMk cId="1579720752" sldId="281"/>
            <ac:picMk id="5" creationId="{93F94C8C-23F2-D12B-FADC-CCF09AE993C3}"/>
          </ac:picMkLst>
        </pc:picChg>
        <pc:picChg chg="add del">
          <ac:chgData name="Santhosh Kumar B V" userId="056cb49b-69fe-4ca1-871a-fe51d6c2765f" providerId="ADAL" clId="{33E59432-73E8-4D1C-8F64-A68C5C2FD2A0}" dt="2025-11-02T07:15:47.407" v="2044" actId="26606"/>
          <ac:picMkLst>
            <pc:docMk/>
            <pc:sldMk cId="1579720752" sldId="281"/>
            <ac:picMk id="7" creationId="{62F1C081-9B74-8518-885F-0CA452972B92}"/>
          </ac:picMkLst>
        </pc:picChg>
        <pc:picChg chg="add del">
          <ac:chgData name="Santhosh Kumar B V" userId="056cb49b-69fe-4ca1-871a-fe51d6c2765f" providerId="ADAL" clId="{33E59432-73E8-4D1C-8F64-A68C5C2FD2A0}" dt="2025-11-02T07:15:47.407" v="2044" actId="26606"/>
          <ac:picMkLst>
            <pc:docMk/>
            <pc:sldMk cId="1579720752" sldId="281"/>
            <ac:picMk id="9" creationId="{CF8EB4B1-08A9-486A-A854-9F32B6688FC7}"/>
          </ac:picMkLst>
        </pc:picChg>
        <pc:picChg chg="add del mod ord">
          <ac:chgData name="Santhosh Kumar B V" userId="056cb49b-69fe-4ca1-871a-fe51d6c2765f" providerId="ADAL" clId="{33E59432-73E8-4D1C-8F64-A68C5C2FD2A0}" dt="2025-11-02T14:36:15.433" v="4619" actId="478"/>
          <ac:picMkLst>
            <pc:docMk/>
            <pc:sldMk cId="1579720752" sldId="281"/>
            <ac:picMk id="10" creationId="{889B39B6-6B6D-8D79-9C58-D74C38C3356C}"/>
          </ac:picMkLst>
        </pc:picChg>
        <pc:picChg chg="add del">
          <ac:chgData name="Santhosh Kumar B V" userId="056cb49b-69fe-4ca1-871a-fe51d6c2765f" providerId="ADAL" clId="{33E59432-73E8-4D1C-8F64-A68C5C2FD2A0}" dt="2025-11-02T14:17:08.747" v="3961" actId="478"/>
          <ac:picMkLst>
            <pc:docMk/>
            <pc:sldMk cId="1579720752" sldId="281"/>
            <ac:picMk id="14" creationId="{C36D9702-85CF-04A4-ABF0-C4E52D5542C4}"/>
          </ac:picMkLst>
        </pc:picChg>
        <pc:picChg chg="add del">
          <ac:chgData name="Santhosh Kumar B V" userId="056cb49b-69fe-4ca1-871a-fe51d6c2765f" providerId="ADAL" clId="{33E59432-73E8-4D1C-8F64-A68C5C2FD2A0}" dt="2025-11-02T14:17:14.926" v="3963" actId="26606"/>
          <ac:picMkLst>
            <pc:docMk/>
            <pc:sldMk cId="1579720752" sldId="281"/>
            <ac:picMk id="15" creationId="{CFC49C5E-4ADC-41F8-8A74-6E1B06F8D7FC}"/>
          </ac:picMkLst>
        </pc:picChg>
        <pc:picChg chg="add mod">
          <ac:chgData name="Santhosh Kumar B V" userId="056cb49b-69fe-4ca1-871a-fe51d6c2765f" providerId="ADAL" clId="{33E59432-73E8-4D1C-8F64-A68C5C2FD2A0}" dt="2025-11-02T14:28:02.902" v="4313"/>
          <ac:picMkLst>
            <pc:docMk/>
            <pc:sldMk cId="1579720752" sldId="281"/>
            <ac:picMk id="17" creationId="{27E75C9D-7F76-6C0D-1B4D-822B51ECA52A}"/>
          </ac:picMkLst>
        </pc:picChg>
        <pc:picChg chg="add mod">
          <ac:chgData name="Santhosh Kumar B V" userId="056cb49b-69fe-4ca1-871a-fe51d6c2765f" providerId="ADAL" clId="{33E59432-73E8-4D1C-8F64-A68C5C2FD2A0}" dt="2025-11-02T14:28:02.902" v="4313"/>
          <ac:picMkLst>
            <pc:docMk/>
            <pc:sldMk cId="1579720752" sldId="281"/>
            <ac:picMk id="18" creationId="{0C4D1FDC-04E9-DCB5-A45A-0CEE2274011C}"/>
          </ac:picMkLst>
        </pc:picChg>
        <pc:picChg chg="add mod">
          <ac:chgData name="Santhosh Kumar B V" userId="056cb49b-69fe-4ca1-871a-fe51d6c2765f" providerId="ADAL" clId="{33E59432-73E8-4D1C-8F64-A68C5C2FD2A0}" dt="2025-11-02T14:28:02.902" v="4313"/>
          <ac:picMkLst>
            <pc:docMk/>
            <pc:sldMk cId="1579720752" sldId="281"/>
            <ac:picMk id="19" creationId="{D3E3907F-A0B4-A8E1-D514-9D140C1F78CD}"/>
          </ac:picMkLst>
        </pc:picChg>
        <pc:picChg chg="add mod">
          <ac:chgData name="Santhosh Kumar B V" userId="056cb49b-69fe-4ca1-871a-fe51d6c2765f" providerId="ADAL" clId="{33E59432-73E8-4D1C-8F64-A68C5C2FD2A0}" dt="2025-11-02T14:28:02.902" v="4313"/>
          <ac:picMkLst>
            <pc:docMk/>
            <pc:sldMk cId="1579720752" sldId="281"/>
            <ac:picMk id="21" creationId="{8A94416E-77D1-FB08-6EB4-9C3C168DF285}"/>
          </ac:picMkLst>
        </pc:picChg>
        <pc:picChg chg="add mod">
          <ac:chgData name="Santhosh Kumar B V" userId="056cb49b-69fe-4ca1-871a-fe51d6c2765f" providerId="ADAL" clId="{33E59432-73E8-4D1C-8F64-A68C5C2FD2A0}" dt="2025-11-02T14:28:02.902" v="4313"/>
          <ac:picMkLst>
            <pc:docMk/>
            <pc:sldMk cId="1579720752" sldId="281"/>
            <ac:picMk id="23" creationId="{3B36AE1B-13E3-BBA5-0422-93D05A2FD402}"/>
          </ac:picMkLst>
        </pc:picChg>
        <pc:picChg chg="add mod">
          <ac:chgData name="Santhosh Kumar B V" userId="056cb49b-69fe-4ca1-871a-fe51d6c2765f" providerId="ADAL" clId="{33E59432-73E8-4D1C-8F64-A68C5C2FD2A0}" dt="2025-11-02T14:28:02.902" v="4313"/>
          <ac:picMkLst>
            <pc:docMk/>
            <pc:sldMk cId="1579720752" sldId="281"/>
            <ac:picMk id="29" creationId="{EE48A3BB-C916-3AD1-0873-51D958E097F3}"/>
          </ac:picMkLst>
        </pc:picChg>
        <pc:picChg chg="add mod">
          <ac:chgData name="Santhosh Kumar B V" userId="056cb49b-69fe-4ca1-871a-fe51d6c2765f" providerId="ADAL" clId="{33E59432-73E8-4D1C-8F64-A68C5C2FD2A0}" dt="2025-11-02T14:28:16.286" v="4316" actId="1076"/>
          <ac:picMkLst>
            <pc:docMk/>
            <pc:sldMk cId="1579720752" sldId="281"/>
            <ac:picMk id="38" creationId="{6E29EEAD-5A8D-74FD-305B-285FD53C0BDC}"/>
          </ac:picMkLst>
        </pc:picChg>
        <pc:picChg chg="add mod">
          <ac:chgData name="Santhosh Kumar B V" userId="056cb49b-69fe-4ca1-871a-fe51d6c2765f" providerId="ADAL" clId="{33E59432-73E8-4D1C-8F64-A68C5C2FD2A0}" dt="2025-11-02T14:29:11.765" v="4333" actId="1076"/>
          <ac:picMkLst>
            <pc:docMk/>
            <pc:sldMk cId="1579720752" sldId="281"/>
            <ac:picMk id="40" creationId="{1DAE4C90-6A89-9910-B8DE-843B88D018CA}"/>
          </ac:picMkLst>
        </pc:picChg>
        <pc:picChg chg="add mod">
          <ac:chgData name="Santhosh Kumar B V" userId="056cb49b-69fe-4ca1-871a-fe51d6c2765f" providerId="ADAL" clId="{33E59432-73E8-4D1C-8F64-A68C5C2FD2A0}" dt="2025-11-02T14:29:11.765" v="4333" actId="1076"/>
          <ac:picMkLst>
            <pc:docMk/>
            <pc:sldMk cId="1579720752" sldId="281"/>
            <ac:picMk id="41" creationId="{99501546-AEA9-917D-6FDA-0E6D8EE05105}"/>
          </ac:picMkLst>
        </pc:picChg>
        <pc:picChg chg="add mod">
          <ac:chgData name="Santhosh Kumar B V" userId="056cb49b-69fe-4ca1-871a-fe51d6c2765f" providerId="ADAL" clId="{33E59432-73E8-4D1C-8F64-A68C5C2FD2A0}" dt="2025-11-02T14:29:11.765" v="4333" actId="1076"/>
          <ac:picMkLst>
            <pc:docMk/>
            <pc:sldMk cId="1579720752" sldId="281"/>
            <ac:picMk id="42" creationId="{5D9F3FE3-9A6F-C5F8-33C0-AD7196FE4011}"/>
          </ac:picMkLst>
        </pc:picChg>
        <pc:picChg chg="add mod">
          <ac:chgData name="Santhosh Kumar B V" userId="056cb49b-69fe-4ca1-871a-fe51d6c2765f" providerId="ADAL" clId="{33E59432-73E8-4D1C-8F64-A68C5C2FD2A0}" dt="2025-11-02T14:29:11.765" v="4333" actId="1076"/>
          <ac:picMkLst>
            <pc:docMk/>
            <pc:sldMk cId="1579720752" sldId="281"/>
            <ac:picMk id="44" creationId="{2EBE6C96-435D-76F5-0A3F-D041857E0855}"/>
          </ac:picMkLst>
        </pc:picChg>
        <pc:picChg chg="add mod">
          <ac:chgData name="Santhosh Kumar B V" userId="056cb49b-69fe-4ca1-871a-fe51d6c2765f" providerId="ADAL" clId="{33E59432-73E8-4D1C-8F64-A68C5C2FD2A0}" dt="2025-11-02T14:29:11.765" v="4333" actId="1076"/>
          <ac:picMkLst>
            <pc:docMk/>
            <pc:sldMk cId="1579720752" sldId="281"/>
            <ac:picMk id="45" creationId="{50F0CC13-5E7A-32E4-A038-B009F67BBB35}"/>
          </ac:picMkLst>
        </pc:picChg>
        <pc:picChg chg="add mod">
          <ac:chgData name="Santhosh Kumar B V" userId="056cb49b-69fe-4ca1-871a-fe51d6c2765f" providerId="ADAL" clId="{33E59432-73E8-4D1C-8F64-A68C5C2FD2A0}" dt="2025-11-02T14:29:28.589" v="4336"/>
          <ac:picMkLst>
            <pc:docMk/>
            <pc:sldMk cId="1579720752" sldId="281"/>
            <ac:picMk id="50" creationId="{16D720B5-6B82-99FC-287C-0CDF445DA8BB}"/>
          </ac:picMkLst>
        </pc:picChg>
        <pc:picChg chg="add mod">
          <ac:chgData name="Santhosh Kumar B V" userId="056cb49b-69fe-4ca1-871a-fe51d6c2765f" providerId="ADAL" clId="{33E59432-73E8-4D1C-8F64-A68C5C2FD2A0}" dt="2025-11-02T14:29:28.589" v="4336"/>
          <ac:picMkLst>
            <pc:docMk/>
            <pc:sldMk cId="1579720752" sldId="281"/>
            <ac:picMk id="51" creationId="{94B91E68-A072-FD8E-1AFC-CE95D490EF49}"/>
          </ac:picMkLst>
        </pc:picChg>
        <pc:picChg chg="add mod">
          <ac:chgData name="Santhosh Kumar B V" userId="056cb49b-69fe-4ca1-871a-fe51d6c2765f" providerId="ADAL" clId="{33E59432-73E8-4D1C-8F64-A68C5C2FD2A0}" dt="2025-11-02T14:29:44.221" v="4339" actId="14100"/>
          <ac:picMkLst>
            <pc:docMk/>
            <pc:sldMk cId="1579720752" sldId="281"/>
            <ac:picMk id="54" creationId="{DBEBCDC9-29DC-38FF-63ED-E5E8FCACEC60}"/>
          </ac:picMkLst>
        </pc:picChg>
        <pc:picChg chg="add mod">
          <ac:chgData name="Santhosh Kumar B V" userId="056cb49b-69fe-4ca1-871a-fe51d6c2765f" providerId="ADAL" clId="{33E59432-73E8-4D1C-8F64-A68C5C2FD2A0}" dt="2025-11-02T14:29:44.221" v="4339" actId="14100"/>
          <ac:picMkLst>
            <pc:docMk/>
            <pc:sldMk cId="1579720752" sldId="281"/>
            <ac:picMk id="55" creationId="{2D538657-106B-0CC8-D885-5FB3E0D68B75}"/>
          </ac:picMkLst>
        </pc:picChg>
        <pc:picChg chg="add mod">
          <ac:chgData name="Santhosh Kumar B V" userId="056cb49b-69fe-4ca1-871a-fe51d6c2765f" providerId="ADAL" clId="{33E59432-73E8-4D1C-8F64-A68C5C2FD2A0}" dt="2025-11-02T14:31:58.288" v="4398" actId="1076"/>
          <ac:picMkLst>
            <pc:docMk/>
            <pc:sldMk cId="1579720752" sldId="281"/>
            <ac:picMk id="62" creationId="{3511369B-B79C-A63F-07D8-BF6EE22916DE}"/>
          </ac:picMkLst>
        </pc:picChg>
        <pc:picChg chg="add mod">
          <ac:chgData name="Santhosh Kumar B V" userId="056cb49b-69fe-4ca1-871a-fe51d6c2765f" providerId="ADAL" clId="{33E59432-73E8-4D1C-8F64-A68C5C2FD2A0}" dt="2025-11-02T14:31:38.161" v="4388" actId="1076"/>
          <ac:picMkLst>
            <pc:docMk/>
            <pc:sldMk cId="1579720752" sldId="281"/>
            <ac:picMk id="63" creationId="{2B7F6AAE-0AA5-4EC7-4885-5ECCE89A2697}"/>
          </ac:picMkLst>
        </pc:picChg>
        <pc:picChg chg="add mod">
          <ac:chgData name="Santhosh Kumar B V" userId="056cb49b-69fe-4ca1-871a-fe51d6c2765f" providerId="ADAL" clId="{33E59432-73E8-4D1C-8F64-A68C5C2FD2A0}" dt="2025-11-02T14:31:28.609" v="4383" actId="1076"/>
          <ac:picMkLst>
            <pc:docMk/>
            <pc:sldMk cId="1579720752" sldId="281"/>
            <ac:picMk id="64" creationId="{F8C890F0-97F8-C71B-0F10-651BC7187AF3}"/>
          </ac:picMkLst>
        </pc:picChg>
        <pc:picChg chg="add mod">
          <ac:chgData name="Santhosh Kumar B V" userId="056cb49b-69fe-4ca1-871a-fe51d6c2765f" providerId="ADAL" clId="{33E59432-73E8-4D1C-8F64-A68C5C2FD2A0}" dt="2025-11-02T14:31:59.609" v="4399" actId="1076"/>
          <ac:picMkLst>
            <pc:docMk/>
            <pc:sldMk cId="1579720752" sldId="281"/>
            <ac:picMk id="65" creationId="{05360141-3C47-D22F-4E7E-A6D87B65C177}"/>
          </ac:picMkLst>
        </pc:picChg>
        <pc:picChg chg="add mod">
          <ac:chgData name="Santhosh Kumar B V" userId="056cb49b-69fe-4ca1-871a-fe51d6c2765f" providerId="ADAL" clId="{33E59432-73E8-4D1C-8F64-A68C5C2FD2A0}" dt="2025-11-02T14:31:46.849" v="4392" actId="1076"/>
          <ac:picMkLst>
            <pc:docMk/>
            <pc:sldMk cId="1579720752" sldId="281"/>
            <ac:picMk id="66" creationId="{8B7C1BD2-9F27-A536-B259-0CF9355AFA1A}"/>
          </ac:picMkLst>
        </pc:picChg>
        <pc:picChg chg="add mod">
          <ac:chgData name="Santhosh Kumar B V" userId="056cb49b-69fe-4ca1-871a-fe51d6c2765f" providerId="ADAL" clId="{33E59432-73E8-4D1C-8F64-A68C5C2FD2A0}" dt="2025-11-02T14:31:31.993" v="4385" actId="14100"/>
          <ac:picMkLst>
            <pc:docMk/>
            <pc:sldMk cId="1579720752" sldId="281"/>
            <ac:picMk id="67" creationId="{EA1168C4-8DC2-5849-90EE-1DFF13DDCD6B}"/>
          </ac:picMkLst>
        </pc:picChg>
        <pc:picChg chg="add mod">
          <ac:chgData name="Santhosh Kumar B V" userId="056cb49b-69fe-4ca1-871a-fe51d6c2765f" providerId="ADAL" clId="{33E59432-73E8-4D1C-8F64-A68C5C2FD2A0}" dt="2025-11-02T14:36:23.737" v="4624" actId="1076"/>
          <ac:picMkLst>
            <pc:docMk/>
            <pc:sldMk cId="1579720752" sldId="281"/>
            <ac:picMk id="72" creationId="{0DBB539D-6650-1198-DD45-B387DC9BC5A8}"/>
          </ac:picMkLst>
        </pc:picChg>
      </pc:sldChg>
      <pc:sldChg chg="addSp modSp new mod modAnim">
        <pc:chgData name="Santhosh Kumar B V" userId="056cb49b-69fe-4ca1-871a-fe51d6c2765f" providerId="ADAL" clId="{33E59432-73E8-4D1C-8F64-A68C5C2FD2A0}" dt="2025-11-02T14:25:24.697" v="4256" actId="1038"/>
        <pc:sldMkLst>
          <pc:docMk/>
          <pc:sldMk cId="4198715865" sldId="282"/>
        </pc:sldMkLst>
        <pc:spChg chg="mod">
          <ac:chgData name="Santhosh Kumar B V" userId="056cb49b-69fe-4ca1-871a-fe51d6c2765f" providerId="ADAL" clId="{33E59432-73E8-4D1C-8F64-A68C5C2FD2A0}" dt="2025-11-02T14:25:05.280" v="4233" actId="1038"/>
          <ac:spMkLst>
            <pc:docMk/>
            <pc:sldMk cId="4198715865" sldId="282"/>
            <ac:spMk id="2" creationId="{2A831EDC-5B40-B07C-3EAB-CE0EBA7AF21F}"/>
          </ac:spMkLst>
        </pc:spChg>
        <pc:spChg chg="mod">
          <ac:chgData name="Santhosh Kumar B V" userId="056cb49b-69fe-4ca1-871a-fe51d6c2765f" providerId="ADAL" clId="{33E59432-73E8-4D1C-8F64-A68C5C2FD2A0}" dt="2025-11-02T14:25:05.280" v="4233" actId="1038"/>
          <ac:spMkLst>
            <pc:docMk/>
            <pc:sldMk cId="4198715865" sldId="282"/>
            <ac:spMk id="3" creationId="{7FEE9113-3251-A44E-04AE-D38D8AEDB5C6}"/>
          </ac:spMkLst>
        </pc:spChg>
        <pc:spChg chg="add mod">
          <ac:chgData name="Santhosh Kumar B V" userId="056cb49b-69fe-4ca1-871a-fe51d6c2765f" providerId="ADAL" clId="{33E59432-73E8-4D1C-8F64-A68C5C2FD2A0}" dt="2025-11-02T14:25:24.697" v="4256" actId="1038"/>
          <ac:spMkLst>
            <pc:docMk/>
            <pc:sldMk cId="4198715865" sldId="282"/>
            <ac:spMk id="6" creationId="{DE229FC1-56F0-37E1-F51D-73418B327F94}"/>
          </ac:spMkLst>
        </pc:spChg>
        <pc:spChg chg="add mod">
          <ac:chgData name="Santhosh Kumar B V" userId="056cb49b-69fe-4ca1-871a-fe51d6c2765f" providerId="ADAL" clId="{33E59432-73E8-4D1C-8F64-A68C5C2FD2A0}" dt="2025-11-02T14:25:24.697" v="4256" actId="1038"/>
          <ac:spMkLst>
            <pc:docMk/>
            <pc:sldMk cId="4198715865" sldId="282"/>
            <ac:spMk id="9" creationId="{2B3BD2F6-DE28-784C-B8EB-62C4EAD3B082}"/>
          </ac:spMkLst>
        </pc:spChg>
        <pc:spChg chg="add mod">
          <ac:chgData name="Santhosh Kumar B V" userId="056cb49b-69fe-4ca1-871a-fe51d6c2765f" providerId="ADAL" clId="{33E59432-73E8-4D1C-8F64-A68C5C2FD2A0}" dt="2025-11-02T14:25:24.697" v="4256" actId="1038"/>
          <ac:spMkLst>
            <pc:docMk/>
            <pc:sldMk cId="4198715865" sldId="282"/>
            <ac:spMk id="11" creationId="{BA9C2805-8B52-09C4-AE2F-4B3A86D24875}"/>
          </ac:spMkLst>
        </pc:spChg>
        <pc:spChg chg="add mod">
          <ac:chgData name="Santhosh Kumar B V" userId="056cb49b-69fe-4ca1-871a-fe51d6c2765f" providerId="ADAL" clId="{33E59432-73E8-4D1C-8F64-A68C5C2FD2A0}" dt="2025-11-02T14:25:11.817" v="4245" actId="1035"/>
          <ac:spMkLst>
            <pc:docMk/>
            <pc:sldMk cId="4198715865" sldId="282"/>
            <ac:spMk id="12" creationId="{165164C1-7FBA-F481-01BA-ABA802F275F6}"/>
          </ac:spMkLst>
        </pc:spChg>
        <pc:spChg chg="add mod">
          <ac:chgData name="Santhosh Kumar B V" userId="056cb49b-69fe-4ca1-871a-fe51d6c2765f" providerId="ADAL" clId="{33E59432-73E8-4D1C-8F64-A68C5C2FD2A0}" dt="2025-11-02T14:25:11.817" v="4245" actId="1035"/>
          <ac:spMkLst>
            <pc:docMk/>
            <pc:sldMk cId="4198715865" sldId="282"/>
            <ac:spMk id="14" creationId="{CD3CB92E-37B3-3663-9C17-80D4B0BF86A3}"/>
          </ac:spMkLst>
        </pc:spChg>
        <pc:spChg chg="add mod">
          <ac:chgData name="Santhosh Kumar B V" userId="056cb49b-69fe-4ca1-871a-fe51d6c2765f" providerId="ADAL" clId="{33E59432-73E8-4D1C-8F64-A68C5C2FD2A0}" dt="2025-11-02T14:25:11.817" v="4245" actId="1035"/>
          <ac:spMkLst>
            <pc:docMk/>
            <pc:sldMk cId="4198715865" sldId="282"/>
            <ac:spMk id="16" creationId="{B20C2CE3-7BA8-B40A-2EB8-67C333FB6482}"/>
          </ac:spMkLst>
        </pc:spChg>
        <pc:spChg chg="add mod">
          <ac:chgData name="Santhosh Kumar B V" userId="056cb49b-69fe-4ca1-871a-fe51d6c2765f" providerId="ADAL" clId="{33E59432-73E8-4D1C-8F64-A68C5C2FD2A0}" dt="2025-11-02T14:25:11.817" v="4245" actId="1035"/>
          <ac:spMkLst>
            <pc:docMk/>
            <pc:sldMk cId="4198715865" sldId="282"/>
            <ac:spMk id="18" creationId="{AF52794A-02A7-4688-5601-907E1B2620A0}"/>
          </ac:spMkLst>
        </pc:spChg>
        <pc:picChg chg="add mod">
          <ac:chgData name="Santhosh Kumar B V" userId="056cb49b-69fe-4ca1-871a-fe51d6c2765f" providerId="ADAL" clId="{33E59432-73E8-4D1C-8F64-A68C5C2FD2A0}" dt="2025-11-02T14:25:11.817" v="4245" actId="1035"/>
          <ac:picMkLst>
            <pc:docMk/>
            <pc:sldMk cId="4198715865" sldId="282"/>
            <ac:picMk id="5" creationId="{5A5C65A1-24EA-8A3F-793D-871DA5B336E2}"/>
          </ac:picMkLst>
        </pc:picChg>
        <pc:picChg chg="add mod">
          <ac:chgData name="Santhosh Kumar B V" userId="056cb49b-69fe-4ca1-871a-fe51d6c2765f" providerId="ADAL" clId="{33E59432-73E8-4D1C-8F64-A68C5C2FD2A0}" dt="2025-11-02T14:25:24.697" v="4256" actId="1038"/>
          <ac:picMkLst>
            <pc:docMk/>
            <pc:sldMk cId="4198715865" sldId="282"/>
            <ac:picMk id="8" creationId="{5FC5E9D2-8852-4114-5DE7-B15C74276850}"/>
          </ac:picMkLst>
        </pc:picChg>
      </pc:sldChg>
      <pc:sldChg chg="addSp delSp modSp add mod modClrScheme delDesignElem chgLayout">
        <pc:chgData name="Santhosh Kumar B V" userId="056cb49b-69fe-4ca1-871a-fe51d6c2765f" providerId="ADAL" clId="{33E59432-73E8-4D1C-8F64-A68C5C2FD2A0}" dt="2025-11-02T14:48:33.780" v="4739" actId="20577"/>
        <pc:sldMkLst>
          <pc:docMk/>
          <pc:sldMk cId="1394450683" sldId="283"/>
        </pc:sldMkLst>
        <pc:spChg chg="mod ord">
          <ac:chgData name="Santhosh Kumar B V" userId="056cb49b-69fe-4ca1-871a-fe51d6c2765f" providerId="ADAL" clId="{33E59432-73E8-4D1C-8F64-A68C5C2FD2A0}" dt="2025-11-02T14:37:25.905" v="4638" actId="14100"/>
          <ac:spMkLst>
            <pc:docMk/>
            <pc:sldMk cId="1394450683" sldId="283"/>
            <ac:spMk id="2" creationId="{F86016C7-36A9-5F55-0668-F18EF53E7930}"/>
          </ac:spMkLst>
        </pc:spChg>
        <pc:spChg chg="mod ord">
          <ac:chgData name="Santhosh Kumar B V" userId="056cb49b-69fe-4ca1-871a-fe51d6c2765f" providerId="ADAL" clId="{33E59432-73E8-4D1C-8F64-A68C5C2FD2A0}" dt="2025-11-02T14:37:06.825" v="4632" actId="700"/>
          <ac:spMkLst>
            <pc:docMk/>
            <pc:sldMk cId="1394450683" sldId="283"/>
            <ac:spMk id="4" creationId="{F02B9B4B-0286-6252-6087-491E49DDBD2D}"/>
          </ac:spMkLst>
        </pc:spChg>
        <pc:spChg chg="add del">
          <ac:chgData name="Santhosh Kumar B V" userId="056cb49b-69fe-4ca1-871a-fe51d6c2765f" providerId="ADAL" clId="{33E59432-73E8-4D1C-8F64-A68C5C2FD2A0}" dt="2025-11-02T14:42:19.543" v="4651" actId="22"/>
          <ac:spMkLst>
            <pc:docMk/>
            <pc:sldMk cId="1394450683" sldId="283"/>
            <ac:spMk id="5" creationId="{54826E3C-33FC-7A22-6CBE-2B182513B495}"/>
          </ac:spMkLst>
        </pc:spChg>
        <pc:spChg chg="add del mod">
          <ac:chgData name="Santhosh Kumar B V" userId="056cb49b-69fe-4ca1-871a-fe51d6c2765f" providerId="ADAL" clId="{33E59432-73E8-4D1C-8F64-A68C5C2FD2A0}" dt="2025-11-02T14:42:25.289" v="4654" actId="478"/>
          <ac:spMkLst>
            <pc:docMk/>
            <pc:sldMk cId="1394450683" sldId="283"/>
            <ac:spMk id="7" creationId="{2C8CBDE8-02CA-2C46-2250-D70DC2B87DE0}"/>
          </ac:spMkLst>
        </pc:spChg>
        <pc:spChg chg="mod ord">
          <ac:chgData name="Santhosh Kumar B V" userId="056cb49b-69fe-4ca1-871a-fe51d6c2765f" providerId="ADAL" clId="{33E59432-73E8-4D1C-8F64-A68C5C2FD2A0}" dt="2025-11-02T14:37:06.825" v="4632" actId="700"/>
          <ac:spMkLst>
            <pc:docMk/>
            <pc:sldMk cId="1394450683" sldId="283"/>
            <ac:spMk id="8" creationId="{BB6AF84E-8736-15F3-BABF-3776ED452E25}"/>
          </ac:spMkLst>
        </pc:spChg>
        <pc:spChg chg="add del">
          <ac:chgData name="Santhosh Kumar B V" userId="056cb49b-69fe-4ca1-871a-fe51d6c2765f" providerId="ADAL" clId="{33E59432-73E8-4D1C-8F64-A68C5C2FD2A0}" dt="2025-11-02T14:42:32.955" v="4656" actId="478"/>
          <ac:spMkLst>
            <pc:docMk/>
            <pc:sldMk cId="1394450683" sldId="283"/>
            <ac:spMk id="9" creationId="{AD7452ED-793E-3ACF-3695-81F11D3E3091}"/>
          </ac:spMkLst>
        </pc:spChg>
        <pc:spChg chg="add mod">
          <ac:chgData name="Santhosh Kumar B V" userId="056cb49b-69fe-4ca1-871a-fe51d6c2765f" providerId="ADAL" clId="{33E59432-73E8-4D1C-8F64-A68C5C2FD2A0}" dt="2025-11-02T14:44:34.914" v="4660"/>
          <ac:spMkLst>
            <pc:docMk/>
            <pc:sldMk cId="1394450683" sldId="283"/>
            <ac:spMk id="12" creationId="{BBE2F1EB-7AE1-428D-3112-E6CA7A482DB8}"/>
          </ac:spMkLst>
        </pc:spChg>
        <pc:spChg chg="del">
          <ac:chgData name="Santhosh Kumar B V" userId="056cb49b-69fe-4ca1-871a-fe51d6c2765f" providerId="ADAL" clId="{33E59432-73E8-4D1C-8F64-A68C5C2FD2A0}" dt="2025-11-02T14:37:06.825" v="4632" actId="700"/>
          <ac:spMkLst>
            <pc:docMk/>
            <pc:sldMk cId="1394450683" sldId="283"/>
            <ac:spMk id="13" creationId="{287D1A41-4868-F4DE-52AC-72862BDFDC44}"/>
          </ac:spMkLst>
        </pc:spChg>
        <pc:spChg chg="add mod">
          <ac:chgData name="Santhosh Kumar B V" userId="056cb49b-69fe-4ca1-871a-fe51d6c2765f" providerId="ADAL" clId="{33E59432-73E8-4D1C-8F64-A68C5C2FD2A0}" dt="2025-11-02T14:45:30.330" v="4681" actId="1076"/>
          <ac:spMkLst>
            <pc:docMk/>
            <pc:sldMk cId="1394450683" sldId="283"/>
            <ac:spMk id="16" creationId="{C3D99E73-8F97-86AF-A699-75EE2D8A9DD3}"/>
          </ac:spMkLst>
        </pc:spChg>
        <pc:spChg chg="add mod">
          <ac:chgData name="Santhosh Kumar B V" userId="056cb49b-69fe-4ca1-871a-fe51d6c2765f" providerId="ADAL" clId="{33E59432-73E8-4D1C-8F64-A68C5C2FD2A0}" dt="2025-11-02T14:45:27.458" v="4679" actId="1076"/>
          <ac:spMkLst>
            <pc:docMk/>
            <pc:sldMk cId="1394450683" sldId="283"/>
            <ac:spMk id="17" creationId="{0B6EEADE-5D11-5302-8B66-FF13AA60C81B}"/>
          </ac:spMkLst>
        </pc:spChg>
        <pc:spChg chg="mod">
          <ac:chgData name="Santhosh Kumar B V" userId="056cb49b-69fe-4ca1-871a-fe51d6c2765f" providerId="ADAL" clId="{33E59432-73E8-4D1C-8F64-A68C5C2FD2A0}" dt="2025-11-02T14:37:37.217" v="4648" actId="1076"/>
          <ac:spMkLst>
            <pc:docMk/>
            <pc:sldMk cId="1394450683" sldId="283"/>
            <ac:spMk id="61" creationId="{F514C746-28DC-55B1-8B93-0DA35AE2FB96}"/>
          </ac:spMkLst>
        </pc:spChg>
        <pc:spChg chg="mod">
          <ac:chgData name="Santhosh Kumar B V" userId="056cb49b-69fe-4ca1-871a-fe51d6c2765f" providerId="ADAL" clId="{33E59432-73E8-4D1C-8F64-A68C5C2FD2A0}" dt="2025-11-02T14:48:33.780" v="4739" actId="20577"/>
          <ac:spMkLst>
            <pc:docMk/>
            <pc:sldMk cId="1394450683" sldId="283"/>
            <ac:spMk id="68" creationId="{348E3B62-8C07-6E2B-61DD-E4059167FA44}"/>
          </ac:spMkLst>
        </pc:spChg>
        <pc:spChg chg="mod">
          <ac:chgData name="Santhosh Kumar B V" userId="056cb49b-69fe-4ca1-871a-fe51d6c2765f" providerId="ADAL" clId="{33E59432-73E8-4D1C-8F64-A68C5C2FD2A0}" dt="2025-11-02T14:37:37.217" v="4648" actId="1076"/>
          <ac:spMkLst>
            <pc:docMk/>
            <pc:sldMk cId="1394450683" sldId="283"/>
            <ac:spMk id="69" creationId="{7FBA13F6-BE51-09D0-1CAA-E6C82231807E}"/>
          </ac:spMkLst>
        </pc:spChg>
        <pc:spChg chg="mod">
          <ac:chgData name="Santhosh Kumar B V" userId="056cb49b-69fe-4ca1-871a-fe51d6c2765f" providerId="ADAL" clId="{33E59432-73E8-4D1C-8F64-A68C5C2FD2A0}" dt="2025-11-02T14:37:37.217" v="4648" actId="1076"/>
          <ac:spMkLst>
            <pc:docMk/>
            <pc:sldMk cId="1394450683" sldId="283"/>
            <ac:spMk id="70" creationId="{1200307F-E436-52DC-C60B-87840C46F4EE}"/>
          </ac:spMkLst>
        </pc:spChg>
        <pc:spChg chg="mod">
          <ac:chgData name="Santhosh Kumar B V" userId="056cb49b-69fe-4ca1-871a-fe51d6c2765f" providerId="ADAL" clId="{33E59432-73E8-4D1C-8F64-A68C5C2FD2A0}" dt="2025-11-02T14:37:37.217" v="4648" actId="1076"/>
          <ac:spMkLst>
            <pc:docMk/>
            <pc:sldMk cId="1394450683" sldId="283"/>
            <ac:spMk id="71" creationId="{70C57C5C-D6E7-8B45-1FDD-120F4E705F6B}"/>
          </ac:spMkLst>
        </pc:spChg>
        <pc:picChg chg="add del mod">
          <ac:chgData name="Santhosh Kumar B V" userId="056cb49b-69fe-4ca1-871a-fe51d6c2765f" providerId="ADAL" clId="{33E59432-73E8-4D1C-8F64-A68C5C2FD2A0}" dt="2025-11-02T14:42:57.669" v="4659" actId="478"/>
          <ac:picMkLst>
            <pc:docMk/>
            <pc:sldMk cId="1394450683" sldId="283"/>
            <ac:picMk id="11" creationId="{DE5008E7-C039-EB4C-1165-B0146E277015}"/>
          </ac:picMkLst>
        </pc:picChg>
        <pc:picChg chg="add mod">
          <ac:chgData name="Santhosh Kumar B V" userId="056cb49b-69fe-4ca1-871a-fe51d6c2765f" providerId="ADAL" clId="{33E59432-73E8-4D1C-8F64-A68C5C2FD2A0}" dt="2025-11-02T14:45:37.521" v="4683" actId="1076"/>
          <ac:picMkLst>
            <pc:docMk/>
            <pc:sldMk cId="1394450683" sldId="283"/>
            <ac:picMk id="14" creationId="{CB8802C4-F696-1B52-3A1A-5DF4EB2BFB9A}"/>
          </ac:picMkLst>
        </pc:picChg>
        <pc:picChg chg="del">
          <ac:chgData name="Santhosh Kumar B V" userId="056cb49b-69fe-4ca1-871a-fe51d6c2765f" providerId="ADAL" clId="{33E59432-73E8-4D1C-8F64-A68C5C2FD2A0}" dt="2025-11-02T14:37:06.825" v="4632" actId="700"/>
          <ac:picMkLst>
            <pc:docMk/>
            <pc:sldMk cId="1394450683" sldId="283"/>
            <ac:picMk id="15" creationId="{CD91F1D3-EE47-6BF6-5799-186393F4CB67}"/>
          </ac:picMkLst>
        </pc:picChg>
        <pc:picChg chg="add mod modCrop">
          <ac:chgData name="Santhosh Kumar B V" userId="056cb49b-69fe-4ca1-871a-fe51d6c2765f" providerId="ADAL" clId="{33E59432-73E8-4D1C-8F64-A68C5C2FD2A0}" dt="2025-11-02T14:47:43.050" v="4721" actId="732"/>
          <ac:picMkLst>
            <pc:docMk/>
            <pc:sldMk cId="1394450683" sldId="283"/>
            <ac:picMk id="19" creationId="{7029A013-6E9C-1D5D-E231-059588B1AA3D}"/>
          </ac:picMkLst>
        </pc:picChg>
        <pc:picChg chg="mod">
          <ac:chgData name="Santhosh Kumar B V" userId="056cb49b-69fe-4ca1-871a-fe51d6c2765f" providerId="ADAL" clId="{33E59432-73E8-4D1C-8F64-A68C5C2FD2A0}" dt="2025-11-02T14:37:37.217" v="4648" actId="1076"/>
          <ac:picMkLst>
            <pc:docMk/>
            <pc:sldMk cId="1394450683" sldId="283"/>
            <ac:picMk id="62" creationId="{0D581257-D0EB-ECD3-C66E-7885EDFAB7FB}"/>
          </ac:picMkLst>
        </pc:picChg>
        <pc:picChg chg="del mod">
          <ac:chgData name="Santhosh Kumar B V" userId="056cb49b-69fe-4ca1-871a-fe51d6c2765f" providerId="ADAL" clId="{33E59432-73E8-4D1C-8F64-A68C5C2FD2A0}" dt="2025-11-02T14:47:46.380" v="4722" actId="478"/>
          <ac:picMkLst>
            <pc:docMk/>
            <pc:sldMk cId="1394450683" sldId="283"/>
            <ac:picMk id="63" creationId="{A35A66BD-93CD-5847-BD4B-1D63F0FCA862}"/>
          </ac:picMkLst>
        </pc:picChg>
        <pc:picChg chg="mod">
          <ac:chgData name="Santhosh Kumar B V" userId="056cb49b-69fe-4ca1-871a-fe51d6c2765f" providerId="ADAL" clId="{33E59432-73E8-4D1C-8F64-A68C5C2FD2A0}" dt="2025-11-02T14:37:37.217" v="4648" actId="1076"/>
          <ac:picMkLst>
            <pc:docMk/>
            <pc:sldMk cId="1394450683" sldId="283"/>
            <ac:picMk id="64" creationId="{9391B1C3-C5D6-2F6A-7CCF-7CB40919B6CC}"/>
          </ac:picMkLst>
        </pc:picChg>
        <pc:picChg chg="del mod">
          <ac:chgData name="Santhosh Kumar B V" userId="056cb49b-69fe-4ca1-871a-fe51d6c2765f" providerId="ADAL" clId="{33E59432-73E8-4D1C-8F64-A68C5C2FD2A0}" dt="2025-11-02T14:44:52.882" v="4667" actId="478"/>
          <ac:picMkLst>
            <pc:docMk/>
            <pc:sldMk cId="1394450683" sldId="283"/>
            <ac:picMk id="65" creationId="{FD49D3FC-175A-5E69-A330-E2AB83E97697}"/>
          </ac:picMkLst>
        </pc:picChg>
        <pc:picChg chg="del mod">
          <ac:chgData name="Santhosh Kumar B V" userId="056cb49b-69fe-4ca1-871a-fe51d6c2765f" providerId="ADAL" clId="{33E59432-73E8-4D1C-8F64-A68C5C2FD2A0}" dt="2025-11-02T14:44:48.851" v="4666" actId="478"/>
          <ac:picMkLst>
            <pc:docMk/>
            <pc:sldMk cId="1394450683" sldId="283"/>
            <ac:picMk id="66" creationId="{002FB992-1856-F06F-BB18-61BB07571DF6}"/>
          </ac:picMkLst>
        </pc:picChg>
        <pc:picChg chg="del mod">
          <ac:chgData name="Santhosh Kumar B V" userId="056cb49b-69fe-4ca1-871a-fe51d6c2765f" providerId="ADAL" clId="{33E59432-73E8-4D1C-8F64-A68C5C2FD2A0}" dt="2025-11-02T14:42:17.449" v="4649" actId="478"/>
          <ac:picMkLst>
            <pc:docMk/>
            <pc:sldMk cId="1394450683" sldId="283"/>
            <ac:picMk id="67" creationId="{A00F036C-070A-6D76-BAF5-FB3C6FD16002}"/>
          </ac:picMkLst>
        </pc:picChg>
        <pc:picChg chg="mod">
          <ac:chgData name="Santhosh Kumar B V" userId="056cb49b-69fe-4ca1-871a-fe51d6c2765f" providerId="ADAL" clId="{33E59432-73E8-4D1C-8F64-A68C5C2FD2A0}" dt="2025-11-02T14:37:19.225" v="4636" actId="1076"/>
          <ac:picMkLst>
            <pc:docMk/>
            <pc:sldMk cId="1394450683" sldId="283"/>
            <ac:picMk id="72" creationId="{9BA222C5-76B6-81D3-20BA-A6D7EEDBA92D}"/>
          </ac:picMkLst>
        </pc:picChg>
      </pc:sldChg>
      <pc:sldChg chg="delSp add del mod">
        <pc:chgData name="Santhosh Kumar B V" userId="056cb49b-69fe-4ca1-871a-fe51d6c2765f" providerId="ADAL" clId="{33E59432-73E8-4D1C-8F64-A68C5C2FD2A0}" dt="2025-11-02T14:48:15.666" v="4724" actId="47"/>
        <pc:sldMkLst>
          <pc:docMk/>
          <pc:sldMk cId="2656466402" sldId="284"/>
        </pc:sldMkLst>
        <pc:picChg chg="del">
          <ac:chgData name="Santhosh Kumar B V" userId="056cb49b-69fe-4ca1-871a-fe51d6c2765f" providerId="ADAL" clId="{33E59432-73E8-4D1C-8F64-A68C5C2FD2A0}" dt="2025-11-02T14:47:54.629" v="4723" actId="478"/>
          <ac:picMkLst>
            <pc:docMk/>
            <pc:sldMk cId="2656466402" sldId="284"/>
            <ac:picMk id="19" creationId="{B148B86C-AB1E-E318-0A1E-7F07550316C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santhoshbv_iisc_ac_in/Documents/Fare_hike/CTRG%20worksheet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santhoshbv_iisc_ac_in/Documents/Fare_hike/CTRG%20workshee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santhoshbv_iisc_ac_in/Documents/Fare_hike/CTRG%20workshee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santhoshbv_iisc_ac_in/Documents/Fare_hike/CTRG%20workshee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indianinstituteofscience-my.sharepoint.com/personal/santhoshbv_iisc_ac_in/Documents/Fare_hike/CTRG%20workshee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>
                <a:latin typeface="Times New Roman" panose="02020603050405020304" pitchFamily="18" charset="0"/>
                <a:cs typeface="Times New Roman" panose="02020603050405020304" pitchFamily="18" charset="0"/>
              </a:rPr>
              <a:t>Gender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6DF-462A-A0E0-5C3F21F6E14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6DF-462A-A0E0-5C3F21F6E140}"/>
              </c:ext>
            </c:extLst>
          </c:dPt>
          <c:dLbls>
            <c:dLbl>
              <c:idx val="0"/>
              <c:layout>
                <c:manualLayout>
                  <c:x val="2.8022197110466884E-2"/>
                  <c:y val="5.858201089440785E-3"/>
                </c:manualLayout>
              </c:layout>
              <c:tx>
                <c:rich>
                  <a:bodyPr/>
                  <a:lstStyle/>
                  <a:p>
                    <a:fld id="{183FADB4-DEF0-445C-A76F-1729D9FFD981}" type="CATEGORYNAME"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63A15023-31F1-44A8-A57B-DFCE97F4A038}" type="PERCENTAGE">
                      <a:rPr lang="en-US"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6DF-462A-A0E0-5C3F21F6E14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6FA6CA5-6294-43E8-88A5-276C4A503D4E}" type="CATEGORYNAME">
                      <a:rPr 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[CATEGORY NAME]</a:t>
                    </a:fld>
                    <a:r>
                      <a:rPr lang="en-US" sz="14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fld id="{72CCC7F2-8B72-403E-A57B-ACB6C305CBCA}" type="PERCENTAGE">
                      <a:rPr lang="en-US"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[PERCENTAGE]</a:t>
                    </a:fld>
                    <a:endParaRPr lang="en-US" sz="14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32145463256722"/>
                      <c:h val="0.2062086783483193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6DF-462A-A0E0-5C3F21F6E1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Sheet1!$C$8:$C$9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Sheet1!$D$8:$D$9</c:f>
              <c:numCache>
                <c:formatCode>General</c:formatCode>
                <c:ptCount val="2"/>
                <c:pt idx="0">
                  <c:v>115</c:v>
                </c:pt>
                <c:pt idx="1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DF-462A-A0E0-5C3F21F6E14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>
                <a:latin typeface="Times New Roman" panose="02020603050405020304" pitchFamily="18" charset="0"/>
                <a:cs typeface="Times New Roman" panose="02020603050405020304" pitchFamily="18" charset="0"/>
              </a:rPr>
              <a:t>Age</a:t>
            </a:r>
          </a:p>
        </c:rich>
      </c:tx>
      <c:layout>
        <c:manualLayout>
          <c:xMode val="edge"/>
          <c:yMode val="edge"/>
          <c:x val="0.4401835121616476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5F7-45CA-85F1-3C6EE79DD76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5F7-45CA-85F1-3C6EE79DD76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5F7-45CA-85F1-3C6EE79DD76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95F7-45CA-85F1-3C6EE79DD76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95F7-45CA-85F1-3C6EE79DD76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6B54C1F-15C5-4E64-9058-EA64A287AFA0}" type="CATEGORYNAME"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[CATEGORY NAME]</a:t>
                    </a:fld>
                    <a:r>
                      <a:rPr lang="en-US" sz="12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fld id="{C79486B1-E0A5-4482-9354-F5FA25550643}" type="PERCENTAGE">
                      <a:rPr lang="en-US" sz="12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[PERCENTAGE]</a:t>
                    </a:fld>
                    <a:endParaRPr lang="en-US" sz="12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5F7-45CA-85F1-3C6EE79DD76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7E35FF8-37EB-4FE9-A6F3-FF86DA9CE952}" type="CATEGORYNAME"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[CATEGORY NAME]</a:t>
                    </a:fld>
                    <a:r>
                      <a:rPr lang="en-US" sz="12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fld id="{913BD26E-F687-4B24-83F8-5BAF75921140}" type="PERCENTAGE">
                      <a:rPr lang="en-US" sz="12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[PERCENTAGE]</a:t>
                    </a:fld>
                    <a:endParaRPr lang="en-US" sz="12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5F7-45CA-85F1-3C6EE79DD76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701DE87-BA68-4C7C-9386-851E583E9480}" type="CATEGORYNAME"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[CATEGORY NAME]</a:t>
                    </a:fld>
                    <a:r>
                      <a:rPr lang="en-US" sz="12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fld id="{C3C76943-6601-4466-8A16-32F6C86BF264}" type="PERCENTAGE">
                      <a:rPr lang="en-US" sz="12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[PERCENTAGE]</a:t>
                    </a:fld>
                    <a:endParaRPr lang="en-US" sz="12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5F7-45CA-85F1-3C6EE79DD76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3B9D239-75D3-42B3-9BCE-1FCA4171DB9E}" type="CATEGORYNAME"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[CATEGORY NAME]</a:t>
                    </a:fld>
                    <a:r>
                      <a:rPr lang="en-US" sz="12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fld id="{C4817B75-693D-472E-8146-6E56E8293BB0}" type="PERCENTAGE">
                      <a:rPr lang="en-US" sz="12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[PERCENTAGE]</a:t>
                    </a:fld>
                    <a:endParaRPr lang="en-US" sz="12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5F7-45CA-85F1-3C6EE79DD76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A6FEF14-DF45-48C1-8A7D-66BD56615745}" type="CATEGORYNAME"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[CATEGORY NAME]</a:t>
                    </a:fld>
                    <a:r>
                      <a:rPr lang="en-US" sz="12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</a:t>
                    </a:r>
                    <a:fld id="{EB364E39-4675-49C4-9AD0-05D80437BE77}" type="PERCENTAGE">
                      <a:rPr lang="en-US" sz="12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[PERCENTAGE]</a:t>
                    </a:fld>
                    <a:endParaRPr lang="en-US" sz="12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5F7-45CA-85F1-3C6EE79DD7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Sheet1!$C$18:$C$22</c:f>
              <c:strCache>
                <c:ptCount val="5"/>
                <c:pt idx="0">
                  <c:v>&lt; 18</c:v>
                </c:pt>
                <c:pt idx="1">
                  <c:v>18-30</c:v>
                </c:pt>
                <c:pt idx="2">
                  <c:v>30 -45</c:v>
                </c:pt>
                <c:pt idx="3">
                  <c:v>45-60</c:v>
                </c:pt>
                <c:pt idx="4">
                  <c:v>&gt;60</c:v>
                </c:pt>
              </c:strCache>
            </c:strRef>
          </c:cat>
          <c:val>
            <c:numRef>
              <c:f>Sheet1!$D$18:$D$22</c:f>
              <c:numCache>
                <c:formatCode>General</c:formatCode>
                <c:ptCount val="5"/>
                <c:pt idx="0">
                  <c:v>39</c:v>
                </c:pt>
                <c:pt idx="1">
                  <c:v>120</c:v>
                </c:pt>
                <c:pt idx="2">
                  <c:v>16</c:v>
                </c:pt>
                <c:pt idx="3">
                  <c:v>8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5F7-45CA-85F1-3C6EE79DD76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967103802546255E-2"/>
          <c:y val="0.90643918365597465"/>
          <c:w val="0.88148404882058218"/>
          <c:h val="8.83266793852073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>
                <a:latin typeface="Times New Roman" panose="02020603050405020304" pitchFamily="18" charset="0"/>
                <a:cs typeface="Times New Roman" panose="02020603050405020304" pitchFamily="18" charset="0"/>
              </a:rPr>
              <a:t>Occupation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256410256410256E-2"/>
          <c:y val="0.20751232832567984"/>
          <c:w val="0.92948717948717952"/>
          <c:h val="0.604684127731206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0DC-464D-937F-CB00078A52C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0DC-464D-937F-CB00078A52C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0DC-464D-937F-CB00078A52C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B0DC-464D-937F-CB00078A52C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B0DC-464D-937F-CB00078A52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Sheet1!$N$7:$N$11</c:f>
              <c:strCache>
                <c:ptCount val="5"/>
                <c:pt idx="0">
                  <c:v>Private Sector</c:v>
                </c:pt>
                <c:pt idx="1">
                  <c:v>Public Sector</c:v>
                </c:pt>
                <c:pt idx="2">
                  <c:v>Student</c:v>
                </c:pt>
                <c:pt idx="3">
                  <c:v>Self-Employed</c:v>
                </c:pt>
                <c:pt idx="4">
                  <c:v>Not Working</c:v>
                </c:pt>
              </c:strCache>
            </c:strRef>
          </c:cat>
          <c:val>
            <c:numRef>
              <c:f>Sheet1!$O$7:$O$11</c:f>
              <c:numCache>
                <c:formatCode>General</c:formatCode>
                <c:ptCount val="5"/>
                <c:pt idx="0">
                  <c:v>36</c:v>
                </c:pt>
                <c:pt idx="1">
                  <c:v>11</c:v>
                </c:pt>
                <c:pt idx="2">
                  <c:v>124</c:v>
                </c:pt>
                <c:pt idx="3">
                  <c:v>3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0DC-464D-937F-CB00078A52C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40629354592471"/>
          <c:y val="0.82808366442725079"/>
          <c:w val="0.76331695010239642"/>
          <c:h val="0.167460426616442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 share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774204355471214E-2"/>
          <c:y val="0.16085836976127899"/>
          <c:w val="0.96222579564452881"/>
          <c:h val="0.5722339935448942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F09-4177-89AE-FB3CD8A65B2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F09-4177-89AE-FB3CD8A65B2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F09-4177-89AE-FB3CD8A65B2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F09-4177-89AE-FB3CD8A65B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Sheet1!$C$50:$C$53</c:f>
              <c:strCache>
                <c:ptCount val="4"/>
                <c:pt idx="0">
                  <c:v>Public Transport</c:v>
                </c:pt>
                <c:pt idx="1">
                  <c:v>Private vehicles</c:v>
                </c:pt>
                <c:pt idx="2">
                  <c:v>NMT</c:v>
                </c:pt>
                <c:pt idx="3">
                  <c:v>PT and private transport</c:v>
                </c:pt>
              </c:strCache>
            </c:strRef>
          </c:cat>
          <c:val>
            <c:numRef>
              <c:f>Sheet1!$D$50:$D$53</c:f>
              <c:numCache>
                <c:formatCode>General</c:formatCode>
                <c:ptCount val="4"/>
                <c:pt idx="0">
                  <c:v>89</c:v>
                </c:pt>
                <c:pt idx="1">
                  <c:v>47</c:v>
                </c:pt>
                <c:pt idx="2">
                  <c:v>16</c:v>
                </c:pt>
                <c:pt idx="3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F09-4177-89AE-FB3CD8A65B2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083934982904585"/>
          <c:w val="1"/>
          <c:h val="0.264870986082229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IN">
                <a:latin typeface="Times New Roman" panose="02020603050405020304" pitchFamily="18" charset="0"/>
                <a:cs typeface="Times New Roman" panose="02020603050405020304" pitchFamily="18" charset="0"/>
              </a:rPr>
              <a:t>Ownership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052-420F-9841-525BB029B8A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052-420F-9841-525BB029B8A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052-420F-9841-525BB029B8A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052-420F-9841-525BB029B8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Sheet1!$C$38:$C$41</c:f>
              <c:strCache>
                <c:ptCount val="4"/>
                <c:pt idx="0">
                  <c:v>None</c:v>
                </c:pt>
                <c:pt idx="1">
                  <c:v>2W</c:v>
                </c:pt>
                <c:pt idx="2">
                  <c:v>4W</c:v>
                </c:pt>
                <c:pt idx="3">
                  <c:v>2W,4W</c:v>
                </c:pt>
              </c:strCache>
            </c:strRef>
          </c:cat>
          <c:val>
            <c:numRef>
              <c:f>Sheet1!$D$38:$D$41</c:f>
              <c:numCache>
                <c:formatCode>General</c:formatCode>
                <c:ptCount val="4"/>
                <c:pt idx="0">
                  <c:v>93</c:v>
                </c:pt>
                <c:pt idx="1">
                  <c:v>52</c:v>
                </c:pt>
                <c:pt idx="2">
                  <c:v>24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052-420F-9841-525BB029B8A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6" Type="http://schemas.openxmlformats.org/officeDocument/2006/relationships/image" Target="../media/image19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6" Type="http://schemas.openxmlformats.org/officeDocument/2006/relationships/image" Target="../media/image19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EE0D59-8308-4382-96FB-A90FDFB279B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11AFF1-01C3-44EB-8A43-9E3D0CCFA3A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Introduction</a:t>
          </a:r>
          <a:endParaRPr lang="en-US"/>
        </a:p>
      </dgm:t>
    </dgm:pt>
    <dgm:pt modelId="{09B3821B-3AC3-4A1F-BBEB-4EAC847F74D0}" type="parTrans" cxnId="{24BE1FC2-63E8-4BBC-8232-6360DBE2B20A}">
      <dgm:prSet/>
      <dgm:spPr/>
      <dgm:t>
        <a:bodyPr/>
        <a:lstStyle/>
        <a:p>
          <a:endParaRPr lang="en-US"/>
        </a:p>
      </dgm:t>
    </dgm:pt>
    <dgm:pt modelId="{3B5802B8-8F07-4622-BB2C-E138DFA529D1}" type="sibTrans" cxnId="{24BE1FC2-63E8-4BBC-8232-6360DBE2B20A}">
      <dgm:prSet/>
      <dgm:spPr/>
      <dgm:t>
        <a:bodyPr/>
        <a:lstStyle/>
        <a:p>
          <a:endParaRPr lang="en-US"/>
        </a:p>
      </dgm:t>
    </dgm:pt>
    <dgm:pt modelId="{A5ABA42A-D4E3-4DD2-A5E9-469C7F4040F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Objective and Methodology </a:t>
          </a:r>
          <a:endParaRPr lang="en-US"/>
        </a:p>
      </dgm:t>
    </dgm:pt>
    <dgm:pt modelId="{01160049-0574-4E38-8F53-5F9CB896D58C}" type="parTrans" cxnId="{0C836617-2870-4F14-9253-CC76C8C99E66}">
      <dgm:prSet/>
      <dgm:spPr/>
      <dgm:t>
        <a:bodyPr/>
        <a:lstStyle/>
        <a:p>
          <a:endParaRPr lang="en-US"/>
        </a:p>
      </dgm:t>
    </dgm:pt>
    <dgm:pt modelId="{69FA269C-BAD8-40C2-886C-B2CCE34913A6}" type="sibTrans" cxnId="{0C836617-2870-4F14-9253-CC76C8C99E66}">
      <dgm:prSet/>
      <dgm:spPr/>
      <dgm:t>
        <a:bodyPr/>
        <a:lstStyle/>
        <a:p>
          <a:endParaRPr lang="en-US"/>
        </a:p>
      </dgm:t>
    </dgm:pt>
    <dgm:pt modelId="{52FC2580-68F3-4509-8920-67FA2877FE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Study Area and </a:t>
          </a:r>
          <a:r>
            <a:rPr lang="en-IN" b="1"/>
            <a:t>Data Collection</a:t>
          </a:r>
          <a:endParaRPr lang="en-US"/>
        </a:p>
      </dgm:t>
    </dgm:pt>
    <dgm:pt modelId="{430D5C44-FBFF-494A-96F1-7B03C156D975}" type="parTrans" cxnId="{3A33A468-24FB-4868-9AF8-57FEABC6E103}">
      <dgm:prSet/>
      <dgm:spPr/>
      <dgm:t>
        <a:bodyPr/>
        <a:lstStyle/>
        <a:p>
          <a:endParaRPr lang="en-US"/>
        </a:p>
      </dgm:t>
    </dgm:pt>
    <dgm:pt modelId="{FA4DCB09-19D4-410B-888A-2814F44E7D28}" type="sibTrans" cxnId="{3A33A468-24FB-4868-9AF8-57FEABC6E103}">
      <dgm:prSet/>
      <dgm:spPr/>
      <dgm:t>
        <a:bodyPr/>
        <a:lstStyle/>
        <a:p>
          <a:endParaRPr lang="en-US"/>
        </a:p>
      </dgm:t>
    </dgm:pt>
    <dgm:pt modelId="{38FA51C6-DEC9-424D-95CE-727ADDF0DE3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Result</a:t>
          </a:r>
          <a:endParaRPr lang="en-US"/>
        </a:p>
      </dgm:t>
    </dgm:pt>
    <dgm:pt modelId="{3EE9F32B-EFFE-4BD8-834F-0BED934285C4}" type="parTrans" cxnId="{AF295DE4-23F2-4F5D-881F-2522DB1B5E54}">
      <dgm:prSet/>
      <dgm:spPr/>
      <dgm:t>
        <a:bodyPr/>
        <a:lstStyle/>
        <a:p>
          <a:endParaRPr lang="en-US"/>
        </a:p>
      </dgm:t>
    </dgm:pt>
    <dgm:pt modelId="{7820463C-B48C-42F6-B15C-BB3F14E787CC}" type="sibTrans" cxnId="{AF295DE4-23F2-4F5D-881F-2522DB1B5E54}">
      <dgm:prSet/>
      <dgm:spPr/>
      <dgm:t>
        <a:bodyPr/>
        <a:lstStyle/>
        <a:p>
          <a:endParaRPr lang="en-US"/>
        </a:p>
      </dgm:t>
    </dgm:pt>
    <dgm:pt modelId="{A2FB5C65-099C-4CF0-967A-264DA24E633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Planning Implications of the Study</a:t>
          </a:r>
          <a:endParaRPr lang="en-US"/>
        </a:p>
      </dgm:t>
    </dgm:pt>
    <dgm:pt modelId="{B44193E9-E8EB-4029-AB15-8E693E2DEF35}" type="parTrans" cxnId="{45C0F4F3-E1F3-4E66-96CE-EE951B58B292}">
      <dgm:prSet/>
      <dgm:spPr/>
      <dgm:t>
        <a:bodyPr/>
        <a:lstStyle/>
        <a:p>
          <a:endParaRPr lang="en-US"/>
        </a:p>
      </dgm:t>
    </dgm:pt>
    <dgm:pt modelId="{65AF5433-F866-47A7-9C46-572138E0A86D}" type="sibTrans" cxnId="{45C0F4F3-E1F3-4E66-96CE-EE951B58B292}">
      <dgm:prSet/>
      <dgm:spPr/>
      <dgm:t>
        <a:bodyPr/>
        <a:lstStyle/>
        <a:p>
          <a:endParaRPr lang="en-US"/>
        </a:p>
      </dgm:t>
    </dgm:pt>
    <dgm:pt modelId="{8594F99F-5FED-488C-92A8-135F81C29FCF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b="1"/>
            <a:t>Conclusions</a:t>
          </a:r>
          <a:endParaRPr lang="en-US"/>
        </a:p>
      </dgm:t>
    </dgm:pt>
    <dgm:pt modelId="{765033AB-D04A-4844-8D16-6D9451E1BAA6}" type="parTrans" cxnId="{7FFD33BD-3241-415E-A5B6-39D7E7D12E52}">
      <dgm:prSet/>
      <dgm:spPr/>
      <dgm:t>
        <a:bodyPr/>
        <a:lstStyle/>
        <a:p>
          <a:endParaRPr lang="en-US"/>
        </a:p>
      </dgm:t>
    </dgm:pt>
    <dgm:pt modelId="{5FAFC49F-DC5F-4242-8BF1-1AC705587468}" type="sibTrans" cxnId="{7FFD33BD-3241-415E-A5B6-39D7E7D12E52}">
      <dgm:prSet/>
      <dgm:spPr/>
      <dgm:t>
        <a:bodyPr/>
        <a:lstStyle/>
        <a:p>
          <a:endParaRPr lang="en-US"/>
        </a:p>
      </dgm:t>
    </dgm:pt>
    <dgm:pt modelId="{8B912A7B-9F51-48E5-91A6-6A2415066D2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Limitations and Future Scope</a:t>
          </a:r>
          <a:endParaRPr lang="en-US"/>
        </a:p>
      </dgm:t>
    </dgm:pt>
    <dgm:pt modelId="{4B2EC7C0-0A00-4D03-8044-59C2A5D5B7D2}" type="parTrans" cxnId="{2BC4C55F-22C7-45DA-BDB0-E7CEDF16B4BC}">
      <dgm:prSet/>
      <dgm:spPr/>
      <dgm:t>
        <a:bodyPr/>
        <a:lstStyle/>
        <a:p>
          <a:endParaRPr lang="en-US"/>
        </a:p>
      </dgm:t>
    </dgm:pt>
    <dgm:pt modelId="{604F89AB-4DB2-463E-A989-FFDC0AA00A88}" type="sibTrans" cxnId="{2BC4C55F-22C7-45DA-BDB0-E7CEDF16B4BC}">
      <dgm:prSet/>
      <dgm:spPr/>
      <dgm:t>
        <a:bodyPr/>
        <a:lstStyle/>
        <a:p>
          <a:endParaRPr lang="en-US"/>
        </a:p>
      </dgm:t>
    </dgm:pt>
    <dgm:pt modelId="{6E61BEC1-695E-4173-8EA1-6D19580D54E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/>
            <a:t>Reference</a:t>
          </a:r>
          <a:endParaRPr lang="en-US"/>
        </a:p>
      </dgm:t>
    </dgm:pt>
    <dgm:pt modelId="{035FCEB2-0962-49CF-9C5A-A70383D467F3}" type="parTrans" cxnId="{461E1FC5-F838-4C2F-8CE7-FAAA32B548FD}">
      <dgm:prSet/>
      <dgm:spPr/>
      <dgm:t>
        <a:bodyPr/>
        <a:lstStyle/>
        <a:p>
          <a:endParaRPr lang="en-US"/>
        </a:p>
      </dgm:t>
    </dgm:pt>
    <dgm:pt modelId="{7F7A47FE-16A3-4F18-9E08-B344B42077CA}" type="sibTrans" cxnId="{461E1FC5-F838-4C2F-8CE7-FAAA32B548FD}">
      <dgm:prSet/>
      <dgm:spPr/>
      <dgm:t>
        <a:bodyPr/>
        <a:lstStyle/>
        <a:p>
          <a:endParaRPr lang="en-US"/>
        </a:p>
      </dgm:t>
    </dgm:pt>
    <dgm:pt modelId="{0996FE5C-3877-45D1-8F5D-D03CDE09B383}" type="pres">
      <dgm:prSet presAssocID="{98EE0D59-8308-4382-96FB-A90FDFB279BA}" presName="root" presStyleCnt="0">
        <dgm:presLayoutVars>
          <dgm:dir/>
          <dgm:resizeHandles val="exact"/>
        </dgm:presLayoutVars>
      </dgm:prSet>
      <dgm:spPr/>
    </dgm:pt>
    <dgm:pt modelId="{BFD8BBB6-3D41-4162-AC58-E54DAC17DB91}" type="pres">
      <dgm:prSet presAssocID="{6811AFF1-01C3-44EB-8A43-9E3D0CCFA3A5}" presName="compNode" presStyleCnt="0"/>
      <dgm:spPr/>
    </dgm:pt>
    <dgm:pt modelId="{0F2A2C84-B0B8-4297-BAA6-B6300701FB35}" type="pres">
      <dgm:prSet presAssocID="{6811AFF1-01C3-44EB-8A43-9E3D0CCFA3A5}" presName="bgRect" presStyleLbl="bgShp" presStyleIdx="0" presStyleCnt="8"/>
      <dgm:spPr/>
    </dgm:pt>
    <dgm:pt modelId="{11A5580D-D33E-4D83-B902-D8A22FC947FC}" type="pres">
      <dgm:prSet presAssocID="{6811AFF1-01C3-44EB-8A43-9E3D0CCFA3A5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ke"/>
        </a:ext>
      </dgm:extLst>
    </dgm:pt>
    <dgm:pt modelId="{0F8C6531-016F-4414-8746-408481AF6D82}" type="pres">
      <dgm:prSet presAssocID="{6811AFF1-01C3-44EB-8A43-9E3D0CCFA3A5}" presName="spaceRect" presStyleCnt="0"/>
      <dgm:spPr/>
    </dgm:pt>
    <dgm:pt modelId="{0901BE86-C15E-4CE2-AFCD-18C027572928}" type="pres">
      <dgm:prSet presAssocID="{6811AFF1-01C3-44EB-8A43-9E3D0CCFA3A5}" presName="parTx" presStyleLbl="revTx" presStyleIdx="0" presStyleCnt="8">
        <dgm:presLayoutVars>
          <dgm:chMax val="0"/>
          <dgm:chPref val="0"/>
        </dgm:presLayoutVars>
      </dgm:prSet>
      <dgm:spPr/>
    </dgm:pt>
    <dgm:pt modelId="{6C0022A7-BE8E-4E63-B400-1A7FB42382B5}" type="pres">
      <dgm:prSet presAssocID="{3B5802B8-8F07-4622-BB2C-E138DFA529D1}" presName="sibTrans" presStyleCnt="0"/>
      <dgm:spPr/>
    </dgm:pt>
    <dgm:pt modelId="{901E7268-4CC6-4141-9624-BA2DBEC23284}" type="pres">
      <dgm:prSet presAssocID="{A5ABA42A-D4E3-4DD2-A5E9-469C7F4040F9}" presName="compNode" presStyleCnt="0"/>
      <dgm:spPr/>
    </dgm:pt>
    <dgm:pt modelId="{2188E69F-7CB5-4873-BB6F-5AC28C7737D0}" type="pres">
      <dgm:prSet presAssocID="{A5ABA42A-D4E3-4DD2-A5E9-469C7F4040F9}" presName="bgRect" presStyleLbl="bgShp" presStyleIdx="1" presStyleCnt="8"/>
      <dgm:spPr/>
    </dgm:pt>
    <dgm:pt modelId="{1D9501A6-BAE9-41AA-8F2C-8165A88CD345}" type="pres">
      <dgm:prSet presAssocID="{A5ABA42A-D4E3-4DD2-A5E9-469C7F4040F9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ll"/>
        </a:ext>
      </dgm:extLst>
    </dgm:pt>
    <dgm:pt modelId="{7180898B-E84D-4B2D-93C7-5FE5DF1C064A}" type="pres">
      <dgm:prSet presAssocID="{A5ABA42A-D4E3-4DD2-A5E9-469C7F4040F9}" presName="spaceRect" presStyleCnt="0"/>
      <dgm:spPr/>
    </dgm:pt>
    <dgm:pt modelId="{44181BF9-CCC0-4C9F-9C4C-25715352B36E}" type="pres">
      <dgm:prSet presAssocID="{A5ABA42A-D4E3-4DD2-A5E9-469C7F4040F9}" presName="parTx" presStyleLbl="revTx" presStyleIdx="1" presStyleCnt="8">
        <dgm:presLayoutVars>
          <dgm:chMax val="0"/>
          <dgm:chPref val="0"/>
        </dgm:presLayoutVars>
      </dgm:prSet>
      <dgm:spPr/>
    </dgm:pt>
    <dgm:pt modelId="{23282BFC-445C-492B-BB16-324DE5C9C556}" type="pres">
      <dgm:prSet presAssocID="{69FA269C-BAD8-40C2-886C-B2CCE34913A6}" presName="sibTrans" presStyleCnt="0"/>
      <dgm:spPr/>
    </dgm:pt>
    <dgm:pt modelId="{AB49AE1D-7E20-4BB6-B755-06441286E7F0}" type="pres">
      <dgm:prSet presAssocID="{52FC2580-68F3-4509-8920-67FA2877FE50}" presName="compNode" presStyleCnt="0"/>
      <dgm:spPr/>
    </dgm:pt>
    <dgm:pt modelId="{974AE4F1-CCDB-457A-8086-B4D07FB02D0F}" type="pres">
      <dgm:prSet presAssocID="{52FC2580-68F3-4509-8920-67FA2877FE50}" presName="bgRect" presStyleLbl="bgShp" presStyleIdx="2" presStyleCnt="8"/>
      <dgm:spPr/>
    </dgm:pt>
    <dgm:pt modelId="{6A7054CE-454B-4C86-993B-C7CEFF7F5227}" type="pres">
      <dgm:prSet presAssocID="{52FC2580-68F3-4509-8920-67FA2877FE50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B71B66E0-6516-4BF9-8081-EDFF90435201}" type="pres">
      <dgm:prSet presAssocID="{52FC2580-68F3-4509-8920-67FA2877FE50}" presName="spaceRect" presStyleCnt="0"/>
      <dgm:spPr/>
    </dgm:pt>
    <dgm:pt modelId="{A8C59EF9-F5F4-437B-A8E9-DA694701CCD2}" type="pres">
      <dgm:prSet presAssocID="{52FC2580-68F3-4509-8920-67FA2877FE50}" presName="parTx" presStyleLbl="revTx" presStyleIdx="2" presStyleCnt="8">
        <dgm:presLayoutVars>
          <dgm:chMax val="0"/>
          <dgm:chPref val="0"/>
        </dgm:presLayoutVars>
      </dgm:prSet>
      <dgm:spPr/>
    </dgm:pt>
    <dgm:pt modelId="{B06C5305-9E42-4E27-BD89-9C590BD5B46F}" type="pres">
      <dgm:prSet presAssocID="{FA4DCB09-19D4-410B-888A-2814F44E7D28}" presName="sibTrans" presStyleCnt="0"/>
      <dgm:spPr/>
    </dgm:pt>
    <dgm:pt modelId="{C19AB417-1B9F-41D4-A0E1-4EDAF9FF50A3}" type="pres">
      <dgm:prSet presAssocID="{38FA51C6-DEC9-424D-95CE-727ADDF0DE36}" presName="compNode" presStyleCnt="0"/>
      <dgm:spPr/>
    </dgm:pt>
    <dgm:pt modelId="{EA4B2A53-D7CC-407F-B0CA-80DBD2F4691D}" type="pres">
      <dgm:prSet presAssocID="{38FA51C6-DEC9-424D-95CE-727ADDF0DE36}" presName="bgRect" presStyleLbl="bgShp" presStyleIdx="3" presStyleCnt="8"/>
      <dgm:spPr/>
    </dgm:pt>
    <dgm:pt modelId="{B6CF4241-83FA-45DD-944B-8E50DF4622F4}" type="pres">
      <dgm:prSet presAssocID="{38FA51C6-DEC9-424D-95CE-727ADDF0DE36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py"/>
        </a:ext>
      </dgm:extLst>
    </dgm:pt>
    <dgm:pt modelId="{C7F3EE95-FC42-4313-A91D-6E2A0723E592}" type="pres">
      <dgm:prSet presAssocID="{38FA51C6-DEC9-424D-95CE-727ADDF0DE36}" presName="spaceRect" presStyleCnt="0"/>
      <dgm:spPr/>
    </dgm:pt>
    <dgm:pt modelId="{8AC4A063-B8B0-46B1-A0C5-4A7260A93151}" type="pres">
      <dgm:prSet presAssocID="{38FA51C6-DEC9-424D-95CE-727ADDF0DE36}" presName="parTx" presStyleLbl="revTx" presStyleIdx="3" presStyleCnt="8">
        <dgm:presLayoutVars>
          <dgm:chMax val="0"/>
          <dgm:chPref val="0"/>
        </dgm:presLayoutVars>
      </dgm:prSet>
      <dgm:spPr/>
    </dgm:pt>
    <dgm:pt modelId="{980E0DBA-6A62-436C-9D5F-0A9700C77F49}" type="pres">
      <dgm:prSet presAssocID="{7820463C-B48C-42F6-B15C-BB3F14E787CC}" presName="sibTrans" presStyleCnt="0"/>
      <dgm:spPr/>
    </dgm:pt>
    <dgm:pt modelId="{1DD829AA-EC10-4CAC-A455-364B2EF4D18F}" type="pres">
      <dgm:prSet presAssocID="{A2FB5C65-099C-4CF0-967A-264DA24E633B}" presName="compNode" presStyleCnt="0"/>
      <dgm:spPr/>
    </dgm:pt>
    <dgm:pt modelId="{1E38A232-FA37-45C6-9971-EE1B36674856}" type="pres">
      <dgm:prSet presAssocID="{A2FB5C65-099C-4CF0-967A-264DA24E633B}" presName="bgRect" presStyleLbl="bgShp" presStyleIdx="4" presStyleCnt="8"/>
      <dgm:spPr/>
    </dgm:pt>
    <dgm:pt modelId="{C54C92B5-758A-45E8-AA14-2C6CC1BEF48C}" type="pres">
      <dgm:prSet presAssocID="{A2FB5C65-099C-4CF0-967A-264DA24E633B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agnostic"/>
        </a:ext>
      </dgm:extLst>
    </dgm:pt>
    <dgm:pt modelId="{31B814E2-136E-4B5F-B1EB-A07B801DA06D}" type="pres">
      <dgm:prSet presAssocID="{A2FB5C65-099C-4CF0-967A-264DA24E633B}" presName="spaceRect" presStyleCnt="0"/>
      <dgm:spPr/>
    </dgm:pt>
    <dgm:pt modelId="{51F302DB-472C-47A8-AACD-DF6FD3E8EC58}" type="pres">
      <dgm:prSet presAssocID="{A2FB5C65-099C-4CF0-967A-264DA24E633B}" presName="parTx" presStyleLbl="revTx" presStyleIdx="4" presStyleCnt="8">
        <dgm:presLayoutVars>
          <dgm:chMax val="0"/>
          <dgm:chPref val="0"/>
        </dgm:presLayoutVars>
      </dgm:prSet>
      <dgm:spPr/>
    </dgm:pt>
    <dgm:pt modelId="{C16B3D37-C389-45CD-ADF6-25EADE8F6DA6}" type="pres">
      <dgm:prSet presAssocID="{65AF5433-F866-47A7-9C46-572138E0A86D}" presName="sibTrans" presStyleCnt="0"/>
      <dgm:spPr/>
    </dgm:pt>
    <dgm:pt modelId="{09749DA9-D069-4E06-B698-864B5B91CEFB}" type="pres">
      <dgm:prSet presAssocID="{8594F99F-5FED-488C-92A8-135F81C29FCF}" presName="compNode" presStyleCnt="0"/>
      <dgm:spPr/>
    </dgm:pt>
    <dgm:pt modelId="{A5E2254B-B0B8-4179-B42A-DC6ADBEBEFAC}" type="pres">
      <dgm:prSet presAssocID="{8594F99F-5FED-488C-92A8-135F81C29FCF}" presName="bgRect" presStyleLbl="bgShp" presStyleIdx="5" presStyleCnt="8"/>
      <dgm:spPr/>
    </dgm:pt>
    <dgm:pt modelId="{D5ACD990-2F8E-42A9-BB93-175A730E709C}" type="pres">
      <dgm:prSet presAssocID="{8594F99F-5FED-488C-92A8-135F81C29FCF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munications"/>
        </a:ext>
      </dgm:extLst>
    </dgm:pt>
    <dgm:pt modelId="{760BE2D2-41E2-4E06-BF15-0B41287A5B33}" type="pres">
      <dgm:prSet presAssocID="{8594F99F-5FED-488C-92A8-135F81C29FCF}" presName="spaceRect" presStyleCnt="0"/>
      <dgm:spPr/>
    </dgm:pt>
    <dgm:pt modelId="{BEAD2662-5515-4AF2-A164-3161191CDD52}" type="pres">
      <dgm:prSet presAssocID="{8594F99F-5FED-488C-92A8-135F81C29FCF}" presName="parTx" presStyleLbl="revTx" presStyleIdx="5" presStyleCnt="8">
        <dgm:presLayoutVars>
          <dgm:chMax val="0"/>
          <dgm:chPref val="0"/>
        </dgm:presLayoutVars>
      </dgm:prSet>
      <dgm:spPr/>
    </dgm:pt>
    <dgm:pt modelId="{3F357D44-2A01-4FBE-978B-DD804658583F}" type="pres">
      <dgm:prSet presAssocID="{5FAFC49F-DC5F-4242-8BF1-1AC705587468}" presName="sibTrans" presStyleCnt="0"/>
      <dgm:spPr/>
    </dgm:pt>
    <dgm:pt modelId="{ED3AEB5A-56EC-4D4D-AC2F-09861F8BB4CA}" type="pres">
      <dgm:prSet presAssocID="{8B912A7B-9F51-48E5-91A6-6A2415066D2C}" presName="compNode" presStyleCnt="0"/>
      <dgm:spPr/>
    </dgm:pt>
    <dgm:pt modelId="{85F4F5A0-9CB2-45E6-9B1B-C5ACD669A70F}" type="pres">
      <dgm:prSet presAssocID="{8B912A7B-9F51-48E5-91A6-6A2415066D2C}" presName="bgRect" presStyleLbl="bgShp" presStyleIdx="6" presStyleCnt="8"/>
      <dgm:spPr/>
    </dgm:pt>
    <dgm:pt modelId="{96E99FFD-BC78-41C8-972E-03418652F0C5}" type="pres">
      <dgm:prSet presAssocID="{8B912A7B-9F51-48E5-91A6-6A2415066D2C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story"/>
        </a:ext>
      </dgm:extLst>
    </dgm:pt>
    <dgm:pt modelId="{7E8C3638-F10C-4D21-B284-ADC7698717CC}" type="pres">
      <dgm:prSet presAssocID="{8B912A7B-9F51-48E5-91A6-6A2415066D2C}" presName="spaceRect" presStyleCnt="0"/>
      <dgm:spPr/>
    </dgm:pt>
    <dgm:pt modelId="{C89907A9-495A-401A-A149-7B23AE37F4E9}" type="pres">
      <dgm:prSet presAssocID="{8B912A7B-9F51-48E5-91A6-6A2415066D2C}" presName="parTx" presStyleLbl="revTx" presStyleIdx="6" presStyleCnt="8">
        <dgm:presLayoutVars>
          <dgm:chMax val="0"/>
          <dgm:chPref val="0"/>
        </dgm:presLayoutVars>
      </dgm:prSet>
      <dgm:spPr/>
    </dgm:pt>
    <dgm:pt modelId="{629C558E-C82D-49A5-AAD6-F33785520902}" type="pres">
      <dgm:prSet presAssocID="{604F89AB-4DB2-463E-A989-FFDC0AA00A88}" presName="sibTrans" presStyleCnt="0"/>
      <dgm:spPr/>
    </dgm:pt>
    <dgm:pt modelId="{3AC2EB57-A3DB-4FB1-BD87-D37601583A09}" type="pres">
      <dgm:prSet presAssocID="{6E61BEC1-695E-4173-8EA1-6D19580D54EA}" presName="compNode" presStyleCnt="0"/>
      <dgm:spPr/>
    </dgm:pt>
    <dgm:pt modelId="{9FB1F09E-D6A0-4C9C-B370-1E79F6388BE4}" type="pres">
      <dgm:prSet presAssocID="{6E61BEC1-695E-4173-8EA1-6D19580D54EA}" presName="bgRect" presStyleLbl="bgShp" presStyleIdx="7" presStyleCnt="8"/>
      <dgm:spPr/>
    </dgm:pt>
    <dgm:pt modelId="{29ED9287-39AD-4049-BBF3-D4F8D756BCD0}" type="pres">
      <dgm:prSet presAssocID="{6E61BEC1-695E-4173-8EA1-6D19580D54EA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sterisk"/>
        </a:ext>
      </dgm:extLst>
    </dgm:pt>
    <dgm:pt modelId="{8F146E9D-3FE5-4F2B-9B31-29B026EFE30C}" type="pres">
      <dgm:prSet presAssocID="{6E61BEC1-695E-4173-8EA1-6D19580D54EA}" presName="spaceRect" presStyleCnt="0"/>
      <dgm:spPr/>
    </dgm:pt>
    <dgm:pt modelId="{A77ABF9C-89E1-4110-8253-E5BE8BCA533A}" type="pres">
      <dgm:prSet presAssocID="{6E61BEC1-695E-4173-8EA1-6D19580D54EA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4F8BCF04-C70A-4A64-BA4E-81F6D62A0F8F}" type="presOf" srcId="{38FA51C6-DEC9-424D-95CE-727ADDF0DE36}" destId="{8AC4A063-B8B0-46B1-A0C5-4A7260A93151}" srcOrd="0" destOrd="0" presId="urn:microsoft.com/office/officeart/2018/2/layout/IconVerticalSolidList"/>
    <dgm:cxn modelId="{0C836617-2870-4F14-9253-CC76C8C99E66}" srcId="{98EE0D59-8308-4382-96FB-A90FDFB279BA}" destId="{A5ABA42A-D4E3-4DD2-A5E9-469C7F4040F9}" srcOrd="1" destOrd="0" parTransId="{01160049-0574-4E38-8F53-5F9CB896D58C}" sibTransId="{69FA269C-BAD8-40C2-886C-B2CCE34913A6}"/>
    <dgm:cxn modelId="{319E7D5E-3E22-42F9-A20C-43D24F03A92D}" type="presOf" srcId="{6811AFF1-01C3-44EB-8A43-9E3D0CCFA3A5}" destId="{0901BE86-C15E-4CE2-AFCD-18C027572928}" srcOrd="0" destOrd="0" presId="urn:microsoft.com/office/officeart/2018/2/layout/IconVerticalSolidList"/>
    <dgm:cxn modelId="{2BC4C55F-22C7-45DA-BDB0-E7CEDF16B4BC}" srcId="{98EE0D59-8308-4382-96FB-A90FDFB279BA}" destId="{8B912A7B-9F51-48E5-91A6-6A2415066D2C}" srcOrd="6" destOrd="0" parTransId="{4B2EC7C0-0A00-4D03-8044-59C2A5D5B7D2}" sibTransId="{604F89AB-4DB2-463E-A989-FFDC0AA00A88}"/>
    <dgm:cxn modelId="{3A33A468-24FB-4868-9AF8-57FEABC6E103}" srcId="{98EE0D59-8308-4382-96FB-A90FDFB279BA}" destId="{52FC2580-68F3-4509-8920-67FA2877FE50}" srcOrd="2" destOrd="0" parTransId="{430D5C44-FBFF-494A-96F1-7B03C156D975}" sibTransId="{FA4DCB09-19D4-410B-888A-2814F44E7D28}"/>
    <dgm:cxn modelId="{CB36A36A-EEC0-4A2D-8097-E5E193B5C77B}" type="presOf" srcId="{A5ABA42A-D4E3-4DD2-A5E9-469C7F4040F9}" destId="{44181BF9-CCC0-4C9F-9C4C-25715352B36E}" srcOrd="0" destOrd="0" presId="urn:microsoft.com/office/officeart/2018/2/layout/IconVerticalSolidList"/>
    <dgm:cxn modelId="{C1726E7A-56F7-469F-B5B3-EC5147ED2BD4}" type="presOf" srcId="{6E61BEC1-695E-4173-8EA1-6D19580D54EA}" destId="{A77ABF9C-89E1-4110-8253-E5BE8BCA533A}" srcOrd="0" destOrd="0" presId="urn:microsoft.com/office/officeart/2018/2/layout/IconVerticalSolidList"/>
    <dgm:cxn modelId="{BDFBFB83-6D19-4DBD-A098-D0F49F348F7A}" type="presOf" srcId="{8594F99F-5FED-488C-92A8-135F81C29FCF}" destId="{BEAD2662-5515-4AF2-A164-3161191CDD52}" srcOrd="0" destOrd="0" presId="urn:microsoft.com/office/officeart/2018/2/layout/IconVerticalSolidList"/>
    <dgm:cxn modelId="{6C3FF28E-04C4-4869-AFA6-BA98CC9452DC}" type="presOf" srcId="{8B912A7B-9F51-48E5-91A6-6A2415066D2C}" destId="{C89907A9-495A-401A-A149-7B23AE37F4E9}" srcOrd="0" destOrd="0" presId="urn:microsoft.com/office/officeart/2018/2/layout/IconVerticalSolidList"/>
    <dgm:cxn modelId="{B9621193-4412-4127-8980-F1CF9544CEF9}" type="presOf" srcId="{52FC2580-68F3-4509-8920-67FA2877FE50}" destId="{A8C59EF9-F5F4-437B-A8E9-DA694701CCD2}" srcOrd="0" destOrd="0" presId="urn:microsoft.com/office/officeart/2018/2/layout/IconVerticalSolidList"/>
    <dgm:cxn modelId="{7FFD33BD-3241-415E-A5B6-39D7E7D12E52}" srcId="{98EE0D59-8308-4382-96FB-A90FDFB279BA}" destId="{8594F99F-5FED-488C-92A8-135F81C29FCF}" srcOrd="5" destOrd="0" parTransId="{765033AB-D04A-4844-8D16-6D9451E1BAA6}" sibTransId="{5FAFC49F-DC5F-4242-8BF1-1AC705587468}"/>
    <dgm:cxn modelId="{24BE1FC2-63E8-4BBC-8232-6360DBE2B20A}" srcId="{98EE0D59-8308-4382-96FB-A90FDFB279BA}" destId="{6811AFF1-01C3-44EB-8A43-9E3D0CCFA3A5}" srcOrd="0" destOrd="0" parTransId="{09B3821B-3AC3-4A1F-BBEB-4EAC847F74D0}" sibTransId="{3B5802B8-8F07-4622-BB2C-E138DFA529D1}"/>
    <dgm:cxn modelId="{461E1FC5-F838-4C2F-8CE7-FAAA32B548FD}" srcId="{98EE0D59-8308-4382-96FB-A90FDFB279BA}" destId="{6E61BEC1-695E-4173-8EA1-6D19580D54EA}" srcOrd="7" destOrd="0" parTransId="{035FCEB2-0962-49CF-9C5A-A70383D467F3}" sibTransId="{7F7A47FE-16A3-4F18-9E08-B344B42077CA}"/>
    <dgm:cxn modelId="{996E73C5-65CD-462E-87F9-642F94F124CE}" type="presOf" srcId="{A2FB5C65-099C-4CF0-967A-264DA24E633B}" destId="{51F302DB-472C-47A8-AACD-DF6FD3E8EC58}" srcOrd="0" destOrd="0" presId="urn:microsoft.com/office/officeart/2018/2/layout/IconVerticalSolidList"/>
    <dgm:cxn modelId="{734986D4-FF73-4084-BFB9-07B201DD8DE5}" type="presOf" srcId="{98EE0D59-8308-4382-96FB-A90FDFB279BA}" destId="{0996FE5C-3877-45D1-8F5D-D03CDE09B383}" srcOrd="0" destOrd="0" presId="urn:microsoft.com/office/officeart/2018/2/layout/IconVerticalSolidList"/>
    <dgm:cxn modelId="{AF295DE4-23F2-4F5D-881F-2522DB1B5E54}" srcId="{98EE0D59-8308-4382-96FB-A90FDFB279BA}" destId="{38FA51C6-DEC9-424D-95CE-727ADDF0DE36}" srcOrd="3" destOrd="0" parTransId="{3EE9F32B-EFFE-4BD8-834F-0BED934285C4}" sibTransId="{7820463C-B48C-42F6-B15C-BB3F14E787CC}"/>
    <dgm:cxn modelId="{45C0F4F3-E1F3-4E66-96CE-EE951B58B292}" srcId="{98EE0D59-8308-4382-96FB-A90FDFB279BA}" destId="{A2FB5C65-099C-4CF0-967A-264DA24E633B}" srcOrd="4" destOrd="0" parTransId="{B44193E9-E8EB-4029-AB15-8E693E2DEF35}" sibTransId="{65AF5433-F866-47A7-9C46-572138E0A86D}"/>
    <dgm:cxn modelId="{45F4BF11-3466-45A8-B144-05EB99845438}" type="presParOf" srcId="{0996FE5C-3877-45D1-8F5D-D03CDE09B383}" destId="{BFD8BBB6-3D41-4162-AC58-E54DAC17DB91}" srcOrd="0" destOrd="0" presId="urn:microsoft.com/office/officeart/2018/2/layout/IconVerticalSolidList"/>
    <dgm:cxn modelId="{4411FC69-11B9-471C-AAC3-7EA641A8410A}" type="presParOf" srcId="{BFD8BBB6-3D41-4162-AC58-E54DAC17DB91}" destId="{0F2A2C84-B0B8-4297-BAA6-B6300701FB35}" srcOrd="0" destOrd="0" presId="urn:microsoft.com/office/officeart/2018/2/layout/IconVerticalSolidList"/>
    <dgm:cxn modelId="{0AE48AA4-8890-429C-A523-77806530E8CA}" type="presParOf" srcId="{BFD8BBB6-3D41-4162-AC58-E54DAC17DB91}" destId="{11A5580D-D33E-4D83-B902-D8A22FC947FC}" srcOrd="1" destOrd="0" presId="urn:microsoft.com/office/officeart/2018/2/layout/IconVerticalSolidList"/>
    <dgm:cxn modelId="{28CB0FD6-7642-4D2E-8D7E-8BB6716F725E}" type="presParOf" srcId="{BFD8BBB6-3D41-4162-AC58-E54DAC17DB91}" destId="{0F8C6531-016F-4414-8746-408481AF6D82}" srcOrd="2" destOrd="0" presId="urn:microsoft.com/office/officeart/2018/2/layout/IconVerticalSolidList"/>
    <dgm:cxn modelId="{707FADCD-B939-45D1-AFCC-05FFB33E443D}" type="presParOf" srcId="{BFD8BBB6-3D41-4162-AC58-E54DAC17DB91}" destId="{0901BE86-C15E-4CE2-AFCD-18C027572928}" srcOrd="3" destOrd="0" presId="urn:microsoft.com/office/officeart/2018/2/layout/IconVerticalSolidList"/>
    <dgm:cxn modelId="{AE8329BB-C349-4B07-83DB-E6692307A7A9}" type="presParOf" srcId="{0996FE5C-3877-45D1-8F5D-D03CDE09B383}" destId="{6C0022A7-BE8E-4E63-B400-1A7FB42382B5}" srcOrd="1" destOrd="0" presId="urn:microsoft.com/office/officeart/2018/2/layout/IconVerticalSolidList"/>
    <dgm:cxn modelId="{F7B43ADA-E102-42DB-AE1D-83415A00B8CD}" type="presParOf" srcId="{0996FE5C-3877-45D1-8F5D-D03CDE09B383}" destId="{901E7268-4CC6-4141-9624-BA2DBEC23284}" srcOrd="2" destOrd="0" presId="urn:microsoft.com/office/officeart/2018/2/layout/IconVerticalSolidList"/>
    <dgm:cxn modelId="{899DCD6A-409C-49A5-8E5A-7940A6372767}" type="presParOf" srcId="{901E7268-4CC6-4141-9624-BA2DBEC23284}" destId="{2188E69F-7CB5-4873-BB6F-5AC28C7737D0}" srcOrd="0" destOrd="0" presId="urn:microsoft.com/office/officeart/2018/2/layout/IconVerticalSolidList"/>
    <dgm:cxn modelId="{8065507F-B4B1-440E-8829-814ED4E36967}" type="presParOf" srcId="{901E7268-4CC6-4141-9624-BA2DBEC23284}" destId="{1D9501A6-BAE9-41AA-8F2C-8165A88CD345}" srcOrd="1" destOrd="0" presId="urn:microsoft.com/office/officeart/2018/2/layout/IconVerticalSolidList"/>
    <dgm:cxn modelId="{69D0433C-EE83-4C6B-AED8-37476305855F}" type="presParOf" srcId="{901E7268-4CC6-4141-9624-BA2DBEC23284}" destId="{7180898B-E84D-4B2D-93C7-5FE5DF1C064A}" srcOrd="2" destOrd="0" presId="urn:microsoft.com/office/officeart/2018/2/layout/IconVerticalSolidList"/>
    <dgm:cxn modelId="{691CCA81-7266-441A-AAE7-DB3DD2723F7B}" type="presParOf" srcId="{901E7268-4CC6-4141-9624-BA2DBEC23284}" destId="{44181BF9-CCC0-4C9F-9C4C-25715352B36E}" srcOrd="3" destOrd="0" presId="urn:microsoft.com/office/officeart/2018/2/layout/IconVerticalSolidList"/>
    <dgm:cxn modelId="{2947AAFC-6E42-42CE-882F-FDCC6FDC8B23}" type="presParOf" srcId="{0996FE5C-3877-45D1-8F5D-D03CDE09B383}" destId="{23282BFC-445C-492B-BB16-324DE5C9C556}" srcOrd="3" destOrd="0" presId="urn:microsoft.com/office/officeart/2018/2/layout/IconVerticalSolidList"/>
    <dgm:cxn modelId="{0A97B0B7-4F69-4928-8BB8-6F2103B07624}" type="presParOf" srcId="{0996FE5C-3877-45D1-8F5D-D03CDE09B383}" destId="{AB49AE1D-7E20-4BB6-B755-06441286E7F0}" srcOrd="4" destOrd="0" presId="urn:microsoft.com/office/officeart/2018/2/layout/IconVerticalSolidList"/>
    <dgm:cxn modelId="{D769B91B-6541-4465-9D64-6845C95521DC}" type="presParOf" srcId="{AB49AE1D-7E20-4BB6-B755-06441286E7F0}" destId="{974AE4F1-CCDB-457A-8086-B4D07FB02D0F}" srcOrd="0" destOrd="0" presId="urn:microsoft.com/office/officeart/2018/2/layout/IconVerticalSolidList"/>
    <dgm:cxn modelId="{D0C3CF99-C25A-4CA6-B8EB-1818D809C2AD}" type="presParOf" srcId="{AB49AE1D-7E20-4BB6-B755-06441286E7F0}" destId="{6A7054CE-454B-4C86-993B-C7CEFF7F5227}" srcOrd="1" destOrd="0" presId="urn:microsoft.com/office/officeart/2018/2/layout/IconVerticalSolidList"/>
    <dgm:cxn modelId="{34431D56-E797-46F2-8DAE-3E7570454FFE}" type="presParOf" srcId="{AB49AE1D-7E20-4BB6-B755-06441286E7F0}" destId="{B71B66E0-6516-4BF9-8081-EDFF90435201}" srcOrd="2" destOrd="0" presId="urn:microsoft.com/office/officeart/2018/2/layout/IconVerticalSolidList"/>
    <dgm:cxn modelId="{E0D43EBA-FFB1-4C18-890D-0803A74F4824}" type="presParOf" srcId="{AB49AE1D-7E20-4BB6-B755-06441286E7F0}" destId="{A8C59EF9-F5F4-437B-A8E9-DA694701CCD2}" srcOrd="3" destOrd="0" presId="urn:microsoft.com/office/officeart/2018/2/layout/IconVerticalSolidList"/>
    <dgm:cxn modelId="{E7B9FC8F-6B46-4DAE-AE79-249B113FB1AF}" type="presParOf" srcId="{0996FE5C-3877-45D1-8F5D-D03CDE09B383}" destId="{B06C5305-9E42-4E27-BD89-9C590BD5B46F}" srcOrd="5" destOrd="0" presId="urn:microsoft.com/office/officeart/2018/2/layout/IconVerticalSolidList"/>
    <dgm:cxn modelId="{B109798A-0ABB-4E16-87A9-35E53A6CB106}" type="presParOf" srcId="{0996FE5C-3877-45D1-8F5D-D03CDE09B383}" destId="{C19AB417-1B9F-41D4-A0E1-4EDAF9FF50A3}" srcOrd="6" destOrd="0" presId="urn:microsoft.com/office/officeart/2018/2/layout/IconVerticalSolidList"/>
    <dgm:cxn modelId="{0FCC35D4-2E9C-47FA-9F29-28BA46A92FFD}" type="presParOf" srcId="{C19AB417-1B9F-41D4-A0E1-4EDAF9FF50A3}" destId="{EA4B2A53-D7CC-407F-B0CA-80DBD2F4691D}" srcOrd="0" destOrd="0" presId="urn:microsoft.com/office/officeart/2018/2/layout/IconVerticalSolidList"/>
    <dgm:cxn modelId="{E33A4C04-0F59-4CAB-A29E-92682682E119}" type="presParOf" srcId="{C19AB417-1B9F-41D4-A0E1-4EDAF9FF50A3}" destId="{B6CF4241-83FA-45DD-944B-8E50DF4622F4}" srcOrd="1" destOrd="0" presId="urn:microsoft.com/office/officeart/2018/2/layout/IconVerticalSolidList"/>
    <dgm:cxn modelId="{6362851E-A45E-4F02-A898-792E279AF3AC}" type="presParOf" srcId="{C19AB417-1B9F-41D4-A0E1-4EDAF9FF50A3}" destId="{C7F3EE95-FC42-4313-A91D-6E2A0723E592}" srcOrd="2" destOrd="0" presId="urn:microsoft.com/office/officeart/2018/2/layout/IconVerticalSolidList"/>
    <dgm:cxn modelId="{61741A4C-05F6-45DD-AE91-0587DD09CC07}" type="presParOf" srcId="{C19AB417-1B9F-41D4-A0E1-4EDAF9FF50A3}" destId="{8AC4A063-B8B0-46B1-A0C5-4A7260A93151}" srcOrd="3" destOrd="0" presId="urn:microsoft.com/office/officeart/2018/2/layout/IconVerticalSolidList"/>
    <dgm:cxn modelId="{F9BE727F-6AFB-4259-A4CC-50F6DBA6706A}" type="presParOf" srcId="{0996FE5C-3877-45D1-8F5D-D03CDE09B383}" destId="{980E0DBA-6A62-436C-9D5F-0A9700C77F49}" srcOrd="7" destOrd="0" presId="urn:microsoft.com/office/officeart/2018/2/layout/IconVerticalSolidList"/>
    <dgm:cxn modelId="{E7C0C0E3-F488-4E9B-ACBA-4A50A3E37CFB}" type="presParOf" srcId="{0996FE5C-3877-45D1-8F5D-D03CDE09B383}" destId="{1DD829AA-EC10-4CAC-A455-364B2EF4D18F}" srcOrd="8" destOrd="0" presId="urn:microsoft.com/office/officeart/2018/2/layout/IconVerticalSolidList"/>
    <dgm:cxn modelId="{E0FA675B-9FDA-405D-874B-718AF4FC4342}" type="presParOf" srcId="{1DD829AA-EC10-4CAC-A455-364B2EF4D18F}" destId="{1E38A232-FA37-45C6-9971-EE1B36674856}" srcOrd="0" destOrd="0" presId="urn:microsoft.com/office/officeart/2018/2/layout/IconVerticalSolidList"/>
    <dgm:cxn modelId="{F35E1AF3-D562-4D9A-9A72-2FC915BC1E8E}" type="presParOf" srcId="{1DD829AA-EC10-4CAC-A455-364B2EF4D18F}" destId="{C54C92B5-758A-45E8-AA14-2C6CC1BEF48C}" srcOrd="1" destOrd="0" presId="urn:microsoft.com/office/officeart/2018/2/layout/IconVerticalSolidList"/>
    <dgm:cxn modelId="{60D2138C-5B7E-49C6-B30C-F94BA93AEB69}" type="presParOf" srcId="{1DD829AA-EC10-4CAC-A455-364B2EF4D18F}" destId="{31B814E2-136E-4B5F-B1EB-A07B801DA06D}" srcOrd="2" destOrd="0" presId="urn:microsoft.com/office/officeart/2018/2/layout/IconVerticalSolidList"/>
    <dgm:cxn modelId="{EFF34731-9016-4F48-9434-3B8024BADFA1}" type="presParOf" srcId="{1DD829AA-EC10-4CAC-A455-364B2EF4D18F}" destId="{51F302DB-472C-47A8-AACD-DF6FD3E8EC58}" srcOrd="3" destOrd="0" presId="urn:microsoft.com/office/officeart/2018/2/layout/IconVerticalSolidList"/>
    <dgm:cxn modelId="{7D1CB3D1-7F07-4EA2-A424-973407B07E7B}" type="presParOf" srcId="{0996FE5C-3877-45D1-8F5D-D03CDE09B383}" destId="{C16B3D37-C389-45CD-ADF6-25EADE8F6DA6}" srcOrd="9" destOrd="0" presId="urn:microsoft.com/office/officeart/2018/2/layout/IconVerticalSolidList"/>
    <dgm:cxn modelId="{81F19899-62F7-4242-BED2-2D6B49E9FAFA}" type="presParOf" srcId="{0996FE5C-3877-45D1-8F5D-D03CDE09B383}" destId="{09749DA9-D069-4E06-B698-864B5B91CEFB}" srcOrd="10" destOrd="0" presId="urn:microsoft.com/office/officeart/2018/2/layout/IconVerticalSolidList"/>
    <dgm:cxn modelId="{C1B1A9C9-8BA2-496E-92DC-BDDC87102F00}" type="presParOf" srcId="{09749DA9-D069-4E06-B698-864B5B91CEFB}" destId="{A5E2254B-B0B8-4179-B42A-DC6ADBEBEFAC}" srcOrd="0" destOrd="0" presId="urn:microsoft.com/office/officeart/2018/2/layout/IconVerticalSolidList"/>
    <dgm:cxn modelId="{4B732BF8-0C26-45C2-BB68-ED537C117F0B}" type="presParOf" srcId="{09749DA9-D069-4E06-B698-864B5B91CEFB}" destId="{D5ACD990-2F8E-42A9-BB93-175A730E709C}" srcOrd="1" destOrd="0" presId="urn:microsoft.com/office/officeart/2018/2/layout/IconVerticalSolidList"/>
    <dgm:cxn modelId="{52CADDF5-CFF0-40A3-B9FB-18884AAE5BA1}" type="presParOf" srcId="{09749DA9-D069-4E06-B698-864B5B91CEFB}" destId="{760BE2D2-41E2-4E06-BF15-0B41287A5B33}" srcOrd="2" destOrd="0" presId="urn:microsoft.com/office/officeart/2018/2/layout/IconVerticalSolidList"/>
    <dgm:cxn modelId="{71633185-7DA9-4E38-9A4C-1088AF1FEB55}" type="presParOf" srcId="{09749DA9-D069-4E06-B698-864B5B91CEFB}" destId="{BEAD2662-5515-4AF2-A164-3161191CDD52}" srcOrd="3" destOrd="0" presId="urn:microsoft.com/office/officeart/2018/2/layout/IconVerticalSolidList"/>
    <dgm:cxn modelId="{780EF29F-E4C6-490D-AB32-1F71D82B2EF5}" type="presParOf" srcId="{0996FE5C-3877-45D1-8F5D-D03CDE09B383}" destId="{3F357D44-2A01-4FBE-978B-DD804658583F}" srcOrd="11" destOrd="0" presId="urn:microsoft.com/office/officeart/2018/2/layout/IconVerticalSolidList"/>
    <dgm:cxn modelId="{378A4C70-0B5B-4D12-874B-DE224B51E9FF}" type="presParOf" srcId="{0996FE5C-3877-45D1-8F5D-D03CDE09B383}" destId="{ED3AEB5A-56EC-4D4D-AC2F-09861F8BB4CA}" srcOrd="12" destOrd="0" presId="urn:microsoft.com/office/officeart/2018/2/layout/IconVerticalSolidList"/>
    <dgm:cxn modelId="{5CB7B723-351A-47FC-8126-DB008631F535}" type="presParOf" srcId="{ED3AEB5A-56EC-4D4D-AC2F-09861F8BB4CA}" destId="{85F4F5A0-9CB2-45E6-9B1B-C5ACD669A70F}" srcOrd="0" destOrd="0" presId="urn:microsoft.com/office/officeart/2018/2/layout/IconVerticalSolidList"/>
    <dgm:cxn modelId="{AA45C344-1AE2-481A-819A-70D2B543280B}" type="presParOf" srcId="{ED3AEB5A-56EC-4D4D-AC2F-09861F8BB4CA}" destId="{96E99FFD-BC78-41C8-972E-03418652F0C5}" srcOrd="1" destOrd="0" presId="urn:microsoft.com/office/officeart/2018/2/layout/IconVerticalSolidList"/>
    <dgm:cxn modelId="{75E03ACD-45EF-4739-A76A-F364C1793874}" type="presParOf" srcId="{ED3AEB5A-56EC-4D4D-AC2F-09861F8BB4CA}" destId="{7E8C3638-F10C-4D21-B284-ADC7698717CC}" srcOrd="2" destOrd="0" presId="urn:microsoft.com/office/officeart/2018/2/layout/IconVerticalSolidList"/>
    <dgm:cxn modelId="{83A44FDD-EE72-4466-9257-89331BDC04DF}" type="presParOf" srcId="{ED3AEB5A-56EC-4D4D-AC2F-09861F8BB4CA}" destId="{C89907A9-495A-401A-A149-7B23AE37F4E9}" srcOrd="3" destOrd="0" presId="urn:microsoft.com/office/officeart/2018/2/layout/IconVerticalSolidList"/>
    <dgm:cxn modelId="{723B0EDA-2876-4BCC-ACCC-8778B6CD97F7}" type="presParOf" srcId="{0996FE5C-3877-45D1-8F5D-D03CDE09B383}" destId="{629C558E-C82D-49A5-AAD6-F33785520902}" srcOrd="13" destOrd="0" presId="urn:microsoft.com/office/officeart/2018/2/layout/IconVerticalSolidList"/>
    <dgm:cxn modelId="{ABED9F03-773E-4767-A7DC-6B80BBF829C9}" type="presParOf" srcId="{0996FE5C-3877-45D1-8F5D-D03CDE09B383}" destId="{3AC2EB57-A3DB-4FB1-BD87-D37601583A09}" srcOrd="14" destOrd="0" presId="urn:microsoft.com/office/officeart/2018/2/layout/IconVerticalSolidList"/>
    <dgm:cxn modelId="{2C7EFB7D-0100-49E3-BDFA-F5C44A9AAEA5}" type="presParOf" srcId="{3AC2EB57-A3DB-4FB1-BD87-D37601583A09}" destId="{9FB1F09E-D6A0-4C9C-B370-1E79F6388BE4}" srcOrd="0" destOrd="0" presId="urn:microsoft.com/office/officeart/2018/2/layout/IconVerticalSolidList"/>
    <dgm:cxn modelId="{412EFB3A-8056-4660-9945-21FBE5FBFB14}" type="presParOf" srcId="{3AC2EB57-A3DB-4FB1-BD87-D37601583A09}" destId="{29ED9287-39AD-4049-BBF3-D4F8D756BCD0}" srcOrd="1" destOrd="0" presId="urn:microsoft.com/office/officeart/2018/2/layout/IconVerticalSolidList"/>
    <dgm:cxn modelId="{0608F892-204E-43E3-A3B5-880A94F9BE4A}" type="presParOf" srcId="{3AC2EB57-A3DB-4FB1-BD87-D37601583A09}" destId="{8F146E9D-3FE5-4F2B-9B31-29B026EFE30C}" srcOrd="2" destOrd="0" presId="urn:microsoft.com/office/officeart/2018/2/layout/IconVerticalSolidList"/>
    <dgm:cxn modelId="{6EA5A1E0-F122-42E9-AD1A-65F6C70CEAE4}" type="presParOf" srcId="{3AC2EB57-A3DB-4FB1-BD87-D37601583A09}" destId="{A77ABF9C-89E1-4110-8253-E5BE8BCA533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A2C84-B0B8-4297-BAA6-B6300701FB35}">
      <dsp:nvSpPr>
        <dsp:cNvPr id="0" name=""/>
        <dsp:cNvSpPr/>
      </dsp:nvSpPr>
      <dsp:spPr>
        <a:xfrm>
          <a:off x="0" y="531"/>
          <a:ext cx="10515600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A5580D-D33E-4D83-B902-D8A22FC947FC}">
      <dsp:nvSpPr>
        <dsp:cNvPr id="0" name=""/>
        <dsp:cNvSpPr/>
      </dsp:nvSpPr>
      <dsp:spPr>
        <a:xfrm>
          <a:off x="134970" y="100922"/>
          <a:ext cx="245400" cy="2454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1BE86-C15E-4CE2-AFCD-18C027572928}">
      <dsp:nvSpPr>
        <dsp:cNvPr id="0" name=""/>
        <dsp:cNvSpPr/>
      </dsp:nvSpPr>
      <dsp:spPr>
        <a:xfrm>
          <a:off x="515340" y="531"/>
          <a:ext cx="10000259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Introduction</a:t>
          </a:r>
          <a:endParaRPr lang="en-US" sz="1600" kern="1200"/>
        </a:p>
      </dsp:txBody>
      <dsp:txXfrm>
        <a:off x="515340" y="531"/>
        <a:ext cx="10000259" cy="446182"/>
      </dsp:txXfrm>
    </dsp:sp>
    <dsp:sp modelId="{2188E69F-7CB5-4873-BB6F-5AC28C7737D0}">
      <dsp:nvSpPr>
        <dsp:cNvPr id="0" name=""/>
        <dsp:cNvSpPr/>
      </dsp:nvSpPr>
      <dsp:spPr>
        <a:xfrm>
          <a:off x="0" y="558258"/>
          <a:ext cx="10515600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501A6-BAE9-41AA-8F2C-8165A88CD345}">
      <dsp:nvSpPr>
        <dsp:cNvPr id="0" name=""/>
        <dsp:cNvSpPr/>
      </dsp:nvSpPr>
      <dsp:spPr>
        <a:xfrm>
          <a:off x="134970" y="658649"/>
          <a:ext cx="245400" cy="2454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181BF9-CCC0-4C9F-9C4C-25715352B36E}">
      <dsp:nvSpPr>
        <dsp:cNvPr id="0" name=""/>
        <dsp:cNvSpPr/>
      </dsp:nvSpPr>
      <dsp:spPr>
        <a:xfrm>
          <a:off x="515340" y="558258"/>
          <a:ext cx="10000259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Objective and Methodology </a:t>
          </a:r>
          <a:endParaRPr lang="en-US" sz="1600" kern="1200"/>
        </a:p>
      </dsp:txBody>
      <dsp:txXfrm>
        <a:off x="515340" y="558258"/>
        <a:ext cx="10000259" cy="446182"/>
      </dsp:txXfrm>
    </dsp:sp>
    <dsp:sp modelId="{974AE4F1-CCDB-457A-8086-B4D07FB02D0F}">
      <dsp:nvSpPr>
        <dsp:cNvPr id="0" name=""/>
        <dsp:cNvSpPr/>
      </dsp:nvSpPr>
      <dsp:spPr>
        <a:xfrm>
          <a:off x="0" y="1115986"/>
          <a:ext cx="10515600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054CE-454B-4C86-993B-C7CEFF7F5227}">
      <dsp:nvSpPr>
        <dsp:cNvPr id="0" name=""/>
        <dsp:cNvSpPr/>
      </dsp:nvSpPr>
      <dsp:spPr>
        <a:xfrm>
          <a:off x="134970" y="1216377"/>
          <a:ext cx="245400" cy="2454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59EF9-F5F4-437B-A8E9-DA694701CCD2}">
      <dsp:nvSpPr>
        <dsp:cNvPr id="0" name=""/>
        <dsp:cNvSpPr/>
      </dsp:nvSpPr>
      <dsp:spPr>
        <a:xfrm>
          <a:off x="515340" y="1115986"/>
          <a:ext cx="10000259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Study Area and </a:t>
          </a:r>
          <a:r>
            <a:rPr lang="en-IN" sz="1600" b="1" kern="1200"/>
            <a:t>Data Collection</a:t>
          </a:r>
          <a:endParaRPr lang="en-US" sz="1600" kern="1200"/>
        </a:p>
      </dsp:txBody>
      <dsp:txXfrm>
        <a:off x="515340" y="1115986"/>
        <a:ext cx="10000259" cy="446182"/>
      </dsp:txXfrm>
    </dsp:sp>
    <dsp:sp modelId="{EA4B2A53-D7CC-407F-B0CA-80DBD2F4691D}">
      <dsp:nvSpPr>
        <dsp:cNvPr id="0" name=""/>
        <dsp:cNvSpPr/>
      </dsp:nvSpPr>
      <dsp:spPr>
        <a:xfrm>
          <a:off x="0" y="1673714"/>
          <a:ext cx="10515600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F4241-83FA-45DD-944B-8E50DF4622F4}">
      <dsp:nvSpPr>
        <dsp:cNvPr id="0" name=""/>
        <dsp:cNvSpPr/>
      </dsp:nvSpPr>
      <dsp:spPr>
        <a:xfrm>
          <a:off x="134970" y="1774105"/>
          <a:ext cx="245400" cy="2454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C4A063-B8B0-46B1-A0C5-4A7260A93151}">
      <dsp:nvSpPr>
        <dsp:cNvPr id="0" name=""/>
        <dsp:cNvSpPr/>
      </dsp:nvSpPr>
      <dsp:spPr>
        <a:xfrm>
          <a:off x="515340" y="1673714"/>
          <a:ext cx="10000259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Result</a:t>
          </a:r>
          <a:endParaRPr lang="en-US" sz="1600" kern="1200"/>
        </a:p>
      </dsp:txBody>
      <dsp:txXfrm>
        <a:off x="515340" y="1673714"/>
        <a:ext cx="10000259" cy="446182"/>
      </dsp:txXfrm>
    </dsp:sp>
    <dsp:sp modelId="{1E38A232-FA37-45C6-9971-EE1B36674856}">
      <dsp:nvSpPr>
        <dsp:cNvPr id="0" name=""/>
        <dsp:cNvSpPr/>
      </dsp:nvSpPr>
      <dsp:spPr>
        <a:xfrm>
          <a:off x="0" y="2231441"/>
          <a:ext cx="10515600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C92B5-758A-45E8-AA14-2C6CC1BEF48C}">
      <dsp:nvSpPr>
        <dsp:cNvPr id="0" name=""/>
        <dsp:cNvSpPr/>
      </dsp:nvSpPr>
      <dsp:spPr>
        <a:xfrm>
          <a:off x="134970" y="2331832"/>
          <a:ext cx="245400" cy="2454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F302DB-472C-47A8-AACD-DF6FD3E8EC58}">
      <dsp:nvSpPr>
        <dsp:cNvPr id="0" name=""/>
        <dsp:cNvSpPr/>
      </dsp:nvSpPr>
      <dsp:spPr>
        <a:xfrm>
          <a:off x="515340" y="2231441"/>
          <a:ext cx="10000259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Planning Implications of the Study</a:t>
          </a:r>
          <a:endParaRPr lang="en-US" sz="1600" kern="1200"/>
        </a:p>
      </dsp:txBody>
      <dsp:txXfrm>
        <a:off x="515340" y="2231441"/>
        <a:ext cx="10000259" cy="446182"/>
      </dsp:txXfrm>
    </dsp:sp>
    <dsp:sp modelId="{A5E2254B-B0B8-4179-B42A-DC6ADBEBEFAC}">
      <dsp:nvSpPr>
        <dsp:cNvPr id="0" name=""/>
        <dsp:cNvSpPr/>
      </dsp:nvSpPr>
      <dsp:spPr>
        <a:xfrm>
          <a:off x="0" y="2789169"/>
          <a:ext cx="10515600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ACD990-2F8E-42A9-BB93-175A730E709C}">
      <dsp:nvSpPr>
        <dsp:cNvPr id="0" name=""/>
        <dsp:cNvSpPr/>
      </dsp:nvSpPr>
      <dsp:spPr>
        <a:xfrm>
          <a:off x="134970" y="2889560"/>
          <a:ext cx="245400" cy="24540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D2662-5515-4AF2-A164-3161191CDD52}">
      <dsp:nvSpPr>
        <dsp:cNvPr id="0" name=""/>
        <dsp:cNvSpPr/>
      </dsp:nvSpPr>
      <dsp:spPr>
        <a:xfrm>
          <a:off x="515340" y="2789169"/>
          <a:ext cx="10000259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1" kern="1200"/>
            <a:t>Conclusions</a:t>
          </a:r>
          <a:endParaRPr lang="en-US" sz="1600" kern="1200"/>
        </a:p>
      </dsp:txBody>
      <dsp:txXfrm>
        <a:off x="515340" y="2789169"/>
        <a:ext cx="10000259" cy="446182"/>
      </dsp:txXfrm>
    </dsp:sp>
    <dsp:sp modelId="{85F4F5A0-9CB2-45E6-9B1B-C5ACD669A70F}">
      <dsp:nvSpPr>
        <dsp:cNvPr id="0" name=""/>
        <dsp:cNvSpPr/>
      </dsp:nvSpPr>
      <dsp:spPr>
        <a:xfrm>
          <a:off x="0" y="3346897"/>
          <a:ext cx="10515600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E99FFD-BC78-41C8-972E-03418652F0C5}">
      <dsp:nvSpPr>
        <dsp:cNvPr id="0" name=""/>
        <dsp:cNvSpPr/>
      </dsp:nvSpPr>
      <dsp:spPr>
        <a:xfrm>
          <a:off x="134970" y="3447288"/>
          <a:ext cx="245400" cy="24540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907A9-495A-401A-A149-7B23AE37F4E9}">
      <dsp:nvSpPr>
        <dsp:cNvPr id="0" name=""/>
        <dsp:cNvSpPr/>
      </dsp:nvSpPr>
      <dsp:spPr>
        <a:xfrm>
          <a:off x="515340" y="3346897"/>
          <a:ext cx="10000259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Limitations and Future Scope</a:t>
          </a:r>
          <a:endParaRPr lang="en-US" sz="1600" kern="1200"/>
        </a:p>
      </dsp:txBody>
      <dsp:txXfrm>
        <a:off x="515340" y="3346897"/>
        <a:ext cx="10000259" cy="446182"/>
      </dsp:txXfrm>
    </dsp:sp>
    <dsp:sp modelId="{9FB1F09E-D6A0-4C9C-B370-1E79F6388BE4}">
      <dsp:nvSpPr>
        <dsp:cNvPr id="0" name=""/>
        <dsp:cNvSpPr/>
      </dsp:nvSpPr>
      <dsp:spPr>
        <a:xfrm>
          <a:off x="0" y="3904624"/>
          <a:ext cx="10515600" cy="4461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ED9287-39AD-4049-BBF3-D4F8D756BCD0}">
      <dsp:nvSpPr>
        <dsp:cNvPr id="0" name=""/>
        <dsp:cNvSpPr/>
      </dsp:nvSpPr>
      <dsp:spPr>
        <a:xfrm>
          <a:off x="134970" y="4005015"/>
          <a:ext cx="245400" cy="245400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7ABF9C-89E1-4110-8253-E5BE8BCA533A}">
      <dsp:nvSpPr>
        <dsp:cNvPr id="0" name=""/>
        <dsp:cNvSpPr/>
      </dsp:nvSpPr>
      <dsp:spPr>
        <a:xfrm>
          <a:off x="515340" y="3904624"/>
          <a:ext cx="10000259" cy="4461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21" tIns="47221" rIns="47221" bIns="472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/>
            <a:t>Reference</a:t>
          </a:r>
          <a:endParaRPr lang="en-US" sz="1600" kern="1200"/>
        </a:p>
      </dsp:txBody>
      <dsp:txXfrm>
        <a:off x="515340" y="3904624"/>
        <a:ext cx="10000259" cy="4461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svg"/><Relationship Id="rId1" Type="http://schemas.openxmlformats.org/officeDocument/2006/relationships/image" Target="../media/image4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0.29783</cdr:x>
      <cdr:y>0.29508</cdr:y>
    </cdr:from>
    <cdr:to>
      <cdr:x>0.41128</cdr:x>
      <cdr:y>0.45411</cdr:y>
    </cdr:to>
    <cdr:pic>
      <cdr:nvPicPr>
        <cdr:cNvPr id="3" name="Graphic 2" descr="Woman with solid fill">
          <a:extLst xmlns:a="http://schemas.openxmlformats.org/drawingml/2006/main">
            <a:ext uri="{FF2B5EF4-FFF2-40B4-BE49-F238E27FC236}">
              <a16:creationId xmlns:a16="http://schemas.microsoft.com/office/drawing/2014/main" id="{9750120F-4270-44A8-C2A8-23856333D7E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100885" y="778088"/>
          <a:ext cx="419349" cy="419349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405EB-75C4-4177-81FF-D439E89752F3}" type="datetimeFigureOut">
              <a:rPr lang="en-IN" smtClean="0"/>
              <a:t>02-11-2025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B7503-1D5F-4428-A56B-B9B2E18A45E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100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7503-1D5F-4428-A56B-B9B2E18A45E3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6763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7503-1D5F-4428-A56B-B9B2E18A45E3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0457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7503-1D5F-4428-A56B-B9B2E18A45E3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4748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7503-1D5F-4428-A56B-B9B2E18A45E3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577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CA69E-56BD-F6D4-8FC3-FCB0169FB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46E52-9E78-644F-15B4-97E2915E1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29AB3-5D87-7A1A-E52F-028AF710B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FE704-99A9-4D5B-B7B3-8B08326592CF}" type="datetime1">
              <a:rPr lang="en-IN" smtClean="0"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CAAFA-69AE-C4EB-9CC7-0B788A089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C7931-810F-9041-DB68-65731D430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5869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E0DC-2F61-A127-96BC-6B79E3EC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C5456-6F6A-86D7-57BA-F7998BD16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E9E26-27CD-D93B-21ED-AEB0A8BD0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F539-B3DB-4E7F-8837-772D022B7DB3}" type="datetime1">
              <a:rPr lang="en-IN" smtClean="0"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CCAD0-5821-6F90-DCFC-5EB65B0E7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EA13A-57E6-B4A4-3DAC-4FE06A21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38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8CFF9A-AE69-A375-B7CA-A31982AE1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0F46C-E9FA-5832-FD37-4594DBB8A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46C9F-818B-2582-6A21-0589F23E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4BBB4-31D7-4F4E-A5E4-5497CAD81E12}" type="datetime1">
              <a:rPr lang="en-IN" smtClean="0"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8F14A-919E-8843-7E1A-99913F0D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4F8F0-E160-B5B2-DCD6-E2F859BE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272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5D0CE-D715-425A-EF9C-395D5668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313C6-D587-5C35-5777-66E4ECA21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C28FD-6E14-9CC8-42A2-6A0A0872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8375-B823-4C34-BCB6-A42547E78464}" type="datetime1">
              <a:rPr lang="en-IN" smtClean="0"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7469E-233D-A931-DDB6-4F41AE4F1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39911-5167-FCFF-51DC-84F10AD1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280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B7304-B2D2-AF44-69CF-BBF88CB1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E6AC8-ED02-E57E-E7BB-36AC1D67B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8E4A2-4E47-86F5-C00C-6265E2FF6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2B925-A3D4-4733-AAE8-058B0B25483D}" type="datetime1">
              <a:rPr lang="en-IN" smtClean="0"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121AC-979B-4350-DBE3-419E079D0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AEAAC-DCF2-D673-1B0C-1D459B9A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55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ED46-C27C-27D5-49DE-CFBFB44B0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96244-F66F-00DF-F49A-306B1550D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8F32FB-3256-84D2-A97C-1ACF567D3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A5FAA-0528-E6F5-496C-2147D8733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34AE3-D84C-413B-80E8-5AE6660225D9}" type="datetime1">
              <a:rPr lang="en-IN" smtClean="0"/>
              <a:t>02-11-2025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2C996-481D-119C-0D66-64A2E679B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87C81-0E21-4D85-51A0-8518E2CE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84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FFC2E-E1A8-A4E7-B882-D05B0E55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7FC04-D2E9-504B-3755-C34D51475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7096E-AC25-8F97-9F04-DE20B6690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A2267-2570-D885-6944-0369B28028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425A4B-9FA8-B8C9-BAEC-1D66E35FB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7C5D5C-C406-4D73-8954-8DAD7F1E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CD8A2-7386-42E6-AE33-F22EA75C77E1}" type="datetime1">
              <a:rPr lang="en-IN" smtClean="0"/>
              <a:t>02-11-2025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5EFF05-25AF-1FC6-D0FF-5B105630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326A1F-D2C2-7750-DD3F-1009CB16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1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A235C-ACC8-1BED-79EE-710323F02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CC1941-DCBD-B7DF-92A6-C365BF9BF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8C7C6-D5D4-4C0F-A295-013E55EC7243}" type="datetime1">
              <a:rPr lang="en-IN" smtClean="0"/>
              <a:t>02-11-2025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B28E9E-F389-1E8E-D3AD-FB59DC07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D23AD-BDB3-3320-1892-63D165B1D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127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70758-E901-5B3D-6F66-26E45A07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3E08B-055E-4080-96A0-0C3C851F7166}" type="datetime1">
              <a:rPr lang="en-IN" smtClean="0"/>
              <a:t>02-11-2025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81D59-AF20-E485-C402-11A342C24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78616-EF5A-E535-BBE4-390783D6C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329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683E8-5310-444E-66DA-53961D18B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36D45-E3BE-9746-5C11-FC1AF775C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EA7E6-7AF0-9562-C1C8-6758B97AE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7DEA6F-AC88-D5D9-C86A-6B6627C5F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1D65A-5C60-4F4B-8331-B11E5AFC5B90}" type="datetime1">
              <a:rPr lang="en-IN" smtClean="0"/>
              <a:t>02-11-2025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4BB84-5FE8-837A-FD26-E37E852DA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67282-058D-ACF3-619B-CCAE9AD9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1261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9940F-EDFB-4A95-C48F-8A5F4D6A1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DC54F7-29E6-78FF-1DDB-93F538607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A6567-52B1-1D16-FBCA-6BF8E81DF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346C1-1FFB-0E5A-9EB3-95C7FD31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198A-F62D-4399-993A-BB749F6EDDDA}" type="datetime1">
              <a:rPr lang="en-IN" smtClean="0"/>
              <a:t>02-11-2025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3B36B6-18F3-503F-9293-2C10D428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2D783-02DF-3C72-317B-0D73D9C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302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7A7704-BFAF-06CC-216F-198E2CD30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20FC0-BC87-B53D-F07B-3B0FA3816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3B454-596B-0B85-58AC-5634DC616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1FCFF3-B10A-4C58-9D28-1BF80ECE7131}" type="datetime1">
              <a:rPr lang="en-IN" smtClean="0"/>
              <a:t>02-11-2025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768DC-665A-DCF1-D4C9-BBADE4903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IN"/>
              <a:t>IISc Sustainable Transportation Lab (IST Lab)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C5761-5D54-88CA-F7C3-5CC19E40A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46924D-C52F-424B-B7D7-5A55623E3F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437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tpi.org/Litman_ITEJ_Equity_Apr2022.pdf" TargetMode="External"/><Relationship Id="rId2" Type="http://schemas.openxmlformats.org/officeDocument/2006/relationships/hyperlink" Target="https://doi.org/10.1016/j.tra.2016.07.00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80/29941849.2025.2497277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1.png"/><Relationship Id="rId7" Type="http://schemas.openxmlformats.org/officeDocument/2006/relationships/image" Target="../media/image74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11" Type="http://schemas.openxmlformats.org/officeDocument/2006/relationships/image" Target="../media/image45.png"/><Relationship Id="rId5" Type="http://schemas.openxmlformats.org/officeDocument/2006/relationships/chart" Target="../charts/chart3.xml"/><Relationship Id="rId10" Type="http://schemas.openxmlformats.org/officeDocument/2006/relationships/image" Target="../media/image44.png"/><Relationship Id="rId4" Type="http://schemas.openxmlformats.org/officeDocument/2006/relationships/chart" Target="../charts/chart2.xml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FF95A2-0C7C-496E-5F98-205F372FE31D}"/>
              </a:ext>
            </a:extLst>
          </p:cNvPr>
          <p:cNvSpPr/>
          <p:nvPr/>
        </p:nvSpPr>
        <p:spPr>
          <a:xfrm>
            <a:off x="0" y="2553080"/>
            <a:ext cx="12192000" cy="10576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15th Urban Mobility India Conference and Expo 2022">
            <a:extLst>
              <a:ext uri="{FF2B5EF4-FFF2-40B4-BE49-F238E27FC236}">
                <a16:creationId xmlns:a16="http://schemas.microsoft.com/office/drawing/2014/main" id="{34003B20-517A-E2AA-53AE-14075F47A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218" y="49485"/>
            <a:ext cx="3275918" cy="116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ISc Master Logo">
            <a:extLst>
              <a:ext uri="{FF2B5EF4-FFF2-40B4-BE49-F238E27FC236}">
                <a16:creationId xmlns:a16="http://schemas.microsoft.com/office/drawing/2014/main" id="{6501B52C-F792-E8A6-0FA9-A12D4B0E0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0" t="7186" r="12642" b="10299"/>
          <a:stretch/>
        </p:blipFill>
        <p:spPr bwMode="auto">
          <a:xfrm>
            <a:off x="129664" y="49485"/>
            <a:ext cx="1477887" cy="116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980F74-46DF-D24C-1FAA-97A2EEEC882A}"/>
              </a:ext>
            </a:extLst>
          </p:cNvPr>
          <p:cNvSpPr txBox="1">
            <a:spLocks/>
          </p:cNvSpPr>
          <p:nvPr/>
        </p:nvSpPr>
        <p:spPr>
          <a:xfrm>
            <a:off x="0" y="1412081"/>
            <a:ext cx="12192000" cy="58449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18th Urban Mobility India Conference cum Exhibition 2025</a:t>
            </a:r>
            <a:endParaRPr lang="en-I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9F1F6-CE8B-583E-7779-2610305CEE7B}"/>
              </a:ext>
            </a:extLst>
          </p:cNvPr>
          <p:cNvSpPr txBox="1"/>
          <p:nvPr/>
        </p:nvSpPr>
        <p:spPr>
          <a:xfrm>
            <a:off x="469271" y="2615751"/>
            <a:ext cx="11253458" cy="954107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Balancing Affordability and Sustainability: </a:t>
            </a:r>
          </a:p>
          <a:p>
            <a:pPr algn="ctr"/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Evaluating the Impact of Public Transport Fare Hikes in Bengaluru </a:t>
            </a:r>
            <a:endParaRPr lang="en-IN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E75B9E-5476-C708-E5C7-3CB0445846F8}"/>
              </a:ext>
            </a:extLst>
          </p:cNvPr>
          <p:cNvSpPr txBox="1"/>
          <p:nvPr/>
        </p:nvSpPr>
        <p:spPr>
          <a:xfrm>
            <a:off x="5255545" y="2104571"/>
            <a:ext cx="168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 ID: 3342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A76DDA-7B5E-7AE6-6759-E6A6EA8476B4}"/>
              </a:ext>
            </a:extLst>
          </p:cNvPr>
          <p:cNvSpPr txBox="1"/>
          <p:nvPr/>
        </p:nvSpPr>
        <p:spPr>
          <a:xfrm>
            <a:off x="1670186" y="5084661"/>
            <a:ext cx="937599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Santhosh Kumar B V</a:t>
            </a:r>
            <a:r>
              <a:rPr lang="en-US" sz="2000" b="1" baseline="30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Rohit Singh Nitwal</a:t>
            </a:r>
            <a:r>
              <a:rPr lang="en-US" sz="2000" baseline="30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Ashish Verma</a:t>
            </a:r>
            <a:r>
              <a:rPr lang="en-GB" sz="2000" baseline="30000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2400" b="1" baseline="30000" dirty="0">
                <a:solidFill>
                  <a:srgbClr val="00206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1</a:t>
            </a:r>
            <a:r>
              <a:rPr lang="en-GB" sz="2400" b="1" dirty="0">
                <a:solidFill>
                  <a:srgbClr val="00206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Research Scholar, </a:t>
            </a:r>
            <a:r>
              <a:rPr lang="en-IN" sz="2400" b="1" dirty="0">
                <a:solidFill>
                  <a:srgbClr val="00206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IISc Sustainable Transportation Lab. (IST Lab.), Department of Civil Engineering, IISc Bangalore</a:t>
            </a:r>
          </a:p>
          <a:p>
            <a:pPr algn="ctr"/>
            <a:r>
              <a:rPr lang="en-IN" sz="2400" baseline="30000" dirty="0">
                <a:solidFill>
                  <a:srgbClr val="00206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2</a:t>
            </a:r>
            <a:r>
              <a:rPr lang="en-IN" sz="2400" dirty="0">
                <a:solidFill>
                  <a:srgbClr val="00206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Postdoctoral Research Associate, IST Lab, Department of Civil Engineering, IISc Bangalore</a:t>
            </a:r>
            <a:endParaRPr lang="en-IN" sz="2400" b="1" dirty="0">
              <a:solidFill>
                <a:srgbClr val="00206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>
              <a:lnSpc>
                <a:spcPct val="100000"/>
              </a:lnSpc>
            </a:pPr>
            <a:r>
              <a:rPr lang="en-IN" sz="2400" baseline="30000" dirty="0">
                <a:solidFill>
                  <a:srgbClr val="00206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3</a:t>
            </a:r>
            <a:r>
              <a:rPr lang="en-IN" sz="2400" dirty="0">
                <a:solidFill>
                  <a:srgbClr val="00206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Professor, IST Lab, Department of Civil Engineering, IISc Bangalore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7ED888-97FA-79D0-8CD3-7180EF762102}"/>
              </a:ext>
            </a:extLst>
          </p:cNvPr>
          <p:cNvSpPr txBox="1"/>
          <p:nvPr/>
        </p:nvSpPr>
        <p:spPr>
          <a:xfrm>
            <a:off x="3142886" y="452648"/>
            <a:ext cx="643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SCIENCE BANGALORE</a:t>
            </a:r>
            <a:endParaRPr lang="en-IN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group of icons and symbols&#10;&#10;Description automatically generated">
            <a:extLst>
              <a:ext uri="{FF2B5EF4-FFF2-40B4-BE49-F238E27FC236}">
                <a16:creationId xmlns:a16="http://schemas.microsoft.com/office/drawing/2014/main" id="{D7D75485-878C-98EF-A42D-342A02EB7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259" y="3792197"/>
            <a:ext cx="2787481" cy="12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03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97871-5FD3-2F38-554A-5CEAB913D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56325-0A12-F01E-4805-9241577B2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543"/>
            <a:ext cx="10515600" cy="785341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en-IN" sz="32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D9070-2473-A2FC-DB6E-93054924D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893" y="1474113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McNemar test was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employed to examine marginal homogeneity between two dichotomous variables, namely public transport (PT) usage 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and after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fare increase. </a:t>
            </a:r>
            <a:endParaRPr lang="en-GB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Hypothesis Formulated: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significant shift of commuters from public transport modes to non-public transport modes (such as private cars, two-wheelers, ride-hailing services, and non-motorised options)</a:t>
            </a:r>
          </a:p>
          <a:p>
            <a:pPr algn="just">
              <a:lnSpc>
                <a:spcPct val="150000"/>
              </a:lnSpc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hypothesis was further tested across different 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gender and income groups.</a:t>
            </a:r>
          </a:p>
          <a:p>
            <a:pPr algn="just">
              <a:lnSpc>
                <a:spcPct val="150000"/>
              </a:lnSpc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findings indicated a 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statistically significant change (p &lt; 0.05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confirming a behavioural shift in travel choices after the fare revision. </a:t>
            </a:r>
            <a:endParaRPr lang="en-I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35BE9F-8707-A54F-B507-65E55BC59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549" y="4369855"/>
            <a:ext cx="3898902" cy="2116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B60BCD-0D71-DE6F-14F3-629E4D9C4E10}"/>
              </a:ext>
            </a:extLst>
          </p:cNvPr>
          <p:cNvSpPr txBox="1"/>
          <p:nvPr/>
        </p:nvSpPr>
        <p:spPr>
          <a:xfrm>
            <a:off x="838200" y="923904"/>
            <a:ext cx="56521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Fare Hike Impacts using McNemar’s Test</a:t>
            </a:r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DEBC12-6C28-D971-CFF5-33D6D5D447E2}"/>
              </a:ext>
            </a:extLst>
          </p:cNvPr>
          <p:cNvSpPr txBox="1"/>
          <p:nvPr/>
        </p:nvSpPr>
        <p:spPr>
          <a:xfrm>
            <a:off x="3106170" y="6457140"/>
            <a:ext cx="6518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 of Mode Shift in Public Transportation, Before and After the Fare Hike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CEF94D-0A0B-C660-563B-019D73BF1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248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31EDC-5B40-B07C-3EAB-CE0EBA7AF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305" y="387506"/>
            <a:ext cx="10515600" cy="631433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en-IN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E9113-3251-A44E-04AE-D38D8AED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483" y="1187785"/>
            <a:ext cx="6017181" cy="5105727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gender-based breakdown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among male commuters, a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statistically significant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in public transport (PT) usage was observed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 &lt; 0.05),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whereas female commuters did not exhibit a significant difference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 &gt; 0.05).</a:t>
            </a:r>
          </a:p>
          <a:p>
            <a:pPr algn="just">
              <a:lnSpc>
                <a:spcPct val="150000"/>
              </a:lnSpc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Low-income commuters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exhibited a statistically significant reduction in PT use following the fare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revision (p &lt; 0.05), reflecting their heightened price sensitivity. </a:t>
            </a:r>
          </a:p>
          <a:p>
            <a:pPr algn="just"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contrast,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 and high-income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groups showed no statistically significant variation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 &gt; 0.05).</a:t>
            </a:r>
          </a:p>
          <a:p>
            <a:pPr algn="just"/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C5E9D2-8852-4114-5DE7-B15C74276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056" y="897667"/>
            <a:ext cx="4556985" cy="188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5C65A1-24EA-8A3F-793D-871DA5B33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480" y="3884205"/>
            <a:ext cx="4909785" cy="1840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229FC1-56F0-37E1-F51D-73418B327F94}"/>
              </a:ext>
            </a:extLst>
          </p:cNvPr>
          <p:cNvSpPr txBox="1"/>
          <p:nvPr/>
        </p:nvSpPr>
        <p:spPr>
          <a:xfrm>
            <a:off x="6906427" y="3073728"/>
            <a:ext cx="5042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Percentage of Mode Shift in Public Transportation with respect to Gender</a:t>
            </a:r>
            <a:endParaRPr lang="en-I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3BD2F6-DE28-784C-B8EB-62C4EAD3B082}"/>
              </a:ext>
            </a:extLst>
          </p:cNvPr>
          <p:cNvSpPr txBox="1"/>
          <p:nvPr/>
        </p:nvSpPr>
        <p:spPr>
          <a:xfrm>
            <a:off x="7619881" y="2765951"/>
            <a:ext cx="9983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Male </a:t>
            </a:r>
            <a:endParaRPr lang="en-IN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C2805-8B52-09C4-AE2F-4B3A86D24875}"/>
              </a:ext>
            </a:extLst>
          </p:cNvPr>
          <p:cNvSpPr txBox="1"/>
          <p:nvPr/>
        </p:nvSpPr>
        <p:spPr>
          <a:xfrm>
            <a:off x="10053844" y="2755421"/>
            <a:ext cx="11663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Female</a:t>
            </a:r>
            <a:endParaRPr lang="en-IN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5164C1-7FBA-F481-01BA-ABA802F275F6}"/>
              </a:ext>
            </a:extLst>
          </p:cNvPr>
          <p:cNvSpPr txBox="1"/>
          <p:nvPr/>
        </p:nvSpPr>
        <p:spPr>
          <a:xfrm>
            <a:off x="7150351" y="6058162"/>
            <a:ext cx="4573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Shift Before and After Fare Hike by Income Group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3CB92E-37B3-3663-9C17-80D4B0BF86A3}"/>
              </a:ext>
            </a:extLst>
          </p:cNvPr>
          <p:cNvSpPr txBox="1"/>
          <p:nvPr/>
        </p:nvSpPr>
        <p:spPr>
          <a:xfrm>
            <a:off x="7046109" y="5719608"/>
            <a:ext cx="18264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Low-income </a:t>
            </a:r>
            <a:endParaRPr lang="en-I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0C2CE3-7BA8-B40A-2EB8-67C333FB6482}"/>
              </a:ext>
            </a:extLst>
          </p:cNvPr>
          <p:cNvSpPr txBox="1"/>
          <p:nvPr/>
        </p:nvSpPr>
        <p:spPr>
          <a:xfrm>
            <a:off x="8627311" y="5719607"/>
            <a:ext cx="15125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Medium income </a:t>
            </a:r>
            <a:endParaRPr lang="en-I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52794A-02A7-4688-5601-907E1B2620A0}"/>
              </a:ext>
            </a:extLst>
          </p:cNvPr>
          <p:cNvSpPr txBox="1"/>
          <p:nvPr/>
        </p:nvSpPr>
        <p:spPr>
          <a:xfrm>
            <a:off x="10296697" y="5719606"/>
            <a:ext cx="13623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High income</a:t>
            </a:r>
            <a:endParaRPr lang="en-I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7D2080D6-CAB9-83CE-7CEE-AF7FF6C33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D7B31FB-574D-0B5F-EA21-66ADD20EB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871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4" grpId="0"/>
      <p:bldP spid="16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AEA88-FC70-E5BC-BE9E-1D9627C20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FE390-5D7B-C042-131F-58DFDB72C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326" y="314120"/>
            <a:ext cx="10515600" cy="785341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en-IN" sz="32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4BFC6-7580-97B5-5EEE-559DE218C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326" y="1507999"/>
            <a:ext cx="6821033" cy="524513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MNL model was developed for two scenarios 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Business-as-Usual (BAU)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Transport Fare Hike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I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Calibrated coefficients (BAU Scenario)</a:t>
            </a:r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𝛽ASC = </a:t>
            </a:r>
            <a:r>
              <a:rPr lang="en-I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1.144</a:t>
            </a:r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𝛽₁ = </a:t>
            </a:r>
            <a:r>
              <a:rPr lang="en-I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−0.0076</a:t>
            </a:r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𝛽₂ = </a:t>
            </a:r>
            <a:r>
              <a:rPr lang="en-I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−0.0242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I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Calibrated coefficients (PT Fare Hike Scenario)</a:t>
            </a:r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𝛽ASC = </a:t>
            </a:r>
            <a:r>
              <a:rPr lang="en-I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1.189</a:t>
            </a:r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𝛽₁ = </a:t>
            </a:r>
            <a:r>
              <a:rPr lang="en-I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−0.0058</a:t>
            </a:r>
            <a:r>
              <a:rPr lang="en-I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𝛽₂ = </a:t>
            </a:r>
            <a:r>
              <a:rPr lang="en-I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−0.0248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share changes after fare hike:</a:t>
            </a:r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endParaRPr lang="en-GB" sz="2000" b="1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I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D1DE5-A66E-48FC-3F9B-C70ED42B13DD}"/>
              </a:ext>
            </a:extLst>
          </p:cNvPr>
          <p:cNvSpPr txBox="1"/>
          <p:nvPr/>
        </p:nvSpPr>
        <p:spPr>
          <a:xfrm>
            <a:off x="690326" y="1039628"/>
            <a:ext cx="51538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Fare Hike Impacts using </a:t>
            </a:r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MNL model </a:t>
            </a:r>
          </a:p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A3ECF9-E8C5-CD35-0B2F-C13CB6567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013" y="706790"/>
            <a:ext cx="3588661" cy="24375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B1BA14-8AAF-8856-012F-71EDBF384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012" y="3520177"/>
            <a:ext cx="3588661" cy="24791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B2B018-F93C-3F71-0DFE-BED007E50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894" y="4540130"/>
            <a:ext cx="1396451" cy="658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18CBE1-489C-91BA-E274-CA4B80802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5427" y="4540129"/>
            <a:ext cx="1396452" cy="6588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F07DB2-34FE-333D-4592-A681A62BBC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962" y="4534740"/>
            <a:ext cx="1532250" cy="6642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08ACAB-F1F0-E238-6EFC-9782398CBD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5167" y="5638233"/>
            <a:ext cx="694073" cy="7729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B9CA92-9438-1B2D-6679-F93552A39C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9240" y="5638233"/>
            <a:ext cx="593749" cy="7729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66C71D-7332-713B-CF1F-8DC30F7BD0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9558" y="5605998"/>
            <a:ext cx="896538" cy="7867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FDBB13-3976-5FFB-8D64-76A0674F27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1582" y="5637733"/>
            <a:ext cx="593749" cy="7552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AA8AE70-DEA9-7468-CD12-DEF7633E7217}"/>
              </a:ext>
            </a:extLst>
          </p:cNvPr>
          <p:cNvSpPr txBox="1"/>
          <p:nvPr/>
        </p:nvSpPr>
        <p:spPr>
          <a:xfrm>
            <a:off x="3049813" y="5165709"/>
            <a:ext cx="1256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MTW: +1.8% 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88585B-69A7-F463-A493-211C91F38153}"/>
              </a:ext>
            </a:extLst>
          </p:cNvPr>
          <p:cNvSpPr txBox="1"/>
          <p:nvPr/>
        </p:nvSpPr>
        <p:spPr>
          <a:xfrm>
            <a:off x="2203035" y="6411178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Bus: +2.8%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4908A1-248D-E798-A924-8458F9DF7676}"/>
              </a:ext>
            </a:extLst>
          </p:cNvPr>
          <p:cNvSpPr txBox="1"/>
          <p:nvPr/>
        </p:nvSpPr>
        <p:spPr>
          <a:xfrm>
            <a:off x="4757677" y="5163164"/>
            <a:ext cx="1754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Auto/Taxi: +0.1%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2F9723-9A00-A94D-5BFD-D30A8A7A82D8}"/>
              </a:ext>
            </a:extLst>
          </p:cNvPr>
          <p:cNvSpPr txBox="1"/>
          <p:nvPr/>
        </p:nvSpPr>
        <p:spPr>
          <a:xfrm>
            <a:off x="3901088" y="6414577"/>
            <a:ext cx="1633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Metro: −5.3% 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020E07-BBD1-D0A1-5A35-D94D970CDF19}"/>
              </a:ext>
            </a:extLst>
          </p:cNvPr>
          <p:cNvSpPr txBox="1"/>
          <p:nvPr/>
        </p:nvSpPr>
        <p:spPr>
          <a:xfrm>
            <a:off x="1115712" y="5163164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Car: +0.5%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7A2C07-0123-CC1E-07C9-AD77DF38EA74}"/>
              </a:ext>
            </a:extLst>
          </p:cNvPr>
          <p:cNvSpPr txBox="1"/>
          <p:nvPr/>
        </p:nvSpPr>
        <p:spPr>
          <a:xfrm>
            <a:off x="9186590" y="6299997"/>
            <a:ext cx="1298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Share 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F9EB9F-C9E3-F5A4-926F-EB0353261343}"/>
              </a:ext>
            </a:extLst>
          </p:cNvPr>
          <p:cNvSpPr txBox="1"/>
          <p:nvPr/>
        </p:nvSpPr>
        <p:spPr>
          <a:xfrm>
            <a:off x="8512168" y="3121223"/>
            <a:ext cx="2825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BAU Scenario (No Fare Hike) 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83BA5E-CA02-1726-5417-A700F129AE37}"/>
              </a:ext>
            </a:extLst>
          </p:cNvPr>
          <p:cNvSpPr txBox="1"/>
          <p:nvPr/>
        </p:nvSpPr>
        <p:spPr>
          <a:xfrm>
            <a:off x="8732964" y="6015368"/>
            <a:ext cx="38952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PT Fare Hike Scenario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E25E652E-79BA-EF59-4AC5-5A389E97B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203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6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6E0A4-C50B-EA9F-A44A-08AAF2E63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E8D83-A6B1-CD87-50B3-A9DB97506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214"/>
            <a:ext cx="10515600" cy="667646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Planning Implications of the Study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6ACA9B-B14A-0908-5C08-DA9766B1F6EC}"/>
              </a:ext>
            </a:extLst>
          </p:cNvPr>
          <p:cNvGrpSpPr/>
          <p:nvPr/>
        </p:nvGrpSpPr>
        <p:grpSpPr>
          <a:xfrm>
            <a:off x="676074" y="1364394"/>
            <a:ext cx="3286125" cy="2362204"/>
            <a:chOff x="23824" y="223834"/>
            <a:chExt cx="3286125" cy="23622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CC4327B-62F6-CAAB-3756-EB4688CA5242}"/>
                </a:ext>
              </a:extLst>
            </p:cNvPr>
            <p:cNvSpPr/>
            <p:nvPr/>
          </p:nvSpPr>
          <p:spPr>
            <a:xfrm>
              <a:off x="23824" y="223834"/>
              <a:ext cx="3286125" cy="2362204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F68D47-58D8-730D-1468-6809D69A0670}"/>
                </a:ext>
              </a:extLst>
            </p:cNvPr>
            <p:cNvSpPr txBox="1"/>
            <p:nvPr/>
          </p:nvSpPr>
          <p:spPr>
            <a:xfrm>
              <a:off x="23824" y="223834"/>
              <a:ext cx="3286125" cy="2362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Promote Complementarity Between Modes</a:t>
              </a:r>
              <a:endPara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9AF1F5D-ADB9-DF39-1942-55511A616F3C}"/>
              </a:ext>
            </a:extLst>
          </p:cNvPr>
          <p:cNvGrpSpPr/>
          <p:nvPr/>
        </p:nvGrpSpPr>
        <p:grpSpPr>
          <a:xfrm>
            <a:off x="4487860" y="1366858"/>
            <a:ext cx="3286125" cy="2359740"/>
            <a:chOff x="3614737" y="88370"/>
            <a:chExt cx="3286125" cy="23597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46FA65-1FDA-61D2-8B21-6518B9FF2F09}"/>
                </a:ext>
              </a:extLst>
            </p:cNvPr>
            <p:cNvSpPr/>
            <p:nvPr/>
          </p:nvSpPr>
          <p:spPr>
            <a:xfrm>
              <a:off x="3614737" y="88370"/>
              <a:ext cx="3286125" cy="235974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7BB38D-9F80-DCC5-B67B-035BFC326063}"/>
                </a:ext>
              </a:extLst>
            </p:cNvPr>
            <p:cNvSpPr txBox="1"/>
            <p:nvPr/>
          </p:nvSpPr>
          <p:spPr>
            <a:xfrm>
              <a:off x="3614737" y="88370"/>
              <a:ext cx="3286125" cy="23597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Address Mode Diversion and Sustainability</a:t>
              </a:r>
              <a:endPara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1E3F4F-24C3-A936-C51D-88ACB32329DF}"/>
              </a:ext>
            </a:extLst>
          </p:cNvPr>
          <p:cNvGrpSpPr/>
          <p:nvPr/>
        </p:nvGrpSpPr>
        <p:grpSpPr>
          <a:xfrm>
            <a:off x="8299646" y="1374676"/>
            <a:ext cx="3286125" cy="2341640"/>
            <a:chOff x="7229475" y="97420"/>
            <a:chExt cx="3286125" cy="23416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55F1A79-204F-51FB-B893-B5AA2EB0AD33}"/>
                </a:ext>
              </a:extLst>
            </p:cNvPr>
            <p:cNvSpPr/>
            <p:nvPr/>
          </p:nvSpPr>
          <p:spPr>
            <a:xfrm>
              <a:off x="7229475" y="97420"/>
              <a:ext cx="3286125" cy="234164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B020C-D700-E309-631C-74EEB2E8E37D}"/>
                </a:ext>
              </a:extLst>
            </p:cNvPr>
            <p:cNvSpPr txBox="1"/>
            <p:nvPr/>
          </p:nvSpPr>
          <p:spPr>
            <a:xfrm>
              <a:off x="7229475" y="97420"/>
              <a:ext cx="3286125" cy="23416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Ensure Equity in Fare Policies</a:t>
              </a:r>
              <a:endPara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7EE026-BA1A-A9CF-50E6-DC37E216DAF5}"/>
              </a:ext>
            </a:extLst>
          </p:cNvPr>
          <p:cNvGrpSpPr/>
          <p:nvPr/>
        </p:nvGrpSpPr>
        <p:grpSpPr>
          <a:xfrm>
            <a:off x="2737450" y="3923197"/>
            <a:ext cx="3286125" cy="2287931"/>
            <a:chOff x="1807368" y="2777955"/>
            <a:chExt cx="3286125" cy="228793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205CF7-432C-0E5C-0B0B-F211DC5B7871}"/>
                </a:ext>
              </a:extLst>
            </p:cNvPr>
            <p:cNvSpPr/>
            <p:nvPr/>
          </p:nvSpPr>
          <p:spPr>
            <a:xfrm>
              <a:off x="1807368" y="2777955"/>
              <a:ext cx="3286125" cy="228793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D71742-B722-B17C-4963-82415E36C746}"/>
                </a:ext>
              </a:extLst>
            </p:cNvPr>
            <p:cNvSpPr txBox="1"/>
            <p:nvPr/>
          </p:nvSpPr>
          <p:spPr>
            <a:xfrm>
              <a:off x="1807368" y="2777955"/>
              <a:ext cx="3286125" cy="22879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Integrate Gender-Sensitive Planning</a:t>
              </a:r>
              <a:endPara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1B13C4-D4F1-D0C5-763F-F5F49594D2B5}"/>
              </a:ext>
            </a:extLst>
          </p:cNvPr>
          <p:cNvGrpSpPr/>
          <p:nvPr/>
        </p:nvGrpSpPr>
        <p:grpSpPr>
          <a:xfrm>
            <a:off x="6507893" y="3923197"/>
            <a:ext cx="3286125" cy="2287931"/>
            <a:chOff x="5422106" y="2777955"/>
            <a:chExt cx="3286125" cy="22879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05EACC3-571A-BB7E-9BE8-C3B80B6B48E7}"/>
                </a:ext>
              </a:extLst>
            </p:cNvPr>
            <p:cNvSpPr/>
            <p:nvPr/>
          </p:nvSpPr>
          <p:spPr>
            <a:xfrm>
              <a:off x="5422106" y="2777955"/>
              <a:ext cx="3286125" cy="228793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298F06-BAA7-4BCD-E32B-B1776E3DAB90}"/>
                </a:ext>
              </a:extLst>
            </p:cNvPr>
            <p:cNvSpPr txBox="1"/>
            <p:nvPr/>
          </p:nvSpPr>
          <p:spPr>
            <a:xfrm>
              <a:off x="5422106" y="2777955"/>
              <a:ext cx="3286125" cy="22879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Adopt Data-Driven and SDG-Aligned Fare Reforms</a:t>
              </a:r>
              <a:endPara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5BAB3FE-5C45-67B3-DA5C-57705FBC8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263" y="4058241"/>
            <a:ext cx="972498" cy="10177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FBE9E8A-39DD-F909-884F-8A80666C9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960" y="1459157"/>
            <a:ext cx="972490" cy="11080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C025DA2-3190-2089-42C5-DD1534DBB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900" y="1459157"/>
            <a:ext cx="1007293" cy="10875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11C6E3C-59FD-217F-B686-17B3B76BA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0732" y="1459157"/>
            <a:ext cx="1125745" cy="10875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0775BD-A65A-0AB3-2E11-1203662F1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4568" y="4049860"/>
            <a:ext cx="1092650" cy="1034492"/>
          </a:xfrm>
          <a:prstGeom prst="rect">
            <a:avLst/>
          </a:prstGeom>
        </p:spPr>
      </p:pic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E49A3DA8-5DB5-3CFC-0C74-2BF8424F0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407E1B3E-C6D4-261F-DE7A-6A8B7BF37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728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E2DB-C564-9977-1869-77673B26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400" y="398356"/>
            <a:ext cx="10515600" cy="839662"/>
          </a:xfrm>
        </p:spPr>
        <p:txBody>
          <a:bodyPr>
            <a:normAutofit/>
          </a:bodyPr>
          <a:lstStyle/>
          <a:p>
            <a:r>
              <a:rPr lang="en-IN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217EF-02A1-213A-3990-BFC85A165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855" y="1303702"/>
            <a:ext cx="9380145" cy="481191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Fare hikes significantly influenced mode shift behaviour, particularly among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low-income male commuters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leading to an increase in private mode usage.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Metro ridership declined (−5.3%)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while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 usage increased (+2.8%)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highlighting differences in fare sensitivity across modes.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Shakti Scheme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offering free bus travel for women substantially altered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gender-based travel patterns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with many female commuters shifting from metro to bus.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study emphasizes the importance of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balancing financial sustainability with equity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ensuring fare policies remain inclusive for vulnerable groups.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Findings align with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SDGs 1.5, 5, 10.2, 11.2, 11.5, and 17.18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reinforcing the link between affordable transport, gender equality, and social inclusion.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008E1-B6FC-98C2-8283-D7C013C90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29" y="2384060"/>
            <a:ext cx="597577" cy="712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7AC95F-551A-1A79-CEED-8768F7B05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03" y="5183302"/>
            <a:ext cx="720827" cy="6824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FD30ED-31A3-023B-CF26-7B07011F8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903" y="4242809"/>
            <a:ext cx="720827" cy="6558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8E259F-9199-5937-25F0-513F22801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902" y="3312235"/>
            <a:ext cx="720827" cy="7151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85B4F1-BB6E-36C8-FCB0-C76D60FE9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5150" y="1326532"/>
            <a:ext cx="606071" cy="839661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93D83D47-A11C-6B44-00D8-BEB5536D9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9ED2126-F65A-9316-D98C-E31711CA3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02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C78B-D528-D2C7-341D-D79C6115C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1825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Limitations and Future Scope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B41FD-9B21-8658-EFB4-C4CE1DB68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7564" y="1421394"/>
            <a:ext cx="9226236" cy="480739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sample size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limits the generalizability of findings; larger, city-wide surveys are needed for stronger results.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bias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sample (majority young participants) highlights the need for broader representation across all demographic groups.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studies should collect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location-specific details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enable targeted, area-based transport interventions.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should assess the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sustainability impacts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fare hikes, including mode shifts toward private vehicles and their emission effects.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Travel demand modelling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under BAU and fare hike scenarios can help quantify environmental and social implications, supporting equitable fare policy design.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690E3A-95F5-A239-C620-D175D646D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442" y="1519716"/>
            <a:ext cx="818320" cy="811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72B31-207F-32D7-9C0E-0C6D3775F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145" y="2398277"/>
            <a:ext cx="968617" cy="745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0328A9-FD85-5FE3-C7EF-034A903EB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442" y="3291589"/>
            <a:ext cx="760047" cy="846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CA5D24-244C-1143-1CDC-DC1325B39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928" y="5179213"/>
            <a:ext cx="1172636" cy="811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A411EC-37AF-1DDA-CAF4-8D069D1B4A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734" y="4285901"/>
            <a:ext cx="905192" cy="745090"/>
          </a:xfrm>
          <a:prstGeom prst="rect">
            <a:avLst/>
          </a:prstGeom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0004617-4599-3AD4-C6FB-266C2D6C7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2CF8C42-3309-A724-E0F7-7C1D12D5A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675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19DD9-A48F-B1A8-1D20-DF08B153C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IN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335C3-7F11-475C-AFEB-C41862BC0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182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Chen, R., &amp; Zhou, J. (2022). Fare adjustment’s impacts on travel patterns and farebox revenue: An empirical study based on longitudinal smartcard data. Transportation Research Part A: Policy and Practice, 164, 111–133. https://doi.org/10.1016/j.tra.2022.08.003 </a:t>
            </a:r>
          </a:p>
          <a:p>
            <a:pPr algn="just">
              <a:lnSpc>
                <a:spcPct val="110000"/>
              </a:lnSpc>
            </a:pP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El-</a:t>
            </a:r>
            <a:r>
              <a:rPr lang="en-GB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Geneidy</a:t>
            </a: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Levinson, D., Diab, E., Boisjoly, G., </a:t>
            </a:r>
            <a:r>
              <a:rPr lang="en-GB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Verbich</a:t>
            </a: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D., &amp; Loong, C. (2016). The cost of equity: Assessing transit accessibility and social disparity using total travel cost. Transportation Research Part A: Policy and Practice, 91, 302–316. </a:t>
            </a: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https://doi.org/10.1016/j.tra.2016.07.003</a:t>
            </a:r>
            <a:endParaRPr lang="en-GB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Litman, T. (2022). Evaluating Transportation Equity: Guidance for Incorporating Distributional Impacts in Transport Planning. In ITE Journal. </a:t>
            </a: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https://vtpi.org/Litman_ITEJ_Equity_Apr2022.pdf</a:t>
            </a: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IN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Nitwal</a:t>
            </a: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S., </a:t>
            </a:r>
            <a:r>
              <a:rPr lang="en-IN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Allirani</a:t>
            </a: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H., &amp; Verma, A. (2025). A composite index for assessing sustainability of urban transport interventions. Sustainable </a:t>
            </a: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https://doi.org/10.1080/29941849.2025.2497277</a:t>
            </a:r>
            <a:endParaRPr lang="en-IN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IN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Vajjarapu</a:t>
            </a: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H., Verma, A., &amp; </a:t>
            </a:r>
            <a:r>
              <a:rPr lang="en-IN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Allirani</a:t>
            </a: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(2023). Evaluating the Climate Change Mitigation Potential of Sustainable Urban Transport Measures in India. Journal of Urban Planning and Development, 149(1). https://doi.org/10.1061/(asce)up.1943-5444.0000890 </a:t>
            </a:r>
          </a:p>
          <a:p>
            <a:pPr algn="just">
              <a:lnSpc>
                <a:spcPct val="110000"/>
              </a:lnSpc>
            </a:pPr>
            <a:r>
              <a:rPr lang="en-I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Verma, A., Rahul, T. M., &amp; Dixit, M. (2015). Sustainability impact assessment of transportation policies - A case study for Bangalore city. Case Studies on Transport Policy, 3(3), 321–330. https://doi.org/10.1016/j.cstp.2014.06.001 </a:t>
            </a:r>
          </a:p>
          <a:p>
            <a:pPr algn="just">
              <a:lnSpc>
                <a:spcPct val="11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Zhao, P., &amp; Zhang, Y. (2019). The effects of metro fare increase on transport equity: New evidence from Beijing. Transport Policy, 74(January 2018), 73–83. https://doi.org/10.1016/j.tranpol.2018.11.009 </a:t>
            </a:r>
            <a:endParaRPr lang="en-GB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92447-E5D0-37C6-EBD8-E49F6DC82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A5A73-9DA0-825D-558C-A9600EF7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0084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EF4545-0558-BFB4-7CEB-7514A653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B9B4B-0286-6252-6087-491E49DDB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6AF84E-8736-15F3-BABF-3776ED452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17</a:t>
            </a:fld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6016C7-36A9-5F55-0668-F18EF53E79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36634" y="2065140"/>
            <a:ext cx="3353844" cy="8953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F514C746-28DC-55B1-8B93-0DA35AE2FB96}"/>
              </a:ext>
            </a:extLst>
          </p:cNvPr>
          <p:cNvSpPr/>
          <p:nvPr/>
        </p:nvSpPr>
        <p:spPr>
          <a:xfrm>
            <a:off x="1674735" y="3277580"/>
            <a:ext cx="8842529" cy="29422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8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</a:t>
            </a:r>
            <a:endParaRPr lang="en-IN" sz="288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2" name="Picture 2">
            <a:extLst>
              <a:ext uri="{FF2B5EF4-FFF2-40B4-BE49-F238E27FC236}">
                <a16:creationId xmlns:a16="http://schemas.microsoft.com/office/drawing/2014/main" id="{0D581257-D0EB-ECD3-C66E-7885EDFAB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9" y="3614879"/>
            <a:ext cx="1306923" cy="155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9391B1C3-C5D6-2F6A-7CCF-7CB40919B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95" y="3628988"/>
            <a:ext cx="1210038" cy="1552116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348E3B62-8C07-6E2B-61DD-E4059167FA44}"/>
              </a:ext>
            </a:extLst>
          </p:cNvPr>
          <p:cNvSpPr txBox="1"/>
          <p:nvPr/>
        </p:nvSpPr>
        <p:spPr>
          <a:xfrm>
            <a:off x="1870079" y="3286592"/>
            <a:ext cx="3427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Us at:</a:t>
            </a:r>
            <a:endParaRPr lang="en-IN" sz="1600" b="1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FBA13F6-BE51-09D0-1CAA-E6C82231807E}"/>
              </a:ext>
            </a:extLst>
          </p:cNvPr>
          <p:cNvSpPr txBox="1"/>
          <p:nvPr/>
        </p:nvSpPr>
        <p:spPr>
          <a:xfrm>
            <a:off x="1193421" y="5213082"/>
            <a:ext cx="3116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</a:t>
            </a:r>
            <a:r>
              <a:rPr lang="en-GB" sz="1400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Ashish Verma</a:t>
            </a:r>
          </a:p>
          <a:p>
            <a:pPr algn="ctr"/>
            <a:r>
              <a:rPr lang="en-GB" sz="1400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Professor</a:t>
            </a:r>
          </a:p>
          <a:p>
            <a:pPr algn="ctr"/>
            <a:r>
              <a:rPr lang="en-GB" sz="1400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 Lab, IISc</a:t>
            </a:r>
          </a:p>
          <a:p>
            <a:pPr algn="ctr"/>
            <a:r>
              <a:rPr lang="en-GB" sz="14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ashishv@iisc.ac.in</a:t>
            </a:r>
            <a:endParaRPr lang="en-IN" sz="1400" b="1" i="1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200307F-E436-52DC-C60B-87840C46F4EE}"/>
              </a:ext>
            </a:extLst>
          </p:cNvPr>
          <p:cNvSpPr txBox="1"/>
          <p:nvPr/>
        </p:nvSpPr>
        <p:spPr>
          <a:xfrm>
            <a:off x="4729228" y="5240611"/>
            <a:ext cx="26577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Rohit Singh </a:t>
            </a:r>
            <a:r>
              <a:rPr lang="en-GB" sz="1400" b="1" dirty="0" err="1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Nitwal</a:t>
            </a:r>
            <a:endParaRPr lang="en-GB" sz="1400" b="1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1400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Postdoctoral Research Associate</a:t>
            </a:r>
          </a:p>
          <a:p>
            <a:pPr algn="ctr"/>
            <a:r>
              <a:rPr lang="en-GB" sz="1400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 Lab, IISc</a:t>
            </a:r>
          </a:p>
          <a:p>
            <a:pPr algn="ctr"/>
            <a:r>
              <a:rPr lang="en-GB" sz="14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rohitnitwal@iisc.ac.in</a:t>
            </a:r>
            <a:endParaRPr lang="en-IN" sz="1400" b="1" i="1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0C57C5C-D6E7-8B45-1FDD-120F4E705F6B}"/>
              </a:ext>
            </a:extLst>
          </p:cNvPr>
          <p:cNvSpPr txBox="1"/>
          <p:nvPr/>
        </p:nvSpPr>
        <p:spPr>
          <a:xfrm>
            <a:off x="7806506" y="5213082"/>
            <a:ext cx="2743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Santhosh Kumar B V</a:t>
            </a:r>
          </a:p>
          <a:p>
            <a:pPr algn="ctr"/>
            <a:r>
              <a:rPr lang="en-GB" sz="1400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Scholar</a:t>
            </a:r>
          </a:p>
          <a:p>
            <a:pPr algn="ctr"/>
            <a:r>
              <a:rPr lang="en-GB" sz="1400" b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 Lab, IISc</a:t>
            </a:r>
          </a:p>
          <a:p>
            <a:pPr algn="ctr"/>
            <a:r>
              <a:rPr lang="en-GB" sz="1400" b="1" i="1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santhoshbv@iisc.ac.in</a:t>
            </a:r>
            <a:endParaRPr lang="en-IN" sz="1400" b="1" i="1" dirty="0">
              <a:solidFill>
                <a:srgbClr val="1A1A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Picture 71" descr="A group of icons and symbols&#10;&#10;Description automatically generated">
            <a:extLst>
              <a:ext uri="{FF2B5EF4-FFF2-40B4-BE49-F238E27FC236}">
                <a16:creationId xmlns:a16="http://schemas.microsoft.com/office/drawing/2014/main" id="{9BA222C5-76B6-81D3-20BA-A6D7EEDBA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078" y="327952"/>
            <a:ext cx="3353843" cy="15059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8802C4-F696-1B52-3A1A-5DF4EB2BF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9477" y="4003658"/>
            <a:ext cx="1114843" cy="1114843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id="{C3D99E73-8F97-86AF-A699-75EE2D8A9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72346" y="3916044"/>
            <a:ext cx="1127949" cy="11279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0B6EEADE-5D11-5302-8B66-FF13AA60C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27980" y="3975394"/>
            <a:ext cx="1127949" cy="1127949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19" name="Picture 18" descr="A person sitting at a table holding a microphone&#10;&#10;AI-generated content may be incorrect.">
            <a:extLst>
              <a:ext uri="{FF2B5EF4-FFF2-40B4-BE49-F238E27FC236}">
                <a16:creationId xmlns:a16="http://schemas.microsoft.com/office/drawing/2014/main" id="{7029A013-6E9C-1D5D-E231-059588B1AA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7" t="21270" r="26936" b="4381"/>
          <a:stretch>
            <a:fillRect/>
          </a:stretch>
        </p:blipFill>
        <p:spPr>
          <a:xfrm>
            <a:off x="4981609" y="3614879"/>
            <a:ext cx="1355804" cy="160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50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07CC02-F0AB-2634-C5D3-A879241F9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815" y="247196"/>
            <a:ext cx="2731714" cy="2354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86620B-5983-E13C-063D-F30142F01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09" y="247196"/>
            <a:ext cx="2731713" cy="24190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D3925D-8702-ECF7-7D2A-C4C76C96D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53" y="2842788"/>
            <a:ext cx="2921777" cy="19917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B15859-3168-DE57-B9A6-2F1C7C4ACB05}"/>
              </a:ext>
            </a:extLst>
          </p:cNvPr>
          <p:cNvSpPr txBox="1"/>
          <p:nvPr/>
        </p:nvSpPr>
        <p:spPr>
          <a:xfrm>
            <a:off x="944988" y="5036836"/>
            <a:ext cx="10631244" cy="1421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states, including 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Andhra Pradesh, Delhi, Karnataka, Punjab, Tamil Nadu, and Telangana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offer free bus travel for women to enhance their mobility and safety. 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Maharashtra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provides a </a:t>
            </a:r>
          </a:p>
          <a:p>
            <a:pPr algn="just">
              <a:lnSpc>
                <a:spcPct val="150000"/>
              </a:lnSpc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fare concession for women on state transport buses.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DBC83F-11C7-BDE5-EDB3-E49483473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689" y="2690068"/>
            <a:ext cx="2620840" cy="2291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BF210C-49F9-A23C-5FEE-33C2E743C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588" y="247196"/>
            <a:ext cx="4223383" cy="24190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ABADCA-953A-AC21-9B4B-CACE56D40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7466" y="2850162"/>
            <a:ext cx="2156991" cy="20644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62EA24-44F7-F0D0-1693-A5EA8A8F49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5147" y="2732767"/>
            <a:ext cx="2662619" cy="2181868"/>
          </a:xfrm>
          <a:prstGeom prst="rect">
            <a:avLst/>
          </a:prstGeom>
        </p:spPr>
      </p:pic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C45A387-B3A2-C22F-12FF-04994057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D6768C3-B076-BEF4-ECC3-8D0055DE9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018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B525F-40E6-4B61-87BB-943E0787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214"/>
            <a:ext cx="10515600" cy="667646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 Implications of the Study</a:t>
            </a:r>
            <a:endParaRPr lang="en-I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9A7C2-D543-0030-ADFF-90EC019CC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5382" y="1330860"/>
            <a:ext cx="9081380" cy="5622202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GB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Promote Complementarity Between Modes: 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Metro and bus systems should be coordinated rather than </a:t>
            </a:r>
            <a:r>
              <a:rPr lang="en-GB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competing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through integrated ticketing, differential pricing, and synchronized scheduling to enhance multimodal efficiency and accessibility.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Address Mode Diversion and Sustainability: 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Shifts from metro to private vehicles can increase congestion, emissions, and energy use; policies must encourage continued reliance on high-occupancy public transport.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Equity in Fare Policies: 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Fare structures must balance affordability and revenue goals, preventing cost burdens from disproportionately affecting low-income, male, student, or elderly commuters.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 Gender-Sensitive Planning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Schemes like the Shakti free-bus policy improve female mobility but may shift financial pressure elsewhere; planners should assess gendered trade-offs to maintain fairness across user groups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Adopt Data-Driven and SDG-Aligned Fare Reforms: </a:t>
            </a:r>
            <a:r>
              <a:rPr lang="en-GB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elasticity estimates and disaggregated data (income, gender, trip purpose) to design inclusive fare policies aligned with SDGs 3, 11, and 13, ensuring affordability and sustainability in the long term.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80612-4A04-071A-5756-C7859F39D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3EE97-8B53-015E-B548-C61A8CC9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9089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60EF-7E4B-25E4-D39E-7D5F78E0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752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Outline</a:t>
            </a:r>
            <a:endParaRPr lang="en-IN" sz="32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C5D375-D538-37C1-DE7F-4F6C6C307D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972340"/>
              </p:ext>
            </p:extLst>
          </p:nvPr>
        </p:nvGraphicFramePr>
        <p:xfrm>
          <a:off x="838200" y="176225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CAAE8-88E9-0AF4-9B70-8C299DBC1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73D4D-9403-31E8-60B8-030B7C591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6481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BE3C0-04E1-9883-3802-2104225E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330"/>
            <a:ext cx="10515600" cy="857185"/>
          </a:xfrm>
        </p:spPr>
        <p:txBody>
          <a:bodyPr/>
          <a:lstStyle/>
          <a:p>
            <a:r>
              <a:rPr lang="en-GB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IN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94357A-B9E3-DD34-2440-8F587FAD367F}"/>
              </a:ext>
            </a:extLst>
          </p:cNvPr>
          <p:cNvGrpSpPr/>
          <p:nvPr/>
        </p:nvGrpSpPr>
        <p:grpSpPr>
          <a:xfrm>
            <a:off x="748499" y="1355345"/>
            <a:ext cx="3286125" cy="2362204"/>
            <a:chOff x="23824" y="223834"/>
            <a:chExt cx="3286125" cy="236220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17EF340-C793-F2CF-5060-9860DE9209E4}"/>
                </a:ext>
              </a:extLst>
            </p:cNvPr>
            <p:cNvSpPr/>
            <p:nvPr/>
          </p:nvSpPr>
          <p:spPr>
            <a:xfrm>
              <a:off x="23824" y="223834"/>
              <a:ext cx="3286125" cy="2362204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35580B-F01E-9F6A-564B-CAA380B4E1EA}"/>
                </a:ext>
              </a:extLst>
            </p:cNvPr>
            <p:cNvSpPr txBox="1"/>
            <p:nvPr/>
          </p:nvSpPr>
          <p:spPr>
            <a:xfrm>
              <a:off x="23824" y="223834"/>
              <a:ext cx="3286125" cy="2362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Public transport </a:t>
              </a:r>
              <a:r>
                <a:rPr lang="en-GB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plays a vital role in sustaining the functioning </a:t>
              </a:r>
              <a:r>
                <a:rPr lang="en-GB" sz="2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of large urban agglomerations</a:t>
              </a:r>
              <a:r>
                <a:rPr lang="en-GB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9047406-6C4C-13EF-8A7E-675D9C5FC8BB}"/>
              </a:ext>
            </a:extLst>
          </p:cNvPr>
          <p:cNvGrpSpPr/>
          <p:nvPr/>
        </p:nvGrpSpPr>
        <p:grpSpPr>
          <a:xfrm>
            <a:off x="4560285" y="1357809"/>
            <a:ext cx="3286125" cy="2359740"/>
            <a:chOff x="3614737" y="88370"/>
            <a:chExt cx="3286125" cy="23597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A7CADA-1CB1-D48F-0FBA-8523259C6194}"/>
                </a:ext>
              </a:extLst>
            </p:cNvPr>
            <p:cNvSpPr/>
            <p:nvPr/>
          </p:nvSpPr>
          <p:spPr>
            <a:xfrm>
              <a:off x="3614737" y="88370"/>
              <a:ext cx="3286125" cy="235974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33B61A-85AB-CF91-77C9-F33CE2A22DE5}"/>
                </a:ext>
              </a:extLst>
            </p:cNvPr>
            <p:cNvSpPr txBox="1"/>
            <p:nvPr/>
          </p:nvSpPr>
          <p:spPr>
            <a:xfrm>
              <a:off x="3614737" y="88370"/>
              <a:ext cx="3286125" cy="23597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Ridership levels depend on key factors such as </a:t>
              </a:r>
              <a:r>
                <a:rPr lang="en-GB" sz="2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service quality, system performance, and fare structure.</a:t>
              </a:r>
              <a:endPara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48D4BC-9367-159E-2AFE-7F9EAEC75AA7}"/>
              </a:ext>
            </a:extLst>
          </p:cNvPr>
          <p:cNvGrpSpPr/>
          <p:nvPr/>
        </p:nvGrpSpPr>
        <p:grpSpPr>
          <a:xfrm>
            <a:off x="8372071" y="1365627"/>
            <a:ext cx="3286125" cy="2341640"/>
            <a:chOff x="7229475" y="97420"/>
            <a:chExt cx="3286125" cy="23416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AF258C-B689-8D83-5CD6-C0D1380FD50C}"/>
                </a:ext>
              </a:extLst>
            </p:cNvPr>
            <p:cNvSpPr/>
            <p:nvPr/>
          </p:nvSpPr>
          <p:spPr>
            <a:xfrm>
              <a:off x="7229475" y="97420"/>
              <a:ext cx="3286125" cy="234164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18E0BF-3667-B068-7D68-ED5CD047173D}"/>
                </a:ext>
              </a:extLst>
            </p:cNvPr>
            <p:cNvSpPr txBox="1"/>
            <p:nvPr/>
          </p:nvSpPr>
          <p:spPr>
            <a:xfrm>
              <a:off x="7229475" y="97420"/>
              <a:ext cx="3286125" cy="23416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Fare structure and pricing policies </a:t>
              </a:r>
              <a:r>
                <a:rPr lang="en-GB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significantly influence </a:t>
              </a:r>
              <a:r>
                <a:rPr lang="en-GB" sz="2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travel behaviour and mode choice decisions</a:t>
              </a:r>
              <a:r>
                <a:rPr lang="en-GB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440832-206F-3261-F923-3867687C2CD6}"/>
              </a:ext>
            </a:extLst>
          </p:cNvPr>
          <p:cNvGrpSpPr/>
          <p:nvPr/>
        </p:nvGrpSpPr>
        <p:grpSpPr>
          <a:xfrm>
            <a:off x="2809875" y="3914148"/>
            <a:ext cx="3286125" cy="2287931"/>
            <a:chOff x="1807368" y="2777955"/>
            <a:chExt cx="3286125" cy="22879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37FF712-701C-8012-71E3-54603FF98F68}"/>
                </a:ext>
              </a:extLst>
            </p:cNvPr>
            <p:cNvSpPr/>
            <p:nvPr/>
          </p:nvSpPr>
          <p:spPr>
            <a:xfrm>
              <a:off x="1807368" y="2777955"/>
              <a:ext cx="3286125" cy="228793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C7C5BF-628C-31BE-2DD0-0DE81565C032}"/>
                </a:ext>
              </a:extLst>
            </p:cNvPr>
            <p:cNvSpPr txBox="1"/>
            <p:nvPr/>
          </p:nvSpPr>
          <p:spPr>
            <a:xfrm>
              <a:off x="1807368" y="2777955"/>
              <a:ext cx="3286125" cy="22879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Many states introduce </a:t>
              </a:r>
              <a:r>
                <a:rPr lang="en-GB" sz="2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passenger-oriented schemes </a:t>
              </a:r>
              <a:r>
                <a:rPr lang="en-GB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 promote efficient and equitable use of public transport.</a:t>
              </a:r>
              <a:endPara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067E0F-DC9B-A165-4860-0364FB10C5D2}"/>
              </a:ext>
            </a:extLst>
          </p:cNvPr>
          <p:cNvGrpSpPr/>
          <p:nvPr/>
        </p:nvGrpSpPr>
        <p:grpSpPr>
          <a:xfrm>
            <a:off x="6580318" y="3914148"/>
            <a:ext cx="3286125" cy="2287931"/>
            <a:chOff x="5422106" y="2777955"/>
            <a:chExt cx="3286125" cy="22879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037C536-3B6D-1F24-0C73-B080B3B34E20}"/>
                </a:ext>
              </a:extLst>
            </p:cNvPr>
            <p:cNvSpPr/>
            <p:nvPr/>
          </p:nvSpPr>
          <p:spPr>
            <a:xfrm>
              <a:off x="5422106" y="2777955"/>
              <a:ext cx="3286125" cy="228793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09B591-CFA6-2FAB-CD8F-6E29BA59D51E}"/>
                </a:ext>
              </a:extLst>
            </p:cNvPr>
            <p:cNvSpPr txBox="1"/>
            <p:nvPr/>
          </p:nvSpPr>
          <p:spPr>
            <a:xfrm>
              <a:off x="5422106" y="2777955"/>
              <a:ext cx="3286125" cy="22879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Periodic </a:t>
              </a:r>
              <a:r>
                <a:rPr lang="en-GB" sz="2000" b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fare revisions </a:t>
              </a:r>
              <a:r>
                <a:rPr lang="en-GB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are often necessary for </a:t>
              </a:r>
              <a:r>
                <a:rPr lang="en-GB" sz="2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financial sustainability</a:t>
              </a:r>
              <a:r>
                <a:rPr lang="en-GB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but can negatively affect affordability and ridership. </a:t>
              </a:r>
              <a:endParaRPr lang="en-US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9B71D9-806F-1801-96AA-973195A7F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244" y="1450108"/>
            <a:ext cx="866634" cy="8666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BCE0B5-3274-2A1D-FF8E-0FACCC1E8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337" y="1450108"/>
            <a:ext cx="695325" cy="877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3B4758-0BAF-8AFA-7DC8-4DEB72344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816" y="1450108"/>
            <a:ext cx="866634" cy="9037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A81B66-6D9E-AC82-68F2-A7DFC3A0C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846" y="3988843"/>
            <a:ext cx="777786" cy="8139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D8CE735-4C84-0B29-EB57-FD10D6D8C9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236" y="3996661"/>
            <a:ext cx="873322" cy="734512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F26B0D7-3890-6654-BD04-7C1703DFCC19}"/>
              </a:ext>
            </a:extLst>
          </p:cNvPr>
          <p:cNvSpPr/>
          <p:nvPr/>
        </p:nvSpPr>
        <p:spPr>
          <a:xfrm>
            <a:off x="382970" y="5136302"/>
            <a:ext cx="1831739" cy="1399274"/>
          </a:xfrm>
          <a:prstGeom prst="wedgeRoundRectCallout">
            <a:avLst>
              <a:gd name="adj1" fmla="val 86420"/>
              <a:gd name="adj2" fmla="val -4425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Andhra Pradesh,</a:t>
            </a:r>
          </a:p>
          <a:p>
            <a:pPr algn="ctr"/>
            <a:r>
              <a:rPr lang="en-I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Delhi, </a:t>
            </a:r>
          </a:p>
          <a:p>
            <a:pPr algn="ctr"/>
            <a:r>
              <a:rPr lang="en-I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Karnataka, </a:t>
            </a:r>
          </a:p>
          <a:p>
            <a:pPr algn="ctr"/>
            <a:r>
              <a:rPr lang="en-I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Punjab, </a:t>
            </a:r>
          </a:p>
          <a:p>
            <a:pPr algn="ctr"/>
            <a:r>
              <a:rPr lang="en-I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Tamil Nadu, </a:t>
            </a:r>
          </a:p>
          <a:p>
            <a:pPr algn="ctr"/>
            <a:r>
              <a:rPr lang="en-I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Telangana</a:t>
            </a:r>
          </a:p>
          <a:p>
            <a:pPr algn="ctr"/>
            <a:r>
              <a:rPr lang="en-I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Maharashtra</a:t>
            </a:r>
            <a:endParaRPr lang="en-IN" sz="1200" b="1" dirty="0">
              <a:solidFill>
                <a:schemeClr val="tx1"/>
              </a:solidFill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3DDD9A08-7749-46A5-DC7C-35C1DD01EF30}"/>
              </a:ext>
            </a:extLst>
          </p:cNvPr>
          <p:cNvSpPr/>
          <p:nvPr/>
        </p:nvSpPr>
        <p:spPr>
          <a:xfrm>
            <a:off x="10112722" y="4802804"/>
            <a:ext cx="1949434" cy="1554275"/>
          </a:xfrm>
          <a:prstGeom prst="wedgeRoundRectCallout">
            <a:avLst>
              <a:gd name="adj1" fmla="val -71004"/>
              <a:gd name="adj2" fmla="val -441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fare of public transportation  in Bengaluru has been increased </a:t>
            </a:r>
            <a:r>
              <a:rPr lang="en-GB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uoto</a:t>
            </a:r>
            <a:r>
              <a: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20% in bused and </a:t>
            </a:r>
            <a:r>
              <a:rPr lang="en-GB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upto</a:t>
            </a:r>
            <a:r>
              <a:rPr lang="en-GB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505 in metros </a:t>
            </a:r>
            <a:endParaRPr lang="en-IN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C5D6F0AC-F848-4172-6FAB-3D95AFD2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E50FF3A3-7DEB-B758-1CCF-7C02F2E8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788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0609B-1E15-41CF-246E-1028A5C4C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813"/>
            <a:ext cx="10515600" cy="82087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IN" sz="36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EE7181-321E-3FA2-1285-D5C11DACD33C}"/>
              </a:ext>
            </a:extLst>
          </p:cNvPr>
          <p:cNvGrpSpPr/>
          <p:nvPr/>
        </p:nvGrpSpPr>
        <p:grpSpPr>
          <a:xfrm>
            <a:off x="2640674" y="1160133"/>
            <a:ext cx="3286125" cy="2362204"/>
            <a:chOff x="23824" y="223834"/>
            <a:chExt cx="3286125" cy="23622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D383A3-729E-6DB6-ABA4-36095AE0C609}"/>
                </a:ext>
              </a:extLst>
            </p:cNvPr>
            <p:cNvSpPr/>
            <p:nvPr/>
          </p:nvSpPr>
          <p:spPr>
            <a:xfrm>
              <a:off x="23824" y="223834"/>
              <a:ext cx="3286125" cy="2362204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9F3EF0-037E-E8CF-1FFA-1752E986A9A8}"/>
                </a:ext>
              </a:extLst>
            </p:cNvPr>
            <p:cNvSpPr txBox="1"/>
            <p:nvPr/>
          </p:nvSpPr>
          <p:spPr>
            <a:xfrm>
              <a:off x="23824" y="223834"/>
              <a:ext cx="3286125" cy="2362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Bus and metro </a:t>
              </a:r>
              <a:r>
                <a:rPr lang="en-GB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ridership</a:t>
              </a:r>
              <a:r>
                <a:rPr lang="en-GB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are important indicators for developing </a:t>
              </a:r>
              <a:r>
                <a:rPr lang="en-GB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sustainable transportation indices</a:t>
              </a:r>
              <a:endParaRPr lang="en-US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85AB21C-AF9E-188D-D7B1-BB52711894A4}"/>
              </a:ext>
            </a:extLst>
          </p:cNvPr>
          <p:cNvGrpSpPr/>
          <p:nvPr/>
        </p:nvGrpSpPr>
        <p:grpSpPr>
          <a:xfrm>
            <a:off x="6452460" y="1162597"/>
            <a:ext cx="3406764" cy="2359740"/>
            <a:chOff x="3614737" y="88370"/>
            <a:chExt cx="3286125" cy="23597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033591C-EC30-9EC0-9BD1-C417462A6848}"/>
                </a:ext>
              </a:extLst>
            </p:cNvPr>
            <p:cNvSpPr/>
            <p:nvPr/>
          </p:nvSpPr>
          <p:spPr>
            <a:xfrm>
              <a:off x="3614737" y="88370"/>
              <a:ext cx="3286125" cy="2359740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E05F9C-F955-680E-A5C8-A6F5C8DD8576}"/>
                </a:ext>
              </a:extLst>
            </p:cNvPr>
            <p:cNvSpPr txBox="1"/>
            <p:nvPr/>
          </p:nvSpPr>
          <p:spPr>
            <a:xfrm>
              <a:off x="3614737" y="88370"/>
              <a:ext cx="3286125" cy="23597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GB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Fare policies and fare hikes </a:t>
              </a:r>
              <a:r>
                <a:rPr lang="en-GB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directly and indirectly </a:t>
              </a:r>
              <a:r>
                <a:rPr lang="en-GB" sz="2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influence multiple </a:t>
              </a:r>
              <a:r>
                <a:rPr lang="en-GB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Sustainable Development Goals (SDGs).</a:t>
              </a:r>
              <a:endParaRPr lang="en-I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1AEC6DC-7A2A-6CF4-65C8-0E5D0FD6A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419" y="1254896"/>
            <a:ext cx="866634" cy="8666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CC5B35-BE15-8A28-0744-9EC3CB965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2940" y="1254896"/>
            <a:ext cx="695325" cy="87784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053F69A-A312-E524-049B-26EC9D47348C}"/>
              </a:ext>
            </a:extLst>
          </p:cNvPr>
          <p:cNvGrpSpPr/>
          <p:nvPr/>
        </p:nvGrpSpPr>
        <p:grpSpPr>
          <a:xfrm>
            <a:off x="1172780" y="3996610"/>
            <a:ext cx="4250245" cy="2359740"/>
            <a:chOff x="3614737" y="88370"/>
            <a:chExt cx="3286125" cy="235974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CA3409-4825-D530-E6C7-727AA131A57B}"/>
                </a:ext>
              </a:extLst>
            </p:cNvPr>
            <p:cNvSpPr/>
            <p:nvPr/>
          </p:nvSpPr>
          <p:spPr>
            <a:xfrm>
              <a:off x="3614737" y="88370"/>
              <a:ext cx="3286125" cy="2359740"/>
            </a:xfrm>
            <a:prstGeom prst="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A7591C-2487-FF91-3751-CEA34DB3A885}"/>
                </a:ext>
              </a:extLst>
            </p:cNvPr>
            <p:cNvSpPr txBox="1"/>
            <p:nvPr/>
          </p:nvSpPr>
          <p:spPr>
            <a:xfrm>
              <a:off x="3614737" y="88370"/>
              <a:ext cx="3286125" cy="235974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Directly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C14D48-6B14-4EFB-8CE7-B0317FB54F1B}"/>
              </a:ext>
            </a:extLst>
          </p:cNvPr>
          <p:cNvGrpSpPr/>
          <p:nvPr/>
        </p:nvGrpSpPr>
        <p:grpSpPr>
          <a:xfrm>
            <a:off x="6768977" y="3981483"/>
            <a:ext cx="4250245" cy="2359740"/>
            <a:chOff x="3614737" y="88370"/>
            <a:chExt cx="3286125" cy="235974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2D80A30-2386-67EC-B6D8-86135EED98DE}"/>
                </a:ext>
              </a:extLst>
            </p:cNvPr>
            <p:cNvSpPr/>
            <p:nvPr/>
          </p:nvSpPr>
          <p:spPr>
            <a:xfrm>
              <a:off x="3614737" y="88370"/>
              <a:ext cx="3286125" cy="2359740"/>
            </a:xfrm>
            <a:prstGeom prst="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66CB92-572F-CE99-F3C0-CEDE771E249F}"/>
                </a:ext>
              </a:extLst>
            </p:cNvPr>
            <p:cNvSpPr txBox="1"/>
            <p:nvPr/>
          </p:nvSpPr>
          <p:spPr>
            <a:xfrm>
              <a:off x="3614737" y="88370"/>
              <a:ext cx="3286125" cy="235974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In-Directly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70" name="Picture 2" descr="SDG11: Sustainable Cities and Communities - KISS Deemed to be ...">
            <a:extLst>
              <a:ext uri="{FF2B5EF4-FFF2-40B4-BE49-F238E27FC236}">
                <a16:creationId xmlns:a16="http://schemas.microsoft.com/office/drawing/2014/main" id="{701B3E15-3200-2B61-1ED5-1BB37DEE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62" y="4657452"/>
            <a:ext cx="1205284" cy="120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DG10: Reduced Inequalities - KISS Deemed to be University">
            <a:extLst>
              <a:ext uri="{FF2B5EF4-FFF2-40B4-BE49-F238E27FC236}">
                <a16:creationId xmlns:a16="http://schemas.microsoft.com/office/drawing/2014/main" id="{A28875E6-DECD-29A2-9858-FBF4A1BA0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14" y="4657452"/>
            <a:ext cx="1205284" cy="120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ustainable Development Goal 1 - Wikipedia">
            <a:extLst>
              <a:ext uri="{FF2B5EF4-FFF2-40B4-BE49-F238E27FC236}">
                <a16:creationId xmlns:a16="http://schemas.microsoft.com/office/drawing/2014/main" id="{07DD7FF7-E0C4-9966-AF4F-D8DAAD499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466" y="4657452"/>
            <a:ext cx="1199927" cy="120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ustainable Development Goal 3 - Wikipedia">
            <a:extLst>
              <a:ext uri="{FF2B5EF4-FFF2-40B4-BE49-F238E27FC236}">
                <a16:creationId xmlns:a16="http://schemas.microsoft.com/office/drawing/2014/main" id="{C335E493-A815-CD67-CF7C-DDD5094FF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776" y="4663953"/>
            <a:ext cx="1209652" cy="120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Goal 13 | Department of Economic and ...">
            <a:extLst>
              <a:ext uri="{FF2B5EF4-FFF2-40B4-BE49-F238E27FC236}">
                <a16:creationId xmlns:a16="http://schemas.microsoft.com/office/drawing/2014/main" id="{D161D1ED-3677-8640-903F-2F8D4DF0D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345" y="4663953"/>
            <a:ext cx="1209652" cy="120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425335A-7D0C-3525-8C13-8BB9A6CBF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9DEEA35A-982C-E883-B368-777FFF3FF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815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D631073A-58CD-44C7-6187-D754F818EFD3}"/>
              </a:ext>
            </a:extLst>
          </p:cNvPr>
          <p:cNvSpPr txBox="1"/>
          <p:nvPr/>
        </p:nvSpPr>
        <p:spPr>
          <a:xfrm>
            <a:off x="10194062" y="2922270"/>
            <a:ext cx="1866152" cy="116955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 Fare Hike  Scenario</a:t>
            </a:r>
          </a:p>
          <a:p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210A50-3866-EFB0-09F8-898B6BED1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68" y="256643"/>
            <a:ext cx="10515600" cy="102910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 and Methodology </a:t>
            </a:r>
            <a:endParaRPr lang="en-IN" sz="3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125E8-A0C5-628B-8EB7-9ED42B8AC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841" y="1445384"/>
            <a:ext cx="4983179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recent fare hikes in Bengaluru’s metro and bus services, with a focus on how rising ticket prices affect travel behaviour, affordability, and overall quality of life.</a:t>
            </a:r>
          </a:p>
          <a:p>
            <a:pPr algn="just"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methods such as the McNemar’s test and the multinomial logit model were used to evaluate changes in mode share and user preferences.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E635B-E831-3653-8A26-56D10B0C1E50}"/>
              </a:ext>
            </a:extLst>
          </p:cNvPr>
          <p:cNvSpPr txBox="1"/>
          <p:nvPr/>
        </p:nvSpPr>
        <p:spPr>
          <a:xfrm>
            <a:off x="8392495" y="890279"/>
            <a:ext cx="1545770" cy="3077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 (BMR)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0581BA-C8C7-61D6-4BDD-B12581123E39}"/>
              </a:ext>
            </a:extLst>
          </p:cNvPr>
          <p:cNvSpPr txBox="1"/>
          <p:nvPr/>
        </p:nvSpPr>
        <p:spPr>
          <a:xfrm>
            <a:off x="6576540" y="890280"/>
            <a:ext cx="1545770" cy="3077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9943E-9D1A-EDF3-839D-3CFBBA50A4E5}"/>
              </a:ext>
            </a:extLst>
          </p:cNvPr>
          <p:cNvSpPr txBox="1"/>
          <p:nvPr/>
        </p:nvSpPr>
        <p:spPr>
          <a:xfrm>
            <a:off x="8392496" y="1443086"/>
            <a:ext cx="1545770" cy="52322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PT Fare Hike Impacts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4DFECA-C9D5-956E-8D41-9171DB111B57}"/>
              </a:ext>
            </a:extLst>
          </p:cNvPr>
          <p:cNvSpPr txBox="1"/>
          <p:nvPr/>
        </p:nvSpPr>
        <p:spPr>
          <a:xfrm>
            <a:off x="6480693" y="2235199"/>
            <a:ext cx="1426442" cy="52322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Survey Data Collection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D027CE-E7BD-BA47-2655-463E24C4AEED}"/>
              </a:ext>
            </a:extLst>
          </p:cNvPr>
          <p:cNvSpPr txBox="1"/>
          <p:nvPr/>
        </p:nvSpPr>
        <p:spPr>
          <a:xfrm>
            <a:off x="6476029" y="2922270"/>
            <a:ext cx="1426442" cy="52322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Preprocessing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4468A9-8290-6094-F9FE-43D3ECD97FE3}"/>
              </a:ext>
            </a:extLst>
          </p:cNvPr>
          <p:cNvSpPr txBox="1"/>
          <p:nvPr/>
        </p:nvSpPr>
        <p:spPr>
          <a:xfrm>
            <a:off x="6476030" y="3609341"/>
            <a:ext cx="1426442" cy="52322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Non-parametric McNemar’s Test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1B8785-018A-ED56-BCC6-5164AEC7B11D}"/>
              </a:ext>
            </a:extLst>
          </p:cNvPr>
          <p:cNvSpPr txBox="1"/>
          <p:nvPr/>
        </p:nvSpPr>
        <p:spPr>
          <a:xfrm>
            <a:off x="9165380" y="2107257"/>
            <a:ext cx="1715862" cy="52322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Share Analysis (using MNL Model)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FA2DF4-3F21-2A88-AE38-05E008F5F83C}"/>
              </a:ext>
            </a:extLst>
          </p:cNvPr>
          <p:cNvSpPr txBox="1"/>
          <p:nvPr/>
        </p:nvSpPr>
        <p:spPr>
          <a:xfrm>
            <a:off x="8285194" y="3051508"/>
            <a:ext cx="1545770" cy="73866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Business-As-Usual Scenario (No PT Fare Hike)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673C18-1F1A-0387-ACB7-8E22EF47ED9A}"/>
              </a:ext>
            </a:extLst>
          </p:cNvPr>
          <p:cNvSpPr txBox="1"/>
          <p:nvPr/>
        </p:nvSpPr>
        <p:spPr>
          <a:xfrm>
            <a:off x="10354254" y="3202268"/>
            <a:ext cx="1545769" cy="73866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(With and Without Government Subsidy Schemes)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40E20D-9906-F0EB-BA7C-833BE9710A66}"/>
              </a:ext>
            </a:extLst>
          </p:cNvPr>
          <p:cNvSpPr txBox="1"/>
          <p:nvPr/>
        </p:nvSpPr>
        <p:spPr>
          <a:xfrm>
            <a:off x="9252161" y="4313021"/>
            <a:ext cx="1372208" cy="52322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Shifts for each scenario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907FA5-1E2A-BCB5-A8EA-4C5FE0AFC292}"/>
              </a:ext>
            </a:extLst>
          </p:cNvPr>
          <p:cNvSpPr txBox="1"/>
          <p:nvPr/>
        </p:nvSpPr>
        <p:spPr>
          <a:xfrm>
            <a:off x="7610683" y="5178787"/>
            <a:ext cx="1902736" cy="30777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3B7E30-20CC-7E96-753C-725D4354DA04}"/>
              </a:ext>
            </a:extLst>
          </p:cNvPr>
          <p:cNvSpPr txBox="1"/>
          <p:nvPr/>
        </p:nvSpPr>
        <p:spPr>
          <a:xfrm>
            <a:off x="7793205" y="5687534"/>
            <a:ext cx="1523987" cy="52322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Implications and Recommendations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7E284C8-AB5B-A5CA-62B3-C3952632D9FA}"/>
              </a:ext>
            </a:extLst>
          </p:cNvPr>
          <p:cNvCxnSpPr>
            <a:stCxn id="11" idx="3"/>
            <a:endCxn id="9" idx="1"/>
          </p:cNvCxnSpPr>
          <p:nvPr/>
        </p:nvCxnSpPr>
        <p:spPr>
          <a:xfrm flipV="1">
            <a:off x="8122310" y="1044168"/>
            <a:ext cx="270185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8DA52BA-7452-8C16-296A-89EE31C7B08F}"/>
              </a:ext>
            </a:extLst>
          </p:cNvPr>
          <p:cNvCxnSpPr>
            <a:stCxn id="9" idx="2"/>
            <a:endCxn id="13" idx="0"/>
          </p:cNvCxnSpPr>
          <p:nvPr/>
        </p:nvCxnSpPr>
        <p:spPr>
          <a:xfrm>
            <a:off x="9165380" y="1198056"/>
            <a:ext cx="1" cy="2450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54E9127C-E21B-8B4F-A5DA-324602D90740}"/>
              </a:ext>
            </a:extLst>
          </p:cNvPr>
          <p:cNvCxnSpPr>
            <a:stCxn id="13" idx="1"/>
            <a:endCxn id="15" idx="0"/>
          </p:cNvCxnSpPr>
          <p:nvPr/>
        </p:nvCxnSpPr>
        <p:spPr>
          <a:xfrm rot="10800000" flipV="1">
            <a:off x="7193914" y="1704695"/>
            <a:ext cx="1198582" cy="53050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09FDCED2-06CD-60F4-E4DE-66FF31D156A1}"/>
              </a:ext>
            </a:extLst>
          </p:cNvPr>
          <p:cNvCxnSpPr>
            <a:stCxn id="13" idx="3"/>
            <a:endCxn id="21" idx="0"/>
          </p:cNvCxnSpPr>
          <p:nvPr/>
        </p:nvCxnSpPr>
        <p:spPr>
          <a:xfrm>
            <a:off x="9938266" y="1704696"/>
            <a:ext cx="85045" cy="40256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C73AA63-EE23-2A4A-F434-6C12723255F9}"/>
              </a:ext>
            </a:extLst>
          </p:cNvPr>
          <p:cNvCxnSpPr>
            <a:cxnSpLocks/>
            <a:stCxn id="15" idx="2"/>
            <a:endCxn id="17" idx="0"/>
          </p:cNvCxnSpPr>
          <p:nvPr/>
        </p:nvCxnSpPr>
        <p:spPr>
          <a:xfrm flipH="1">
            <a:off x="7189250" y="2758419"/>
            <a:ext cx="4664" cy="1638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F7A2661-2EFA-68ED-936A-B974A1D4FE92}"/>
              </a:ext>
            </a:extLst>
          </p:cNvPr>
          <p:cNvCxnSpPr>
            <a:stCxn id="17" idx="2"/>
            <a:endCxn id="19" idx="0"/>
          </p:cNvCxnSpPr>
          <p:nvPr/>
        </p:nvCxnSpPr>
        <p:spPr>
          <a:xfrm>
            <a:off x="7189250" y="3445490"/>
            <a:ext cx="1" cy="1638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996B07AE-CEE0-641D-B181-66D120731D02}"/>
              </a:ext>
            </a:extLst>
          </p:cNvPr>
          <p:cNvCxnSpPr>
            <a:stCxn id="19" idx="2"/>
            <a:endCxn id="33" idx="0"/>
          </p:cNvCxnSpPr>
          <p:nvPr/>
        </p:nvCxnSpPr>
        <p:spPr>
          <a:xfrm rot="16200000" flipH="1">
            <a:off x="7352538" y="3969274"/>
            <a:ext cx="1046226" cy="1372800"/>
          </a:xfrm>
          <a:prstGeom prst="bentConnector3">
            <a:avLst>
              <a:gd name="adj1" fmla="val 82998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54A8D004-1C10-2643-15AA-8691A2B373FB}"/>
              </a:ext>
            </a:extLst>
          </p:cNvPr>
          <p:cNvCxnSpPr>
            <a:stCxn id="31" idx="2"/>
            <a:endCxn id="33" idx="0"/>
          </p:cNvCxnSpPr>
          <p:nvPr/>
        </p:nvCxnSpPr>
        <p:spPr>
          <a:xfrm rot="5400000">
            <a:off x="9078885" y="4319407"/>
            <a:ext cx="342546" cy="137621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5C43C88-8CDB-5712-0770-6F3BB9A9FBC6}"/>
              </a:ext>
            </a:extLst>
          </p:cNvPr>
          <p:cNvCxnSpPr>
            <a:stCxn id="33" idx="2"/>
            <a:endCxn id="35" idx="0"/>
          </p:cNvCxnSpPr>
          <p:nvPr/>
        </p:nvCxnSpPr>
        <p:spPr>
          <a:xfrm flipH="1">
            <a:off x="8555199" y="5486564"/>
            <a:ext cx="6852" cy="2009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AC3B6582-F37C-EB6C-9B78-BBF4CD137FE8}"/>
              </a:ext>
            </a:extLst>
          </p:cNvPr>
          <p:cNvCxnSpPr>
            <a:stCxn id="21" idx="2"/>
            <a:endCxn id="23" idx="0"/>
          </p:cNvCxnSpPr>
          <p:nvPr/>
        </p:nvCxnSpPr>
        <p:spPr>
          <a:xfrm rot="5400000">
            <a:off x="9330180" y="2358376"/>
            <a:ext cx="421031" cy="965232"/>
          </a:xfrm>
          <a:prstGeom prst="bentConnector3">
            <a:avLst>
              <a:gd name="adj1" fmla="val 34487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930BB1DD-D68E-22CA-1E42-B875F03554F4}"/>
              </a:ext>
            </a:extLst>
          </p:cNvPr>
          <p:cNvCxnSpPr>
            <a:stCxn id="28" idx="2"/>
            <a:endCxn id="31" idx="0"/>
          </p:cNvCxnSpPr>
          <p:nvPr/>
        </p:nvCxnSpPr>
        <p:spPr>
          <a:xfrm rot="5400000">
            <a:off x="10422102" y="3607985"/>
            <a:ext cx="221200" cy="118887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4A891424-25E4-0F57-8833-504103DDCC1F}"/>
              </a:ext>
            </a:extLst>
          </p:cNvPr>
          <p:cNvCxnSpPr>
            <a:stCxn id="21" idx="2"/>
            <a:endCxn id="28" idx="0"/>
          </p:cNvCxnSpPr>
          <p:nvPr/>
        </p:nvCxnSpPr>
        <p:spPr>
          <a:xfrm rot="16200000" flipH="1">
            <a:off x="10429328" y="2224459"/>
            <a:ext cx="291793" cy="1103827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741C7DDD-3E49-0B3E-166C-8C8446E1BF1E}"/>
              </a:ext>
            </a:extLst>
          </p:cNvPr>
          <p:cNvCxnSpPr>
            <a:stCxn id="23" idx="2"/>
            <a:endCxn id="31" idx="0"/>
          </p:cNvCxnSpPr>
          <p:nvPr/>
        </p:nvCxnSpPr>
        <p:spPr>
          <a:xfrm rot="16200000" flipH="1">
            <a:off x="9236748" y="3611503"/>
            <a:ext cx="522849" cy="880186"/>
          </a:xfrm>
          <a:prstGeom prst="bentConnector3">
            <a:avLst>
              <a:gd name="adj1" fmla="val 7855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F648C8B4-7F9B-4CBD-84C7-B0CC980E5678}"/>
              </a:ext>
            </a:extLst>
          </p:cNvPr>
          <p:cNvSpPr txBox="1"/>
          <p:nvPr/>
        </p:nvSpPr>
        <p:spPr>
          <a:xfrm>
            <a:off x="8285194" y="6242447"/>
            <a:ext cx="1961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Framework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Footer Placeholder 72">
            <a:extLst>
              <a:ext uri="{FF2B5EF4-FFF2-40B4-BE49-F238E27FC236}">
                <a16:creationId xmlns:a16="http://schemas.microsoft.com/office/drawing/2014/main" id="{6F17180E-F732-4DDE-BBCB-ACD6C60C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74" name="Slide Number Placeholder 73">
            <a:extLst>
              <a:ext uri="{FF2B5EF4-FFF2-40B4-BE49-F238E27FC236}">
                <a16:creationId xmlns:a16="http://schemas.microsoft.com/office/drawing/2014/main" id="{B1986DDD-C973-6B48-4BA5-A4609991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17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7" grpId="0" animBg="1"/>
      <p:bldP spid="31" grpId="0" animBg="1"/>
      <p:bldP spid="33" grpId="0" animBg="1"/>
      <p:bldP spid="35" grpId="0" animBg="1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795FF-4AD5-0657-32CA-346795ADB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75" y="230196"/>
            <a:ext cx="10515600" cy="73939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 and Methodology </a:t>
            </a:r>
            <a:endParaRPr lang="en-IN" sz="36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108511-1EDB-6E10-1D14-870C9552EFC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85528" y="1502470"/>
                <a:ext cx="5181600" cy="4212361"/>
              </a:xfrm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IN" sz="2000" b="1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Nonparametric Test: </a:t>
                </a:r>
                <a:r>
                  <a:rPr lang="en-I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Hypothesis Testing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I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I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McNemar test</a:t>
                </a:r>
                <a:r>
                  <a:rPr lang="en-I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a </a:t>
                </a:r>
                <a:r>
                  <a:rPr lang="en-I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non-parametric statistical test</a:t>
                </a:r>
                <a:r>
                  <a:rPr lang="en-I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used to analyse paired nominal data that is, data from the same subjects measured twice (before and after an event)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GB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Hypothesis testing </a:t>
                </a:r>
                <a:r>
                  <a:rPr lang="en-GB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was conducted to assess whether the interventions had a significant impact on </a:t>
                </a:r>
                <a:r>
                  <a:rPr lang="en-GB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 choice behaviour</a:t>
                </a:r>
                <a:r>
                  <a:rPr lang="en-GB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 algn="just">
                  <a:buNone/>
                </a:pPr>
                <a:r>
                  <a:rPr lang="en-IN" sz="2000" b="1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IN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𝝌</m:t>
                    </m:r>
                    <m:r>
                      <a:rPr lang="en-GB" sz="2000" b="1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IN" sz="2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IN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GB" sz="20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GB" sz="20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  <m:r>
                              <a:rPr lang="en-GB" sz="20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GB" sz="20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</m:d>
                        <m:r>
                          <a:rPr lang="en-GB" sz="2000" b="1" i="1" baseline="300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GB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den>
                    </m:f>
                  </m:oMath>
                </a14:m>
                <a:endParaRPr lang="en-I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buNone/>
                </a:pPr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𝑏 and 𝑐 are the values in contingency table</a:t>
                </a:r>
                <a:endParaRPr lang="en-IN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108511-1EDB-6E10-1D14-870C9552EF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5528" y="1502470"/>
                <a:ext cx="5181600" cy="4212361"/>
              </a:xfrm>
              <a:blipFill>
                <a:blip r:embed="rId2"/>
                <a:stretch>
                  <a:fillRect l="-1056" t="-2020" r="-939"/>
                </a:stretch>
              </a:blip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01E121-E6B7-B64A-AD2E-634EBCB7333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5770075" y="1502469"/>
                <a:ext cx="5181600" cy="4212361"/>
              </a:xfrm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>
                <a:normAutofit lnSpcReduction="10000"/>
              </a:bodyPr>
              <a:lstStyle/>
              <a:p>
                <a:pPr marL="0" indent="0" algn="just">
                  <a:buNone/>
                </a:pPr>
                <a:r>
                  <a:rPr lang="en-IN" sz="2000" b="1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Multinomial Logit (MNL) Model </a:t>
                </a:r>
              </a:p>
              <a:p>
                <a:pPr algn="just">
                  <a:lnSpc>
                    <a:spcPct val="160000"/>
                  </a:lnSpc>
                </a:pPr>
                <a:r>
                  <a:rPr lang="en-I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variables considered in the model are </a:t>
                </a:r>
                <a:r>
                  <a:rPr lang="en-I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travel time </a:t>
                </a:r>
                <a:r>
                  <a:rPr lang="en-I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I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travel cost</a:t>
                </a:r>
              </a:p>
              <a:p>
                <a:pPr algn="just">
                  <a:lnSpc>
                    <a:spcPct val="160000"/>
                  </a:lnSpc>
                </a:pPr>
                <a:r>
                  <a:rPr lang="en-I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Utilities of each mode obtained from </a:t>
                </a:r>
                <a:r>
                  <a:rPr lang="en-I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Random Utility Maximization</a:t>
                </a:r>
              </a:p>
              <a:p>
                <a:pPr algn="just">
                  <a:lnSpc>
                    <a:spcPct val="100000"/>
                  </a:lnSpc>
                </a:pPr>
                <a:endParaRPr lang="en-I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𝑼</m:t>
                      </m:r>
                      <m:r>
                        <a:rPr lang="en-GB" sz="2000" b="1" i="1" baseline="-250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𝒊𝒋</m:t>
                      </m:r>
                      <m:r>
                        <a:rPr lang="en-IN" sz="2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IN" sz="2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𝜷</m:t>
                      </m:r>
                      <m:r>
                        <a:rPr lang="en-GB" sz="2000" b="1" i="1" baseline="-250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𝑨𝑺𝑪</m:t>
                      </m:r>
                      <m:r>
                        <a:rPr lang="en-GB" sz="2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IN" sz="2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𝜷</m:t>
                      </m:r>
                      <m:r>
                        <a:rPr lang="en-GB" sz="2000" b="1" i="1" baseline="-250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GB" sz="2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n-GB" sz="2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𝑻𝑻𝒊𝒋</m:t>
                      </m:r>
                      <m:r>
                        <a:rPr lang="en-GB" sz="2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IN" sz="2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𝜷</m:t>
                      </m:r>
                      <m:r>
                        <a:rPr lang="en-GB" sz="2000" b="1" i="1" baseline="-250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GB" sz="2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en-GB" sz="2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𝑻𝑪𝒊𝒋</m:t>
                      </m:r>
                      <m:r>
                        <a:rPr lang="en-GB" sz="2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GB" sz="2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𝜺</m:t>
                      </m:r>
                      <m:r>
                        <a:rPr lang="en-GB" sz="2000" b="1" i="1" baseline="-2500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𝒊𝒋</m:t>
                      </m:r>
                    </m:oMath>
                  </m:oMathPara>
                </a14:m>
                <a:endParaRPr lang="en-IN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𝑼</m:t>
                    </m:r>
                    <m:r>
                      <a:rPr lang="en-GB" sz="2000" b="1" i="1" baseline="-250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𝒊𝒋</m:t>
                    </m:r>
                    <m:r>
                      <a:rPr lang="en-IN" sz="2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𝑽</m:t>
                    </m:r>
                    <m:r>
                      <a:rPr lang="en-GB" sz="2000" b="1" i="1" baseline="-250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𝒊𝒋</m:t>
                    </m:r>
                    <m:r>
                      <a:rPr lang="en-GB" sz="2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en-I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𝜺</a:t>
                </a:r>
                <a:r>
                  <a:rPr lang="en-IN" sz="20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ij</a:t>
                </a:r>
                <a:endParaRPr lang="en-IN" sz="20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IN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Mode</m:t>
                      </m:r>
                      <m:r>
                        <m:rPr>
                          <m:nor/>
                        </m:rPr>
                        <a:rPr lang="en-IN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Share</m:t>
                      </m:r>
                      <m:r>
                        <m:rPr>
                          <m:nor/>
                        </m:rPr>
                        <a:rPr lang="en-IN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IN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IN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mod</m:t>
                      </m:r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IN" sz="2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IN" sz="2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I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GB" sz="2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  <m:r>
                                <a:rPr lang="en-GB" sz="2000" b="1" i="1" baseline="-2500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𝒊𝒋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IN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𝒊</m:t>
                              </m:r>
                              <m:r>
                                <a:rPr lang="en-GB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GB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GB" sz="20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IN" sz="20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en-GB" sz="20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𝑽</m:t>
                                  </m:r>
                                  <m:r>
                                    <a:rPr lang="en-GB" sz="2000" b="1" i="1" baseline="-2500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𝒊𝒋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IN" sz="20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endParaRPr lang="en-IN" sz="20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601E121-E6B7-B64A-AD2E-634EBCB733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770075" y="1502469"/>
                <a:ext cx="5181600" cy="4212361"/>
              </a:xfrm>
              <a:blipFill>
                <a:blip r:embed="rId3"/>
                <a:stretch>
                  <a:fillRect l="-1174" t="-2020" r="-822"/>
                </a:stretch>
              </a:blip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0DDC528-8B69-C743-68CB-C44C829EB520}"/>
              </a:ext>
            </a:extLst>
          </p:cNvPr>
          <p:cNvSpPr txBox="1"/>
          <p:nvPr/>
        </p:nvSpPr>
        <p:spPr>
          <a:xfrm>
            <a:off x="6255192" y="5688449"/>
            <a:ext cx="3238875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Where, 𝑖 is the mode</a:t>
            </a:r>
          </a:p>
          <a:p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is the decision maker</a:t>
            </a:r>
          </a:p>
          <a:p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𝑈</a:t>
            </a:r>
            <a:r>
              <a:rPr lang="en-IN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𝑖𝑗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utility of mode 𝑖 for individual j</a:t>
            </a:r>
          </a:p>
          <a:p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𝛽</a:t>
            </a:r>
            <a:r>
              <a:rPr lang="en-IN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𝐴𝑆𝐶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alternate specific constant</a:t>
            </a:r>
          </a:p>
          <a:p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𝛽</a:t>
            </a:r>
            <a:r>
              <a:rPr lang="en-IN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𝑎𝑛𝑑 𝛽</a:t>
            </a:r>
            <a:r>
              <a:rPr lang="en-IN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coefficients of TT and TC</a:t>
            </a:r>
            <a:endParaRPr lang="en-IN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D7462-5B7C-2ACB-4AE2-0FC86CF6B5B5}"/>
              </a:ext>
            </a:extLst>
          </p:cNvPr>
          <p:cNvSpPr txBox="1"/>
          <p:nvPr/>
        </p:nvSpPr>
        <p:spPr>
          <a:xfrm>
            <a:off x="584703" y="853053"/>
            <a:ext cx="186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Models Used</a:t>
            </a:r>
            <a:endParaRPr lang="en-IN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139CD5-F2CE-FD68-0FEF-81BC011E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113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7F40-02AD-2B80-8D4E-909CB4F5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601" y="171222"/>
            <a:ext cx="10515600" cy="92952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 and </a:t>
            </a:r>
            <a:r>
              <a:rPr lang="en-IN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1DF8B-6071-EF06-E765-A71A4D938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203" y="1117758"/>
            <a:ext cx="5571653" cy="462248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Bangalore Metropolitan Region 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(BMR), which comprises three districts: 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Bengaluru Urban, Bengaluru Rural, and </a:t>
            </a:r>
            <a:r>
              <a:rPr lang="en-I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Ramanagara</a:t>
            </a: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BMR has a population of approximately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15.4 million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covers an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area of 8,005 square km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Bangalore Metropolitan Transport Corporation (BMTC)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operates the city’s bus services, whereas the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Bangalore Metro Rail Corporation Limited (BMRCL)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operates the metro system.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A34830-AF66-4578-3678-9470509F1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851" y="374244"/>
            <a:ext cx="2473868" cy="27602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3364A3-775F-AEA8-7091-7DB9176DD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157" y="3577101"/>
            <a:ext cx="2702401" cy="23327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757D5F-F92B-6B08-88F0-F95825001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851" y="3577101"/>
            <a:ext cx="2550752" cy="2341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80A38A-7246-5A4B-F5BB-D12435FF0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2339" y="374243"/>
            <a:ext cx="2409278" cy="27602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AB3535-4058-AF15-BDBE-CFBD7A5B100B}"/>
              </a:ext>
            </a:extLst>
          </p:cNvPr>
          <p:cNvSpPr txBox="1"/>
          <p:nvPr/>
        </p:nvSpPr>
        <p:spPr>
          <a:xfrm>
            <a:off x="7449923" y="3113175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Karnataka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20B176-4C28-A014-C602-5D3665ECDE62}"/>
              </a:ext>
            </a:extLst>
          </p:cNvPr>
          <p:cNvSpPr txBox="1"/>
          <p:nvPr/>
        </p:nvSpPr>
        <p:spPr>
          <a:xfrm>
            <a:off x="10174073" y="3152321"/>
            <a:ext cx="13292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BMR zones</a:t>
            </a:r>
            <a:endParaRPr lang="en-IN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2058C2-E542-A551-E417-C0C4468D5CB1}"/>
              </a:ext>
            </a:extLst>
          </p:cNvPr>
          <p:cNvSpPr txBox="1"/>
          <p:nvPr/>
        </p:nvSpPr>
        <p:spPr>
          <a:xfrm>
            <a:off x="7187067" y="5912123"/>
            <a:ext cx="17198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BMTC bus routes</a:t>
            </a:r>
            <a:endParaRPr lang="en-IN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9121C5-FDAB-DFAE-D0E0-C3CACE662C86}"/>
              </a:ext>
            </a:extLst>
          </p:cNvPr>
          <p:cNvSpPr txBox="1"/>
          <p:nvPr/>
        </p:nvSpPr>
        <p:spPr>
          <a:xfrm>
            <a:off x="9978809" y="5901138"/>
            <a:ext cx="19359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Metro lines network</a:t>
            </a:r>
            <a:endParaRPr lang="en-IN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C43B29-748B-6473-39AD-E1139B09AA52}"/>
              </a:ext>
            </a:extLst>
          </p:cNvPr>
          <p:cNvSpPr txBox="1"/>
          <p:nvPr/>
        </p:nvSpPr>
        <p:spPr>
          <a:xfrm>
            <a:off x="8868762" y="6264053"/>
            <a:ext cx="17198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  <a:endParaRPr lang="en-IN" sz="1600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823CED86-10A8-0415-5DB7-61AB44A38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8F3AB23-0C9B-3D7A-5B42-CFA402C0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778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13165669-4290-6B04-2633-331F78712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151" y="2529385"/>
            <a:ext cx="4044934" cy="1799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3E4B11-1A48-6B36-E217-33E792B7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921" y="4612769"/>
            <a:ext cx="2201036" cy="1935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71D8E3-1578-D12C-B85C-993FB8E19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0873" y="4612769"/>
            <a:ext cx="2076436" cy="1935442"/>
          </a:xfrm>
          <a:prstGeom prst="rect">
            <a:avLst/>
          </a:prstGeom>
        </p:spPr>
      </p:pic>
      <p:pic>
        <p:nvPicPr>
          <p:cNvPr id="13" name="Picture 12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C1EBE912-342A-06FB-7ABC-78032108D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350" y="227726"/>
            <a:ext cx="4669214" cy="20175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0AF451-CAA2-9F58-455D-CB3FB8261A65}"/>
              </a:ext>
            </a:extLst>
          </p:cNvPr>
          <p:cNvSpPr txBox="1"/>
          <p:nvPr/>
        </p:nvSpPr>
        <p:spPr>
          <a:xfrm>
            <a:off x="200378" y="445005"/>
            <a:ext cx="661096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early quarter of the year, the Government of Karnataka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the fares of both buses and metros.</a:t>
            </a:r>
          </a:p>
          <a:p>
            <a:pPr>
              <a:lnSpc>
                <a:spcPct val="150000"/>
              </a:lnSpc>
            </a:pP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Collection: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questionnaire was developed to explore the major aspects of transportation accessibility, affordability, and policymaking.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Collected on Open day, IISc Bangalore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 : 184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Sampling unit : Bangalore commuters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mode share data for assessing conditions before and after the fare hike were obtained from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Vajjarapu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(2023).</a:t>
            </a: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31802C4F-974C-E83C-444C-8A92D3F35EB1}"/>
              </a:ext>
            </a:extLst>
          </p:cNvPr>
          <p:cNvSpPr/>
          <p:nvPr/>
        </p:nvSpPr>
        <p:spPr>
          <a:xfrm>
            <a:off x="6570217" y="1957337"/>
            <a:ext cx="248754" cy="208281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1C75A238-CDCC-0D02-30D1-59B9058F826A}"/>
              </a:ext>
            </a:extLst>
          </p:cNvPr>
          <p:cNvSpPr/>
          <p:nvPr/>
        </p:nvSpPr>
        <p:spPr>
          <a:xfrm>
            <a:off x="6321463" y="4676530"/>
            <a:ext cx="248754" cy="104141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9B6D98-0004-7FC2-C0B2-51399D87A131}"/>
              </a:ext>
            </a:extLst>
          </p:cNvPr>
          <p:cNvSpPr txBox="1"/>
          <p:nvPr/>
        </p:nvSpPr>
        <p:spPr>
          <a:xfrm>
            <a:off x="6575941" y="4744985"/>
            <a:ext cx="4026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6462E9-E9D1-5B02-7650-A0826A1E3E79}"/>
              </a:ext>
            </a:extLst>
          </p:cNvPr>
          <p:cNvSpPr txBox="1"/>
          <p:nvPr/>
        </p:nvSpPr>
        <p:spPr>
          <a:xfrm>
            <a:off x="6773459" y="1957337"/>
            <a:ext cx="402674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2334F8-12B9-7BF0-D4B8-D9E6F623794D}"/>
              </a:ext>
            </a:extLst>
          </p:cNvPr>
          <p:cNvSpPr txBox="1"/>
          <p:nvPr/>
        </p:nvSpPr>
        <p:spPr>
          <a:xfrm>
            <a:off x="8173970" y="2154724"/>
            <a:ext cx="2907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BMTC Bus Fare (Before and After)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8B1EE6-EBDE-4EA8-FB60-19EB5E52EF5A}"/>
              </a:ext>
            </a:extLst>
          </p:cNvPr>
          <p:cNvSpPr txBox="1"/>
          <p:nvPr/>
        </p:nvSpPr>
        <p:spPr>
          <a:xfrm>
            <a:off x="7868117" y="4296439"/>
            <a:ext cx="321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BMRCL Metro Fare (Before and After)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930730-D3EC-14D6-BF11-743FF3967946}"/>
              </a:ext>
            </a:extLst>
          </p:cNvPr>
          <p:cNvSpPr txBox="1"/>
          <p:nvPr/>
        </p:nvSpPr>
        <p:spPr>
          <a:xfrm>
            <a:off x="8101193" y="6524588"/>
            <a:ext cx="2747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News Article related to Fare Hike</a:t>
            </a:r>
            <a:endParaRPr lang="en-I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2435D0-FB92-89EC-8559-231707D1813E}"/>
              </a:ext>
            </a:extLst>
          </p:cNvPr>
          <p:cNvSpPr/>
          <p:nvPr/>
        </p:nvSpPr>
        <p:spPr>
          <a:xfrm>
            <a:off x="9044412" y="309789"/>
            <a:ext cx="365545" cy="1627665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noFill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ADBDB7-2320-8FA1-B934-02CF304BDBF3}"/>
              </a:ext>
            </a:extLst>
          </p:cNvPr>
          <p:cNvSpPr/>
          <p:nvPr/>
        </p:nvSpPr>
        <p:spPr>
          <a:xfrm flipH="1" flipV="1">
            <a:off x="8777735" y="2561561"/>
            <a:ext cx="449449" cy="1478595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0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E92BE-77E9-7385-86AB-B6985D04C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934" y="136343"/>
            <a:ext cx="10515600" cy="776288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endParaRPr lang="en-IN" sz="32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4710B-C0D8-CE9E-03BE-14B3059D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934" y="912632"/>
            <a:ext cx="10515600" cy="560790"/>
          </a:xfrm>
        </p:spPr>
        <p:txBody>
          <a:bodyPr>
            <a:normAutofit/>
          </a:bodyPr>
          <a:lstStyle/>
          <a:p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Descriptive Statistics </a:t>
            </a:r>
          </a:p>
          <a:p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I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1B2550D-5AE8-AD65-265D-69DC47923F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7206003"/>
              </p:ext>
            </p:extLst>
          </p:nvPr>
        </p:nvGraphicFramePr>
        <p:xfrm>
          <a:off x="702742" y="1419918"/>
          <a:ext cx="3696338" cy="2636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DBF9285-7AF4-19D2-57B6-BF467816C7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9594641"/>
              </p:ext>
            </p:extLst>
          </p:nvPr>
        </p:nvGraphicFramePr>
        <p:xfrm>
          <a:off x="2436292" y="3944495"/>
          <a:ext cx="3454729" cy="2636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2D015CF-0176-EB9A-A220-288E4826A5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1560509"/>
              </p:ext>
            </p:extLst>
          </p:nvPr>
        </p:nvGraphicFramePr>
        <p:xfrm>
          <a:off x="4483084" y="1094347"/>
          <a:ext cx="3370723" cy="2850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DA833FB-1FE5-B386-0E58-B649721756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1695108"/>
              </p:ext>
            </p:extLst>
          </p:nvPr>
        </p:nvGraphicFramePr>
        <p:xfrm>
          <a:off x="7937812" y="1094347"/>
          <a:ext cx="3690148" cy="2981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D5FA3DC-7ED3-6594-BCE6-F8EBBF1C4B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8302422"/>
              </p:ext>
            </p:extLst>
          </p:nvPr>
        </p:nvGraphicFramePr>
        <p:xfrm>
          <a:off x="6443716" y="3979112"/>
          <a:ext cx="3131267" cy="2602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F6869CE-434C-CDC5-9D7F-516EAEBD8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7600" y="2267997"/>
            <a:ext cx="313709" cy="3493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30A3BD-7EA3-15A6-1A5B-9D2C7BE557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6301" y="2505355"/>
            <a:ext cx="371855" cy="3285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0B7659-289D-36D3-0741-7D19A51C36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90384" y="1710376"/>
            <a:ext cx="250813" cy="347480"/>
          </a:xfrm>
          <a:prstGeom prst="rect">
            <a:avLst/>
          </a:prstGeom>
        </p:spPr>
      </p:pic>
      <p:pic>
        <p:nvPicPr>
          <p:cNvPr id="15" name="Graphic 14" descr="Man with solid fill">
            <a:extLst>
              <a:ext uri="{FF2B5EF4-FFF2-40B4-BE49-F238E27FC236}">
                <a16:creationId xmlns:a16="http://schemas.microsoft.com/office/drawing/2014/main" id="{B2F26336-EFC7-880E-158B-47611A2CD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62546" y="2357033"/>
            <a:ext cx="520644" cy="520644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C03A18D-BF3E-A265-6A1B-B5390390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8508"/>
            <a:ext cx="4114800" cy="365125"/>
          </a:xfrm>
        </p:spPr>
        <p:txBody>
          <a:bodyPr/>
          <a:lstStyle/>
          <a:p>
            <a:r>
              <a:rPr lang="en-IN"/>
              <a:t>IISc Sustainable Transportation Lab (IST Lab)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1B08DF6-F467-FFB2-8A8B-2FAB4758F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6924D-C52F-424B-B7D7-5A55623E3FCC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667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AsOne/>
      </p:bldGraphic>
      <p:bldGraphic spid="5" grpId="0">
        <p:bldAsOne/>
      </p:bldGraphic>
      <p:bldGraphic spid="6" grpId="0">
        <p:bldAsOne/>
      </p:bldGraphic>
      <p:bldGraphic spid="8" grpId="0">
        <p:bldAsOne/>
      </p:bldGraphic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2173</Words>
  <Application>Microsoft Office PowerPoint</Application>
  <PresentationFormat>Widescreen</PresentationFormat>
  <Paragraphs>272</Paragraphs>
  <Slides>19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Aldhabi</vt:lpstr>
      <vt:lpstr>Aptos</vt:lpstr>
      <vt:lpstr>Aptos Display</vt:lpstr>
      <vt:lpstr>Arial</vt:lpstr>
      <vt:lpstr>Cambria Math</vt:lpstr>
      <vt:lpstr>Times New Roman</vt:lpstr>
      <vt:lpstr>Office Theme</vt:lpstr>
      <vt:lpstr>PowerPoint Presentation</vt:lpstr>
      <vt:lpstr>Presentation Outline</vt:lpstr>
      <vt:lpstr>Introduction</vt:lpstr>
      <vt:lpstr>Introduction</vt:lpstr>
      <vt:lpstr>Objective and Methodology </vt:lpstr>
      <vt:lpstr>Objective and Methodology </vt:lpstr>
      <vt:lpstr>Study Area and Data Collection</vt:lpstr>
      <vt:lpstr>PowerPoint Presentation</vt:lpstr>
      <vt:lpstr>Result</vt:lpstr>
      <vt:lpstr>Result</vt:lpstr>
      <vt:lpstr>Result</vt:lpstr>
      <vt:lpstr>Result</vt:lpstr>
      <vt:lpstr>Planning Implications of the Study</vt:lpstr>
      <vt:lpstr>Conclusions</vt:lpstr>
      <vt:lpstr>Limitations and Future Scope</vt:lpstr>
      <vt:lpstr>References</vt:lpstr>
      <vt:lpstr>Thank You</vt:lpstr>
      <vt:lpstr>PowerPoint Presentation</vt:lpstr>
      <vt:lpstr>Planning Implications of the Study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Santhosh Kumar B V</dc:creator>
  <cp:lastModifiedBy>Santhosh Kumar B V</cp:lastModifiedBy>
  <cp:revision>1</cp:revision>
  <dcterms:created xsi:type="dcterms:W3CDTF">2025-11-01T07:04:23Z</dcterms:created>
  <dcterms:modified xsi:type="dcterms:W3CDTF">2025-11-02T16:18:34Z</dcterms:modified>
</cp:coreProperties>
</file>