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21"/>
  </p:notesMasterIdLst>
  <p:sldIdLst>
    <p:sldId id="257" r:id="rId2"/>
    <p:sldId id="262" r:id="rId3"/>
    <p:sldId id="346" r:id="rId4"/>
    <p:sldId id="347" r:id="rId5"/>
    <p:sldId id="348" r:id="rId6"/>
    <p:sldId id="341" r:id="rId7"/>
    <p:sldId id="342" r:id="rId8"/>
    <p:sldId id="329" r:id="rId9"/>
    <p:sldId id="351" r:id="rId10"/>
    <p:sldId id="330" r:id="rId11"/>
    <p:sldId id="311" r:id="rId12"/>
    <p:sldId id="350" r:id="rId13"/>
    <p:sldId id="332" r:id="rId14"/>
    <p:sldId id="334" r:id="rId15"/>
    <p:sldId id="336" r:id="rId16"/>
    <p:sldId id="325" r:id="rId17"/>
    <p:sldId id="343" r:id="rId18"/>
    <p:sldId id="344" r:id="rId19"/>
    <p:sldId id="261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4566"/>
    <a:srgbClr val="EDF7E1"/>
    <a:srgbClr val="92D050"/>
    <a:srgbClr val="7BBAE4"/>
    <a:srgbClr val="D3E8F6"/>
    <a:srgbClr val="FFDDCC"/>
    <a:srgbClr val="64BD67"/>
    <a:srgbClr val="988D7C"/>
    <a:srgbClr val="F5F3E7"/>
    <a:srgbClr val="3D66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57" autoAdjust="0"/>
    <p:restoredTop sz="94660"/>
  </p:normalViewPr>
  <p:slideViewPr>
    <p:cSldViewPr snapToGrid="0">
      <p:cViewPr>
        <p:scale>
          <a:sx n="100" d="100"/>
          <a:sy n="100" d="100"/>
        </p:scale>
        <p:origin x="1002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iksha singh" userId="c774f5d1-2834-43f7-a5ea-2eb3f35f6129" providerId="ADAL" clId="{0D06F357-B12C-4CE3-BA66-2037E082659B}"/>
    <pc:docChg chg="undo redo custSel addSld delSld modSld sldOrd modMainMaster modNotesMaster">
      <pc:chgData name="shiksha singh" userId="c774f5d1-2834-43f7-a5ea-2eb3f35f6129" providerId="ADAL" clId="{0D06F357-B12C-4CE3-BA66-2037E082659B}" dt="2025-11-07T17:22:22.979" v="8783"/>
      <pc:docMkLst>
        <pc:docMk/>
      </pc:docMkLst>
      <pc:sldChg chg="addSp delSp modSp mod setBg chgLayout">
        <pc:chgData name="shiksha singh" userId="c774f5d1-2834-43f7-a5ea-2eb3f35f6129" providerId="ADAL" clId="{0D06F357-B12C-4CE3-BA66-2037E082659B}" dt="2025-11-03T22:55:06.813" v="6732" actId="478"/>
        <pc:sldMkLst>
          <pc:docMk/>
          <pc:sldMk cId="3896474955" sldId="257"/>
        </pc:sldMkLst>
        <pc:spChg chg="add mod">
          <ac:chgData name="shiksha singh" userId="c774f5d1-2834-43f7-a5ea-2eb3f35f6129" providerId="ADAL" clId="{0D06F357-B12C-4CE3-BA66-2037E082659B}" dt="2025-11-03T22:54:51.819" v="6729"/>
          <ac:spMkLst>
            <pc:docMk/>
            <pc:sldMk cId="3896474955" sldId="257"/>
            <ac:spMk id="16" creationId="{02BDF01B-7BEC-1E12-3110-D54146A64D00}"/>
          </ac:spMkLst>
        </pc:spChg>
        <pc:spChg chg="add mod">
          <ac:chgData name="shiksha singh" userId="c774f5d1-2834-43f7-a5ea-2eb3f35f6129" providerId="ADAL" clId="{0D06F357-B12C-4CE3-BA66-2037E082659B}" dt="2025-11-03T22:54:51.819" v="6729"/>
          <ac:spMkLst>
            <pc:docMk/>
            <pc:sldMk cId="3896474955" sldId="257"/>
            <ac:spMk id="17" creationId="{63B41DFA-5D2F-A55C-18DD-0233E0230B24}"/>
          </ac:spMkLst>
        </pc:spChg>
        <pc:spChg chg="add mod">
          <ac:chgData name="shiksha singh" userId="c774f5d1-2834-43f7-a5ea-2eb3f35f6129" providerId="ADAL" clId="{0D06F357-B12C-4CE3-BA66-2037E082659B}" dt="2025-11-03T22:54:58.555" v="6730" actId="207"/>
          <ac:spMkLst>
            <pc:docMk/>
            <pc:sldMk cId="3896474955" sldId="257"/>
            <ac:spMk id="18" creationId="{0E262ECC-A6AE-79B4-C7E6-7E0B06CC488F}"/>
          </ac:spMkLst>
        </pc:spChg>
      </pc:sldChg>
      <pc:sldChg chg="addSp delSp modSp mod">
        <pc:chgData name="shiksha singh" userId="c774f5d1-2834-43f7-a5ea-2eb3f35f6129" providerId="ADAL" clId="{0D06F357-B12C-4CE3-BA66-2037E082659B}" dt="2025-11-07T17:17:25.785" v="8767" actId="478"/>
        <pc:sldMkLst>
          <pc:docMk/>
          <pc:sldMk cId="3029787489" sldId="261"/>
        </pc:sldMkLst>
        <pc:spChg chg="del mod">
          <ac:chgData name="shiksha singh" userId="c774f5d1-2834-43f7-a5ea-2eb3f35f6129" providerId="ADAL" clId="{0D06F357-B12C-4CE3-BA66-2037E082659B}" dt="2025-11-07T17:17:25.785" v="8767" actId="478"/>
          <ac:spMkLst>
            <pc:docMk/>
            <pc:sldMk cId="3029787489" sldId="261"/>
            <ac:spMk id="2" creationId="{DC2A1815-9610-48A1-990F-8248D76345D2}"/>
          </ac:spMkLst>
        </pc:spChg>
        <pc:spChg chg="add del mod">
          <ac:chgData name="shiksha singh" userId="c774f5d1-2834-43f7-a5ea-2eb3f35f6129" providerId="ADAL" clId="{0D06F357-B12C-4CE3-BA66-2037E082659B}" dt="2025-11-07T17:02:41.176" v="8688" actId="478"/>
          <ac:spMkLst>
            <pc:docMk/>
            <pc:sldMk cId="3029787489" sldId="261"/>
            <ac:spMk id="3" creationId="{8C9EF78B-C9B1-79D9-41D8-F39761A4B466}"/>
          </ac:spMkLst>
        </pc:spChg>
        <pc:spChg chg="add mod">
          <ac:chgData name="shiksha singh" userId="c774f5d1-2834-43f7-a5ea-2eb3f35f6129" providerId="ADAL" clId="{0D06F357-B12C-4CE3-BA66-2037E082659B}" dt="2025-11-07T17:01:53.922" v="8674" actId="207"/>
          <ac:spMkLst>
            <pc:docMk/>
            <pc:sldMk cId="3029787489" sldId="261"/>
            <ac:spMk id="4" creationId="{82B4E426-4DCF-BABD-442A-CC1AFDD0A029}"/>
          </ac:spMkLst>
        </pc:spChg>
        <pc:spChg chg="mod">
          <ac:chgData name="shiksha singh" userId="c774f5d1-2834-43f7-a5ea-2eb3f35f6129" providerId="ADAL" clId="{0D06F357-B12C-4CE3-BA66-2037E082659B}" dt="2025-11-07T17:00:06.079" v="8561" actId="1076"/>
          <ac:spMkLst>
            <pc:docMk/>
            <pc:sldMk cId="3029787489" sldId="261"/>
            <ac:spMk id="5" creationId="{60E17490-4826-5DD9-6B36-4159413396A7}"/>
          </ac:spMkLst>
        </pc:spChg>
        <pc:spChg chg="add mod">
          <ac:chgData name="shiksha singh" userId="c774f5d1-2834-43f7-a5ea-2eb3f35f6129" providerId="ADAL" clId="{0D06F357-B12C-4CE3-BA66-2037E082659B}" dt="2025-11-07T17:11:24.273" v="8757" actId="20577"/>
          <ac:spMkLst>
            <pc:docMk/>
            <pc:sldMk cId="3029787489" sldId="261"/>
            <ac:spMk id="6" creationId="{F9D46C07-FC80-A1AA-FAF7-75CB074E0623}"/>
          </ac:spMkLst>
        </pc:spChg>
      </pc:sldChg>
      <pc:sldChg chg="addSp delSp modSp mod">
        <pc:chgData name="shiksha singh" userId="c774f5d1-2834-43f7-a5ea-2eb3f35f6129" providerId="ADAL" clId="{0D06F357-B12C-4CE3-BA66-2037E082659B}" dt="2025-11-07T17:14:41.278" v="8764" actId="1036"/>
        <pc:sldMkLst>
          <pc:docMk/>
          <pc:sldMk cId="2055704300" sldId="262"/>
        </pc:sldMkLst>
        <pc:spChg chg="mod">
          <ac:chgData name="shiksha singh" userId="c774f5d1-2834-43f7-a5ea-2eb3f35f6129" providerId="ADAL" clId="{0D06F357-B12C-4CE3-BA66-2037E082659B}" dt="2025-11-02T22:37:28.657" v="2787" actId="207"/>
          <ac:spMkLst>
            <pc:docMk/>
            <pc:sldMk cId="2055704300" sldId="262"/>
            <ac:spMk id="2" creationId="{59299867-6DAB-0FCA-07CB-12D7F81303C4}"/>
          </ac:spMkLst>
        </pc:spChg>
        <pc:spChg chg="mod">
          <ac:chgData name="shiksha singh" userId="c774f5d1-2834-43f7-a5ea-2eb3f35f6129" providerId="ADAL" clId="{0D06F357-B12C-4CE3-BA66-2037E082659B}" dt="2025-11-02T16:57:30.485" v="804"/>
          <ac:spMkLst>
            <pc:docMk/>
            <pc:sldMk cId="2055704300" sldId="262"/>
            <ac:spMk id="3" creationId="{705EFFA8-2406-78C5-DD41-DD1510A7A746}"/>
          </ac:spMkLst>
        </pc:spChg>
        <pc:spChg chg="mod">
          <ac:chgData name="shiksha singh" userId="c774f5d1-2834-43f7-a5ea-2eb3f35f6129" providerId="ADAL" clId="{0D06F357-B12C-4CE3-BA66-2037E082659B}" dt="2025-11-02T17:30:20.467" v="1109"/>
          <ac:spMkLst>
            <pc:docMk/>
            <pc:sldMk cId="2055704300" sldId="262"/>
            <ac:spMk id="4" creationId="{DB9A761E-DB65-B7E9-E6ED-CFD9735E219D}"/>
          </ac:spMkLst>
        </pc:spChg>
        <pc:spChg chg="mod">
          <ac:chgData name="shiksha singh" userId="c774f5d1-2834-43f7-a5ea-2eb3f35f6129" providerId="ADAL" clId="{0D06F357-B12C-4CE3-BA66-2037E082659B}" dt="2025-11-02T17:25:12.287" v="1062" actId="20577"/>
          <ac:spMkLst>
            <pc:docMk/>
            <pc:sldMk cId="2055704300" sldId="262"/>
            <ac:spMk id="5" creationId="{C5E67ED8-F373-4767-0B24-7550031CDE93}"/>
          </ac:spMkLst>
        </pc:spChg>
        <pc:spChg chg="mod">
          <ac:chgData name="shiksha singh" userId="c774f5d1-2834-43f7-a5ea-2eb3f35f6129" providerId="ADAL" clId="{0D06F357-B12C-4CE3-BA66-2037E082659B}" dt="2025-11-07T17:14:41.278" v="8764" actId="1036"/>
          <ac:spMkLst>
            <pc:docMk/>
            <pc:sldMk cId="2055704300" sldId="262"/>
            <ac:spMk id="8" creationId="{D02B697E-7FA4-0517-0709-32B7091DB432}"/>
          </ac:spMkLst>
        </pc:spChg>
        <pc:spChg chg="add mod">
          <ac:chgData name="shiksha singh" userId="c774f5d1-2834-43f7-a5ea-2eb3f35f6129" providerId="ADAL" clId="{0D06F357-B12C-4CE3-BA66-2037E082659B}" dt="2025-11-07T17:13:45.782" v="8759" actId="207"/>
          <ac:spMkLst>
            <pc:docMk/>
            <pc:sldMk cId="2055704300" sldId="262"/>
            <ac:spMk id="14" creationId="{73BC81C9-B2CD-3588-193B-19E9BA10A861}"/>
          </ac:spMkLst>
        </pc:spChg>
        <pc:spChg chg="add mod">
          <ac:chgData name="shiksha singh" userId="c774f5d1-2834-43f7-a5ea-2eb3f35f6129" providerId="ADAL" clId="{0D06F357-B12C-4CE3-BA66-2037E082659B}" dt="2025-11-02T20:51:28.544" v="2257" actId="1036"/>
          <ac:spMkLst>
            <pc:docMk/>
            <pc:sldMk cId="2055704300" sldId="262"/>
            <ac:spMk id="15" creationId="{6C64451F-925D-64B0-A70D-C199A0FF3A05}"/>
          </ac:spMkLst>
        </pc:spChg>
        <pc:spChg chg="add mod">
          <ac:chgData name="shiksha singh" userId="c774f5d1-2834-43f7-a5ea-2eb3f35f6129" providerId="ADAL" clId="{0D06F357-B12C-4CE3-BA66-2037E082659B}" dt="2025-11-02T20:51:28.544" v="2257" actId="1036"/>
          <ac:spMkLst>
            <pc:docMk/>
            <pc:sldMk cId="2055704300" sldId="262"/>
            <ac:spMk id="16" creationId="{58FB13E1-9EE1-230E-57D5-959A63E368DF}"/>
          </ac:spMkLst>
        </pc:spChg>
        <pc:spChg chg="add mod">
          <ac:chgData name="shiksha singh" userId="c774f5d1-2834-43f7-a5ea-2eb3f35f6129" providerId="ADAL" clId="{0D06F357-B12C-4CE3-BA66-2037E082659B}" dt="2025-11-02T20:51:28.544" v="2257" actId="1036"/>
          <ac:spMkLst>
            <pc:docMk/>
            <pc:sldMk cId="2055704300" sldId="262"/>
            <ac:spMk id="17" creationId="{CFAE716F-0E9B-BD16-9523-7F695008336A}"/>
          </ac:spMkLst>
        </pc:spChg>
        <pc:spChg chg="add mod">
          <ac:chgData name="shiksha singh" userId="c774f5d1-2834-43f7-a5ea-2eb3f35f6129" providerId="ADAL" clId="{0D06F357-B12C-4CE3-BA66-2037E082659B}" dt="2025-11-02T20:51:28.544" v="2257" actId="1036"/>
          <ac:spMkLst>
            <pc:docMk/>
            <pc:sldMk cId="2055704300" sldId="262"/>
            <ac:spMk id="18" creationId="{D94BAA2A-DC1A-0C3A-2919-8394A1BA1CD1}"/>
          </ac:spMkLst>
        </pc:spChg>
        <pc:spChg chg="add mod">
          <ac:chgData name="shiksha singh" userId="c774f5d1-2834-43f7-a5ea-2eb3f35f6129" providerId="ADAL" clId="{0D06F357-B12C-4CE3-BA66-2037E082659B}" dt="2025-11-02T20:51:28.544" v="2257" actId="1036"/>
          <ac:spMkLst>
            <pc:docMk/>
            <pc:sldMk cId="2055704300" sldId="262"/>
            <ac:spMk id="31" creationId="{50596FF4-75C3-A047-F38B-E974DA0E69F6}"/>
          </ac:spMkLst>
        </pc:spChg>
        <pc:spChg chg="add mod">
          <ac:chgData name="shiksha singh" userId="c774f5d1-2834-43f7-a5ea-2eb3f35f6129" providerId="ADAL" clId="{0D06F357-B12C-4CE3-BA66-2037E082659B}" dt="2025-11-02T20:51:28.544" v="2257" actId="1036"/>
          <ac:spMkLst>
            <pc:docMk/>
            <pc:sldMk cId="2055704300" sldId="262"/>
            <ac:spMk id="32" creationId="{6C639220-D2DB-C294-9A95-65A37FF8CEAC}"/>
          </ac:spMkLst>
        </pc:spChg>
        <pc:spChg chg="add mod">
          <ac:chgData name="shiksha singh" userId="c774f5d1-2834-43f7-a5ea-2eb3f35f6129" providerId="ADAL" clId="{0D06F357-B12C-4CE3-BA66-2037E082659B}" dt="2025-11-02T20:51:28.544" v="2257" actId="1036"/>
          <ac:spMkLst>
            <pc:docMk/>
            <pc:sldMk cId="2055704300" sldId="262"/>
            <ac:spMk id="33" creationId="{4869F2E9-FD90-F52D-2504-80BB869A2FED}"/>
          </ac:spMkLst>
        </pc:spChg>
        <pc:spChg chg="add mod">
          <ac:chgData name="shiksha singh" userId="c774f5d1-2834-43f7-a5ea-2eb3f35f6129" providerId="ADAL" clId="{0D06F357-B12C-4CE3-BA66-2037E082659B}" dt="2025-11-02T20:52:54.410" v="2280" actId="14100"/>
          <ac:spMkLst>
            <pc:docMk/>
            <pc:sldMk cId="2055704300" sldId="262"/>
            <ac:spMk id="39" creationId="{B82BFF5F-32C6-01AF-8730-53FD7BAEE5C4}"/>
          </ac:spMkLst>
        </pc:spChg>
        <pc:picChg chg="mod topLvl">
          <ac:chgData name="shiksha singh" userId="c774f5d1-2834-43f7-a5ea-2eb3f35f6129" providerId="ADAL" clId="{0D06F357-B12C-4CE3-BA66-2037E082659B}" dt="2025-11-02T20:51:35.360" v="2273" actId="1036"/>
          <ac:picMkLst>
            <pc:docMk/>
            <pc:sldMk cId="2055704300" sldId="262"/>
            <ac:picMk id="6" creationId="{8E318FC2-B2E0-171C-6359-D393ED1E1578}"/>
          </ac:picMkLst>
        </pc:picChg>
        <pc:picChg chg="mod">
          <ac:chgData name="shiksha singh" userId="c774f5d1-2834-43f7-a5ea-2eb3f35f6129" providerId="ADAL" clId="{0D06F357-B12C-4CE3-BA66-2037E082659B}" dt="2025-11-02T20:51:28.544" v="2257" actId="1036"/>
          <ac:picMkLst>
            <pc:docMk/>
            <pc:sldMk cId="2055704300" sldId="262"/>
            <ac:picMk id="36" creationId="{D496868D-2A64-9144-827F-0D49585BDB7E}"/>
          </ac:picMkLst>
        </pc:picChg>
        <pc:picChg chg="add mod">
          <ac:chgData name="shiksha singh" userId="c774f5d1-2834-43f7-a5ea-2eb3f35f6129" providerId="ADAL" clId="{0D06F357-B12C-4CE3-BA66-2037E082659B}" dt="2025-11-02T20:50:52.580" v="2243"/>
          <ac:picMkLst>
            <pc:docMk/>
            <pc:sldMk cId="2055704300" sldId="262"/>
            <ac:picMk id="37" creationId="{225D0F19-2734-CD0A-A4AF-44DAEB65CB5A}"/>
          </ac:picMkLst>
        </pc:picChg>
        <pc:picChg chg="add mod">
          <ac:chgData name="shiksha singh" userId="c774f5d1-2834-43f7-a5ea-2eb3f35f6129" providerId="ADAL" clId="{0D06F357-B12C-4CE3-BA66-2037E082659B}" dt="2025-11-02T20:06:52.738" v="1823" actId="1076"/>
          <ac:picMkLst>
            <pc:docMk/>
            <pc:sldMk cId="2055704300" sldId="262"/>
            <ac:picMk id="1028" creationId="{7D7C0EBE-FB69-BA43-6260-6BA9C127FAFB}"/>
          </ac:picMkLst>
        </pc:picChg>
        <pc:picChg chg="add mod">
          <ac:chgData name="shiksha singh" userId="c774f5d1-2834-43f7-a5ea-2eb3f35f6129" providerId="ADAL" clId="{0D06F357-B12C-4CE3-BA66-2037E082659B}" dt="2025-11-02T20:51:28.544" v="2257" actId="1036"/>
          <ac:picMkLst>
            <pc:docMk/>
            <pc:sldMk cId="2055704300" sldId="262"/>
            <ac:picMk id="1030" creationId="{F2D26C41-DF2A-C2FD-4C7D-68F37FEF450C}"/>
          </ac:picMkLst>
        </pc:picChg>
        <pc:picChg chg="add mod">
          <ac:chgData name="shiksha singh" userId="c774f5d1-2834-43f7-a5ea-2eb3f35f6129" providerId="ADAL" clId="{0D06F357-B12C-4CE3-BA66-2037E082659B}" dt="2025-11-02T20:29:23.894" v="1889" actId="1076"/>
          <ac:picMkLst>
            <pc:docMk/>
            <pc:sldMk cId="2055704300" sldId="262"/>
            <ac:picMk id="1040" creationId="{43405FEE-88D4-2A59-E516-C6C28293AF98}"/>
          </ac:picMkLst>
        </pc:picChg>
      </pc:sldChg>
      <pc:sldChg chg="addSp delSp modSp mod ord">
        <pc:chgData name="shiksha singh" userId="c774f5d1-2834-43f7-a5ea-2eb3f35f6129" providerId="ADAL" clId="{0D06F357-B12C-4CE3-BA66-2037E082659B}" dt="2025-11-07T12:35:53.887" v="7434" actId="255"/>
        <pc:sldMkLst>
          <pc:docMk/>
          <pc:sldMk cId="3307690211" sldId="311"/>
        </pc:sldMkLst>
        <pc:spChg chg="add del mod">
          <ac:chgData name="shiksha singh" userId="c774f5d1-2834-43f7-a5ea-2eb3f35f6129" providerId="ADAL" clId="{0D06F357-B12C-4CE3-BA66-2037E082659B}" dt="2025-11-05T15:27:01.917" v="7011" actId="242"/>
          <ac:spMkLst>
            <pc:docMk/>
            <pc:sldMk cId="3307690211" sldId="311"/>
            <ac:spMk id="2" creationId="{AB764593-8DDF-CC34-79CF-BCFC0CE2FDF8}"/>
          </ac:spMkLst>
        </pc:spChg>
        <pc:spChg chg="mod">
          <ac:chgData name="shiksha singh" userId="c774f5d1-2834-43f7-a5ea-2eb3f35f6129" providerId="ADAL" clId="{0D06F357-B12C-4CE3-BA66-2037E082659B}" dt="2025-11-02T16:57:30.485" v="804"/>
          <ac:spMkLst>
            <pc:docMk/>
            <pc:sldMk cId="3307690211" sldId="311"/>
            <ac:spMk id="3" creationId="{9DEFA1D0-649C-533B-619E-0C1E8B2B1D50}"/>
          </ac:spMkLst>
        </pc:spChg>
        <pc:spChg chg="mod">
          <ac:chgData name="shiksha singh" userId="c774f5d1-2834-43f7-a5ea-2eb3f35f6129" providerId="ADAL" clId="{0D06F357-B12C-4CE3-BA66-2037E082659B}" dt="2025-11-02T17:31:33.940" v="1139"/>
          <ac:spMkLst>
            <pc:docMk/>
            <pc:sldMk cId="3307690211" sldId="311"/>
            <ac:spMk id="5" creationId="{2ED64E12-A848-956D-7FD3-EBF4174759BC}"/>
          </ac:spMkLst>
        </pc:spChg>
        <pc:spChg chg="add mod">
          <ac:chgData name="shiksha singh" userId="c774f5d1-2834-43f7-a5ea-2eb3f35f6129" providerId="ADAL" clId="{0D06F357-B12C-4CE3-BA66-2037E082659B}" dt="2025-11-05T15:26:20.717" v="7010" actId="1036"/>
          <ac:spMkLst>
            <pc:docMk/>
            <pc:sldMk cId="3307690211" sldId="311"/>
            <ac:spMk id="7" creationId="{8E4C8901-C275-0E6B-A433-13B83806E63E}"/>
          </ac:spMkLst>
        </pc:spChg>
        <pc:spChg chg="add mod">
          <ac:chgData name="shiksha singh" userId="c774f5d1-2834-43f7-a5ea-2eb3f35f6129" providerId="ADAL" clId="{0D06F357-B12C-4CE3-BA66-2037E082659B}" dt="2025-11-05T15:26:20.717" v="7010" actId="1036"/>
          <ac:spMkLst>
            <pc:docMk/>
            <pc:sldMk cId="3307690211" sldId="311"/>
            <ac:spMk id="8" creationId="{5F2DF765-4843-303B-7F27-E899A730EC4D}"/>
          </ac:spMkLst>
        </pc:spChg>
        <pc:spChg chg="add mod">
          <ac:chgData name="shiksha singh" userId="c774f5d1-2834-43f7-a5ea-2eb3f35f6129" providerId="ADAL" clId="{0D06F357-B12C-4CE3-BA66-2037E082659B}" dt="2025-11-05T15:26:20.717" v="7010" actId="1036"/>
          <ac:spMkLst>
            <pc:docMk/>
            <pc:sldMk cId="3307690211" sldId="311"/>
            <ac:spMk id="9" creationId="{3F04A92D-15FB-60D1-EE80-D2DE9BD71723}"/>
          </ac:spMkLst>
        </pc:spChg>
        <pc:spChg chg="mod">
          <ac:chgData name="shiksha singh" userId="c774f5d1-2834-43f7-a5ea-2eb3f35f6129" providerId="ADAL" clId="{0D06F357-B12C-4CE3-BA66-2037E082659B}" dt="2025-11-05T15:26:20.717" v="7010" actId="1036"/>
          <ac:spMkLst>
            <pc:docMk/>
            <pc:sldMk cId="3307690211" sldId="311"/>
            <ac:spMk id="15" creationId="{744561F0-759F-5A38-EB7E-170CCC54887B}"/>
          </ac:spMkLst>
        </pc:spChg>
        <pc:spChg chg="mod">
          <ac:chgData name="shiksha singh" userId="c774f5d1-2834-43f7-a5ea-2eb3f35f6129" providerId="ADAL" clId="{0D06F357-B12C-4CE3-BA66-2037E082659B}" dt="2025-11-02T17:06:24.631" v="891" actId="27636"/>
          <ac:spMkLst>
            <pc:docMk/>
            <pc:sldMk cId="3307690211" sldId="311"/>
            <ac:spMk id="16" creationId="{E918CC95-EE63-4AED-EC41-CC1F705CD02B}"/>
          </ac:spMkLst>
        </pc:spChg>
        <pc:spChg chg="mod">
          <ac:chgData name="shiksha singh" userId="c774f5d1-2834-43f7-a5ea-2eb3f35f6129" providerId="ADAL" clId="{0D06F357-B12C-4CE3-BA66-2037E082659B}" dt="2025-11-07T12:35:53.887" v="7434" actId="255"/>
          <ac:spMkLst>
            <pc:docMk/>
            <pc:sldMk cId="3307690211" sldId="311"/>
            <ac:spMk id="18" creationId="{4B940DB1-7FC9-C41D-6DC6-C2188177037D}"/>
          </ac:spMkLst>
        </pc:spChg>
        <pc:spChg chg="mod">
          <ac:chgData name="shiksha singh" userId="c774f5d1-2834-43f7-a5ea-2eb3f35f6129" providerId="ADAL" clId="{0D06F357-B12C-4CE3-BA66-2037E082659B}" dt="2025-11-05T15:26:20.717" v="7010" actId="1036"/>
          <ac:spMkLst>
            <pc:docMk/>
            <pc:sldMk cId="3307690211" sldId="311"/>
            <ac:spMk id="23" creationId="{E69FFB93-40AA-EB5E-6FB2-8040D1C2CCA4}"/>
          </ac:spMkLst>
        </pc:spChg>
        <pc:grpChg chg="mod">
          <ac:chgData name="shiksha singh" userId="c774f5d1-2834-43f7-a5ea-2eb3f35f6129" providerId="ADAL" clId="{0D06F357-B12C-4CE3-BA66-2037E082659B}" dt="2025-11-02T16:57:30.485" v="804"/>
          <ac:grpSpMkLst>
            <pc:docMk/>
            <pc:sldMk cId="3307690211" sldId="311"/>
            <ac:grpSpMk id="11" creationId="{ADF6C71F-D4D4-FC90-EB31-975C08A1A285}"/>
          </ac:grpSpMkLst>
        </pc:grpChg>
        <pc:grpChg chg="mod">
          <ac:chgData name="shiksha singh" userId="c774f5d1-2834-43f7-a5ea-2eb3f35f6129" providerId="ADAL" clId="{0D06F357-B12C-4CE3-BA66-2037E082659B}" dt="2025-11-05T15:26:20.717" v="7010" actId="1036"/>
          <ac:grpSpMkLst>
            <pc:docMk/>
            <pc:sldMk cId="3307690211" sldId="311"/>
            <ac:grpSpMk id="25" creationId="{CA123189-E642-3B53-BE0F-2C902CE15016}"/>
          </ac:grpSpMkLst>
        </pc:grpChg>
        <pc:picChg chg="mod">
          <ac:chgData name="shiksha singh" userId="c774f5d1-2834-43f7-a5ea-2eb3f35f6129" providerId="ADAL" clId="{0D06F357-B12C-4CE3-BA66-2037E082659B}" dt="2025-11-05T15:26:20.717" v="7010" actId="1036"/>
          <ac:picMkLst>
            <pc:docMk/>
            <pc:sldMk cId="3307690211" sldId="311"/>
            <ac:picMk id="12" creationId="{3BFBD9C0-D312-6F24-B729-25FB2255EC79}"/>
          </ac:picMkLst>
        </pc:picChg>
        <pc:picChg chg="add mod">
          <ac:chgData name="shiksha singh" userId="c774f5d1-2834-43f7-a5ea-2eb3f35f6129" providerId="ADAL" clId="{0D06F357-B12C-4CE3-BA66-2037E082659B}" dt="2025-11-05T15:26:20.717" v="7010" actId="1036"/>
          <ac:picMkLst>
            <pc:docMk/>
            <pc:sldMk cId="3307690211" sldId="311"/>
            <ac:picMk id="2050" creationId="{337CE883-50C7-8AF0-7B1B-3C10CF61328E}"/>
          </ac:picMkLst>
        </pc:picChg>
      </pc:sldChg>
      <pc:sldChg chg="modSp mod">
        <pc:chgData name="shiksha singh" userId="c774f5d1-2834-43f7-a5ea-2eb3f35f6129" providerId="ADAL" clId="{0D06F357-B12C-4CE3-BA66-2037E082659B}" dt="2025-11-02T17:32:02.520" v="1146"/>
        <pc:sldMkLst>
          <pc:docMk/>
          <pc:sldMk cId="931163296" sldId="325"/>
        </pc:sldMkLst>
        <pc:spChg chg="mod">
          <ac:chgData name="shiksha singh" userId="c774f5d1-2834-43f7-a5ea-2eb3f35f6129" providerId="ADAL" clId="{0D06F357-B12C-4CE3-BA66-2037E082659B}" dt="2025-11-02T16:57:30.485" v="804"/>
          <ac:spMkLst>
            <pc:docMk/>
            <pc:sldMk cId="931163296" sldId="325"/>
            <ac:spMk id="2" creationId="{CD47E573-7136-D9B1-71D1-CFE5EB771710}"/>
          </ac:spMkLst>
        </pc:spChg>
        <pc:spChg chg="mod">
          <ac:chgData name="shiksha singh" userId="c774f5d1-2834-43f7-a5ea-2eb3f35f6129" providerId="ADAL" clId="{0D06F357-B12C-4CE3-BA66-2037E082659B}" dt="2025-11-02T16:57:30.485" v="804"/>
          <ac:spMkLst>
            <pc:docMk/>
            <pc:sldMk cId="931163296" sldId="325"/>
            <ac:spMk id="3" creationId="{2192FB23-8724-D713-591C-54A7AB648538}"/>
          </ac:spMkLst>
        </pc:spChg>
        <pc:spChg chg="mod">
          <ac:chgData name="shiksha singh" userId="c774f5d1-2834-43f7-a5ea-2eb3f35f6129" providerId="ADAL" clId="{0D06F357-B12C-4CE3-BA66-2037E082659B}" dt="2025-11-02T17:32:02.520" v="1146"/>
          <ac:spMkLst>
            <pc:docMk/>
            <pc:sldMk cId="931163296" sldId="325"/>
            <ac:spMk id="5" creationId="{9DD1275B-EB3E-2B01-6BA5-139943DC0AAF}"/>
          </ac:spMkLst>
        </pc:spChg>
        <pc:spChg chg="mod">
          <ac:chgData name="shiksha singh" userId="c774f5d1-2834-43f7-a5ea-2eb3f35f6129" providerId="ADAL" clId="{0D06F357-B12C-4CE3-BA66-2037E082659B}" dt="2025-11-02T17:06:24.675" v="898" actId="27636"/>
          <ac:spMkLst>
            <pc:docMk/>
            <pc:sldMk cId="931163296" sldId="325"/>
            <ac:spMk id="16" creationId="{D1C17311-C20F-94C7-821D-1F2188403152}"/>
          </ac:spMkLst>
        </pc:spChg>
      </pc:sldChg>
      <pc:sldChg chg="addSp delSp modSp new mod ord">
        <pc:chgData name="shiksha singh" userId="c774f5d1-2834-43f7-a5ea-2eb3f35f6129" providerId="ADAL" clId="{0D06F357-B12C-4CE3-BA66-2037E082659B}" dt="2025-11-07T13:04:13.641" v="7472" actId="20577"/>
        <pc:sldMkLst>
          <pc:docMk/>
          <pc:sldMk cId="3109116737" sldId="329"/>
        </pc:sldMkLst>
        <pc:spChg chg="add mod">
          <ac:chgData name="shiksha singh" userId="c774f5d1-2834-43f7-a5ea-2eb3f35f6129" providerId="ADAL" clId="{0D06F357-B12C-4CE3-BA66-2037E082659B}" dt="2025-11-07T13:04:13.641" v="7472" actId="20577"/>
          <ac:spMkLst>
            <pc:docMk/>
            <pc:sldMk cId="3109116737" sldId="329"/>
            <ac:spMk id="2" creationId="{F9828050-AAAB-B6AF-6C3C-127053F79744}"/>
          </ac:spMkLst>
        </pc:spChg>
        <pc:spChg chg="mod">
          <ac:chgData name="shiksha singh" userId="c774f5d1-2834-43f7-a5ea-2eb3f35f6129" providerId="ADAL" clId="{0D06F357-B12C-4CE3-BA66-2037E082659B}" dt="2025-11-02T16:57:30.485" v="804"/>
          <ac:spMkLst>
            <pc:docMk/>
            <pc:sldMk cId="3109116737" sldId="329"/>
            <ac:spMk id="3" creationId="{B2084F8E-399B-131C-77CD-9B47080C1CF6}"/>
          </ac:spMkLst>
        </pc:spChg>
        <pc:spChg chg="mod">
          <ac:chgData name="shiksha singh" userId="c774f5d1-2834-43f7-a5ea-2eb3f35f6129" providerId="ADAL" clId="{0D06F357-B12C-4CE3-BA66-2037E082659B}" dt="2025-11-02T17:31:23.890" v="1136"/>
          <ac:spMkLst>
            <pc:docMk/>
            <pc:sldMk cId="3109116737" sldId="329"/>
            <ac:spMk id="5" creationId="{FF119BBF-354E-2AA4-B900-16BA28C14EE0}"/>
          </ac:spMkLst>
        </pc:spChg>
        <pc:spChg chg="mod">
          <ac:chgData name="shiksha singh" userId="c774f5d1-2834-43f7-a5ea-2eb3f35f6129" providerId="ADAL" clId="{0D06F357-B12C-4CE3-BA66-2037E082659B}" dt="2025-11-02T17:06:24.615" v="888" actId="27636"/>
          <ac:spMkLst>
            <pc:docMk/>
            <pc:sldMk cId="3109116737" sldId="329"/>
            <ac:spMk id="6" creationId="{A63F45CE-471C-4816-076D-2A14F986F34E}"/>
          </ac:spMkLst>
        </pc:spChg>
        <pc:picChg chg="add mod">
          <ac:chgData name="shiksha singh" userId="c774f5d1-2834-43f7-a5ea-2eb3f35f6129" providerId="ADAL" clId="{0D06F357-B12C-4CE3-BA66-2037E082659B}" dt="2025-11-02T16:57:30.485" v="804"/>
          <ac:picMkLst>
            <pc:docMk/>
            <pc:sldMk cId="3109116737" sldId="329"/>
            <ac:picMk id="25" creationId="{6FCDABDA-8CA4-29A5-C5E3-20E82483C6EB}"/>
          </ac:picMkLst>
        </pc:picChg>
      </pc:sldChg>
      <pc:sldChg chg="addSp delSp modSp add mod ord">
        <pc:chgData name="shiksha singh" userId="c774f5d1-2834-43f7-a5ea-2eb3f35f6129" providerId="ADAL" clId="{0D06F357-B12C-4CE3-BA66-2037E082659B}" dt="2025-11-07T12:58:02.928" v="7455"/>
        <pc:sldMkLst>
          <pc:docMk/>
          <pc:sldMk cId="3843798831" sldId="330"/>
        </pc:sldMkLst>
        <pc:spChg chg="mod">
          <ac:chgData name="shiksha singh" userId="c774f5d1-2834-43f7-a5ea-2eb3f35f6129" providerId="ADAL" clId="{0D06F357-B12C-4CE3-BA66-2037E082659B}" dt="2025-11-02T16:57:30.485" v="804"/>
          <ac:spMkLst>
            <pc:docMk/>
            <pc:sldMk cId="3843798831" sldId="330"/>
            <ac:spMk id="3" creationId="{7ED88932-9E7F-8209-A1B9-21D307982D9B}"/>
          </ac:spMkLst>
        </pc:spChg>
        <pc:spChg chg="add mod">
          <ac:chgData name="shiksha singh" userId="c774f5d1-2834-43f7-a5ea-2eb3f35f6129" providerId="ADAL" clId="{0D06F357-B12C-4CE3-BA66-2037E082659B}" dt="2025-11-03T21:03:29.237" v="5066" actId="1037"/>
          <ac:spMkLst>
            <pc:docMk/>
            <pc:sldMk cId="3843798831" sldId="330"/>
            <ac:spMk id="4" creationId="{1E73E90A-88FD-A1F0-4D24-5F94BC813EB4}"/>
          </ac:spMkLst>
        </pc:spChg>
        <pc:spChg chg="mod">
          <ac:chgData name="shiksha singh" userId="c774f5d1-2834-43f7-a5ea-2eb3f35f6129" providerId="ADAL" clId="{0D06F357-B12C-4CE3-BA66-2037E082659B}" dt="2025-11-02T17:31:27.235" v="1137"/>
          <ac:spMkLst>
            <pc:docMk/>
            <pc:sldMk cId="3843798831" sldId="330"/>
            <ac:spMk id="5" creationId="{07865C02-1AEB-C5A3-01E5-F1D2156F412E}"/>
          </ac:spMkLst>
        </pc:spChg>
        <pc:spChg chg="mod">
          <ac:chgData name="shiksha singh" userId="c774f5d1-2834-43f7-a5ea-2eb3f35f6129" providerId="ADAL" clId="{0D06F357-B12C-4CE3-BA66-2037E082659B}" dt="2025-11-02T17:06:24.615" v="889" actId="27636"/>
          <ac:spMkLst>
            <pc:docMk/>
            <pc:sldMk cId="3843798831" sldId="330"/>
            <ac:spMk id="6" creationId="{0CD447E5-6CEB-F947-B25D-660D69432555}"/>
          </ac:spMkLst>
        </pc:spChg>
        <pc:spChg chg="add mod">
          <ac:chgData name="shiksha singh" userId="c774f5d1-2834-43f7-a5ea-2eb3f35f6129" providerId="ADAL" clId="{0D06F357-B12C-4CE3-BA66-2037E082659B}" dt="2025-11-03T21:03:29.237" v="5066" actId="1037"/>
          <ac:spMkLst>
            <pc:docMk/>
            <pc:sldMk cId="3843798831" sldId="330"/>
            <ac:spMk id="8" creationId="{9DF86854-37F0-4912-21B5-6F528A82FC3D}"/>
          </ac:spMkLst>
        </pc:spChg>
        <pc:spChg chg="add mod">
          <ac:chgData name="shiksha singh" userId="c774f5d1-2834-43f7-a5ea-2eb3f35f6129" providerId="ADAL" clId="{0D06F357-B12C-4CE3-BA66-2037E082659B}" dt="2025-11-03T21:03:29.237" v="5066" actId="1037"/>
          <ac:spMkLst>
            <pc:docMk/>
            <pc:sldMk cId="3843798831" sldId="330"/>
            <ac:spMk id="10" creationId="{124317DE-CA3C-E2F5-3981-BC2F2CB28DCD}"/>
          </ac:spMkLst>
        </pc:spChg>
        <pc:spChg chg="add mod">
          <ac:chgData name="shiksha singh" userId="c774f5d1-2834-43f7-a5ea-2eb3f35f6129" providerId="ADAL" clId="{0D06F357-B12C-4CE3-BA66-2037E082659B}" dt="2025-11-03T21:03:29.237" v="5066" actId="1037"/>
          <ac:spMkLst>
            <pc:docMk/>
            <pc:sldMk cId="3843798831" sldId="330"/>
            <ac:spMk id="11" creationId="{474394B1-6840-9E95-127A-D38DCAFACCFF}"/>
          </ac:spMkLst>
        </pc:spChg>
        <pc:spChg chg="add mod">
          <ac:chgData name="shiksha singh" userId="c774f5d1-2834-43f7-a5ea-2eb3f35f6129" providerId="ADAL" clId="{0D06F357-B12C-4CE3-BA66-2037E082659B}" dt="2025-11-03T21:03:29.237" v="5066" actId="1037"/>
          <ac:spMkLst>
            <pc:docMk/>
            <pc:sldMk cId="3843798831" sldId="330"/>
            <ac:spMk id="12" creationId="{059D7692-4ED8-E12A-9905-086B8DFB91B4}"/>
          </ac:spMkLst>
        </pc:spChg>
        <pc:spChg chg="add mod">
          <ac:chgData name="shiksha singh" userId="c774f5d1-2834-43f7-a5ea-2eb3f35f6129" providerId="ADAL" clId="{0D06F357-B12C-4CE3-BA66-2037E082659B}" dt="2025-11-03T21:03:29.237" v="5066" actId="1037"/>
          <ac:spMkLst>
            <pc:docMk/>
            <pc:sldMk cId="3843798831" sldId="330"/>
            <ac:spMk id="13" creationId="{15338FB1-286F-61F5-9209-6CF937B2FD80}"/>
          </ac:spMkLst>
        </pc:spChg>
        <pc:spChg chg="add mod">
          <ac:chgData name="shiksha singh" userId="c774f5d1-2834-43f7-a5ea-2eb3f35f6129" providerId="ADAL" clId="{0D06F357-B12C-4CE3-BA66-2037E082659B}" dt="2025-11-03T21:03:29.237" v="5066" actId="1037"/>
          <ac:spMkLst>
            <pc:docMk/>
            <pc:sldMk cId="3843798831" sldId="330"/>
            <ac:spMk id="14" creationId="{3363B6C4-BF5B-BF08-416A-F9525EEBFA10}"/>
          </ac:spMkLst>
        </pc:spChg>
        <pc:spChg chg="add mod">
          <ac:chgData name="shiksha singh" userId="c774f5d1-2834-43f7-a5ea-2eb3f35f6129" providerId="ADAL" clId="{0D06F357-B12C-4CE3-BA66-2037E082659B}" dt="2025-11-03T21:03:29.237" v="5066" actId="1037"/>
          <ac:spMkLst>
            <pc:docMk/>
            <pc:sldMk cId="3843798831" sldId="330"/>
            <ac:spMk id="15" creationId="{D677FAB0-F523-FF4B-359E-93275CA1DF0C}"/>
          </ac:spMkLst>
        </pc:spChg>
        <pc:spChg chg="add mod">
          <ac:chgData name="shiksha singh" userId="c774f5d1-2834-43f7-a5ea-2eb3f35f6129" providerId="ADAL" clId="{0D06F357-B12C-4CE3-BA66-2037E082659B}" dt="2025-11-03T21:03:29.237" v="5066" actId="1037"/>
          <ac:spMkLst>
            <pc:docMk/>
            <pc:sldMk cId="3843798831" sldId="330"/>
            <ac:spMk id="16" creationId="{5A632C8A-905E-C990-E7DE-618FE9414350}"/>
          </ac:spMkLst>
        </pc:spChg>
        <pc:graphicFrameChg chg="add mod modGraphic">
          <ac:chgData name="shiksha singh" userId="c774f5d1-2834-43f7-a5ea-2eb3f35f6129" providerId="ADAL" clId="{0D06F357-B12C-4CE3-BA66-2037E082659B}" dt="2025-11-03T21:04:53.698" v="5094" actId="207"/>
          <ac:graphicFrameMkLst>
            <pc:docMk/>
            <pc:sldMk cId="3843798831" sldId="330"/>
            <ac:graphicFrameMk id="2" creationId="{4C4F1F27-7A86-160E-281C-4C6ED018C9B9}"/>
          </ac:graphicFrameMkLst>
        </pc:graphicFrameChg>
        <pc:picChg chg="add mod">
          <ac:chgData name="shiksha singh" userId="c774f5d1-2834-43f7-a5ea-2eb3f35f6129" providerId="ADAL" clId="{0D06F357-B12C-4CE3-BA66-2037E082659B}" dt="2025-11-03T20:39:18.902" v="4891" actId="1076"/>
          <ac:picMkLst>
            <pc:docMk/>
            <pc:sldMk cId="3843798831" sldId="330"/>
            <ac:picMk id="9" creationId="{E1352B13-F506-8F6D-9183-F9A5C8453F06}"/>
          </ac:picMkLst>
        </pc:picChg>
        <pc:picChg chg="add mod">
          <ac:chgData name="shiksha singh" userId="c774f5d1-2834-43f7-a5ea-2eb3f35f6129" providerId="ADAL" clId="{0D06F357-B12C-4CE3-BA66-2037E082659B}" dt="2025-11-03T20:54:11.652" v="5002" actId="1038"/>
          <ac:picMkLst>
            <pc:docMk/>
            <pc:sldMk cId="3843798831" sldId="330"/>
            <ac:picMk id="18" creationId="{C2578174-E78C-026D-4ED9-16F3E100DF51}"/>
          </ac:picMkLst>
        </pc:picChg>
        <pc:picChg chg="add mod">
          <ac:chgData name="shiksha singh" userId="c774f5d1-2834-43f7-a5ea-2eb3f35f6129" providerId="ADAL" clId="{0D06F357-B12C-4CE3-BA66-2037E082659B}" dt="2025-11-03T20:42:56.583" v="4924" actId="1036"/>
          <ac:picMkLst>
            <pc:docMk/>
            <pc:sldMk cId="3843798831" sldId="330"/>
            <ac:picMk id="1026" creationId="{C88EA715-970F-5E12-8DEA-CDC9AA34A977}"/>
          </ac:picMkLst>
        </pc:picChg>
        <pc:picChg chg="add mod">
          <ac:chgData name="shiksha singh" userId="c774f5d1-2834-43f7-a5ea-2eb3f35f6129" providerId="ADAL" clId="{0D06F357-B12C-4CE3-BA66-2037E082659B}" dt="2025-11-03T20:48:28.683" v="4967" actId="1038"/>
          <ac:picMkLst>
            <pc:docMk/>
            <pc:sldMk cId="3843798831" sldId="330"/>
            <ac:picMk id="1030" creationId="{83D17155-A093-D38A-A892-1084FDEE75B0}"/>
          </ac:picMkLst>
        </pc:picChg>
        <pc:picChg chg="add mod">
          <ac:chgData name="shiksha singh" userId="c774f5d1-2834-43f7-a5ea-2eb3f35f6129" providerId="ADAL" clId="{0D06F357-B12C-4CE3-BA66-2037E082659B}" dt="2025-11-03T21:03:29.237" v="5066" actId="1037"/>
          <ac:picMkLst>
            <pc:docMk/>
            <pc:sldMk cId="3843798831" sldId="330"/>
            <ac:picMk id="1032" creationId="{EBE1D1AE-EDE9-ECA6-3796-6394298AC912}"/>
          </ac:picMkLst>
        </pc:picChg>
        <pc:picChg chg="add mod">
          <ac:chgData name="shiksha singh" userId="c774f5d1-2834-43f7-a5ea-2eb3f35f6129" providerId="ADAL" clId="{0D06F357-B12C-4CE3-BA66-2037E082659B}" dt="2025-11-03T20:52:53.504" v="4989" actId="1035"/>
          <ac:picMkLst>
            <pc:docMk/>
            <pc:sldMk cId="3843798831" sldId="330"/>
            <ac:picMk id="1034" creationId="{1BAC9DA9-CFA3-FD58-7DB4-75892C0EDC91}"/>
          </ac:picMkLst>
        </pc:picChg>
        <pc:picChg chg="add mod">
          <ac:chgData name="shiksha singh" userId="c774f5d1-2834-43f7-a5ea-2eb3f35f6129" providerId="ADAL" clId="{0D06F357-B12C-4CE3-BA66-2037E082659B}" dt="2025-11-03T20:55:17.172" v="5010" actId="1076"/>
          <ac:picMkLst>
            <pc:docMk/>
            <pc:sldMk cId="3843798831" sldId="330"/>
            <ac:picMk id="1038" creationId="{91B57DB3-117E-10A3-E488-A42660C80FAD}"/>
          </ac:picMkLst>
        </pc:picChg>
        <pc:picChg chg="add mod">
          <ac:chgData name="shiksha singh" userId="c774f5d1-2834-43f7-a5ea-2eb3f35f6129" providerId="ADAL" clId="{0D06F357-B12C-4CE3-BA66-2037E082659B}" dt="2025-11-03T20:56:35.764" v="5018" actId="1076"/>
          <ac:picMkLst>
            <pc:docMk/>
            <pc:sldMk cId="3843798831" sldId="330"/>
            <ac:picMk id="1040" creationId="{D7A43BDB-C48C-FB67-7795-C8124CD4BC7E}"/>
          </ac:picMkLst>
        </pc:picChg>
        <pc:picChg chg="add mod">
          <ac:chgData name="shiksha singh" userId="c774f5d1-2834-43f7-a5ea-2eb3f35f6129" providerId="ADAL" clId="{0D06F357-B12C-4CE3-BA66-2037E082659B}" dt="2025-11-03T20:59:13.692" v="5024" actId="1076"/>
          <ac:picMkLst>
            <pc:docMk/>
            <pc:sldMk cId="3843798831" sldId="330"/>
            <ac:picMk id="1042" creationId="{12068378-0FCD-332A-3E52-374480FFAB66}"/>
          </ac:picMkLst>
        </pc:picChg>
      </pc:sldChg>
      <pc:sldChg chg="addSp delSp modSp new mod">
        <pc:chgData name="shiksha singh" userId="c774f5d1-2834-43f7-a5ea-2eb3f35f6129" providerId="ADAL" clId="{0D06F357-B12C-4CE3-BA66-2037E082659B}" dt="2025-11-07T17:19:46.070" v="8776" actId="1076"/>
        <pc:sldMkLst>
          <pc:docMk/>
          <pc:sldMk cId="3074959793" sldId="332"/>
        </pc:sldMkLst>
        <pc:spChg chg="mod">
          <ac:chgData name="shiksha singh" userId="c774f5d1-2834-43f7-a5ea-2eb3f35f6129" providerId="ADAL" clId="{0D06F357-B12C-4CE3-BA66-2037E082659B}" dt="2025-11-02T16:57:30.485" v="804"/>
          <ac:spMkLst>
            <pc:docMk/>
            <pc:sldMk cId="3074959793" sldId="332"/>
            <ac:spMk id="3" creationId="{AA68FCD3-EA1D-CE2E-AACC-2353799B1102}"/>
          </ac:spMkLst>
        </pc:spChg>
        <pc:spChg chg="mod">
          <ac:chgData name="shiksha singh" userId="c774f5d1-2834-43f7-a5ea-2eb3f35f6129" providerId="ADAL" clId="{0D06F357-B12C-4CE3-BA66-2037E082659B}" dt="2025-11-02T17:31:48.244" v="1142"/>
          <ac:spMkLst>
            <pc:docMk/>
            <pc:sldMk cId="3074959793" sldId="332"/>
            <ac:spMk id="5" creationId="{C5D4AD0C-A03A-CD3B-66D9-094DB961B372}"/>
          </ac:spMkLst>
        </pc:spChg>
        <pc:spChg chg="mod">
          <ac:chgData name="shiksha singh" userId="c774f5d1-2834-43f7-a5ea-2eb3f35f6129" providerId="ADAL" clId="{0D06F357-B12C-4CE3-BA66-2037E082659B}" dt="2025-11-03T17:26:34.671" v="3942" actId="20577"/>
          <ac:spMkLst>
            <pc:docMk/>
            <pc:sldMk cId="3074959793" sldId="332"/>
            <ac:spMk id="6" creationId="{B7F14001-F072-38BC-D2DE-12FE805E7FFA}"/>
          </ac:spMkLst>
        </pc:spChg>
        <pc:spChg chg="add mod">
          <ac:chgData name="shiksha singh" userId="c774f5d1-2834-43f7-a5ea-2eb3f35f6129" providerId="ADAL" clId="{0D06F357-B12C-4CE3-BA66-2037E082659B}" dt="2025-11-03T19:24:33.173" v="4369" actId="1036"/>
          <ac:spMkLst>
            <pc:docMk/>
            <pc:sldMk cId="3074959793" sldId="332"/>
            <ac:spMk id="27" creationId="{CC117BE3-FEAC-D338-14A6-49F1F134B261}"/>
          </ac:spMkLst>
        </pc:spChg>
        <pc:spChg chg="add mod">
          <ac:chgData name="shiksha singh" userId="c774f5d1-2834-43f7-a5ea-2eb3f35f6129" providerId="ADAL" clId="{0D06F357-B12C-4CE3-BA66-2037E082659B}" dt="2025-11-03T19:24:33.173" v="4369" actId="1036"/>
          <ac:spMkLst>
            <pc:docMk/>
            <pc:sldMk cId="3074959793" sldId="332"/>
            <ac:spMk id="28" creationId="{76FB7A15-33F8-9A4C-DA29-CB0B263DB69D}"/>
          </ac:spMkLst>
        </pc:spChg>
        <pc:spChg chg="add mod">
          <ac:chgData name="shiksha singh" userId="c774f5d1-2834-43f7-a5ea-2eb3f35f6129" providerId="ADAL" clId="{0D06F357-B12C-4CE3-BA66-2037E082659B}" dt="2025-11-03T19:24:33.173" v="4369" actId="1036"/>
          <ac:spMkLst>
            <pc:docMk/>
            <pc:sldMk cId="3074959793" sldId="332"/>
            <ac:spMk id="29" creationId="{C9A6E158-3602-5868-C5D6-78A301B25B5C}"/>
          </ac:spMkLst>
        </pc:spChg>
        <pc:spChg chg="add mod">
          <ac:chgData name="shiksha singh" userId="c774f5d1-2834-43f7-a5ea-2eb3f35f6129" providerId="ADAL" clId="{0D06F357-B12C-4CE3-BA66-2037E082659B}" dt="2025-11-03T19:24:33.173" v="4369" actId="1036"/>
          <ac:spMkLst>
            <pc:docMk/>
            <pc:sldMk cId="3074959793" sldId="332"/>
            <ac:spMk id="30" creationId="{167AF83C-E91B-F6BA-FD3E-3B695E88A80B}"/>
          </ac:spMkLst>
        </pc:spChg>
        <pc:spChg chg="add mod ord">
          <ac:chgData name="shiksha singh" userId="c774f5d1-2834-43f7-a5ea-2eb3f35f6129" providerId="ADAL" clId="{0D06F357-B12C-4CE3-BA66-2037E082659B}" dt="2025-11-03T19:25:22.327" v="4371" actId="207"/>
          <ac:spMkLst>
            <pc:docMk/>
            <pc:sldMk cId="3074959793" sldId="332"/>
            <ac:spMk id="60" creationId="{6C73A407-68B0-34EE-ECEA-E5216E7D125A}"/>
          </ac:spMkLst>
        </pc:spChg>
        <pc:spChg chg="add mod">
          <ac:chgData name="shiksha singh" userId="c774f5d1-2834-43f7-a5ea-2eb3f35f6129" providerId="ADAL" clId="{0D06F357-B12C-4CE3-BA66-2037E082659B}" dt="2025-11-07T17:19:24.143" v="8775" actId="20577"/>
          <ac:spMkLst>
            <pc:docMk/>
            <pc:sldMk cId="3074959793" sldId="332"/>
            <ac:spMk id="61" creationId="{B77DF082-9581-09DC-66C7-4E192C55C6D8}"/>
          </ac:spMkLst>
        </pc:spChg>
        <pc:spChg chg="add mod">
          <ac:chgData name="shiksha singh" userId="c774f5d1-2834-43f7-a5ea-2eb3f35f6129" providerId="ADAL" clId="{0D06F357-B12C-4CE3-BA66-2037E082659B}" dt="2025-11-03T19:24:33.173" v="4369" actId="1036"/>
          <ac:spMkLst>
            <pc:docMk/>
            <pc:sldMk cId="3074959793" sldId="332"/>
            <ac:spMk id="62" creationId="{DD2A0C29-51AA-220E-40C5-504B640BD789}"/>
          </ac:spMkLst>
        </pc:spChg>
        <pc:spChg chg="add mod">
          <ac:chgData name="shiksha singh" userId="c774f5d1-2834-43f7-a5ea-2eb3f35f6129" providerId="ADAL" clId="{0D06F357-B12C-4CE3-BA66-2037E082659B}" dt="2025-11-03T19:24:33.173" v="4369" actId="1036"/>
          <ac:spMkLst>
            <pc:docMk/>
            <pc:sldMk cId="3074959793" sldId="332"/>
            <ac:spMk id="65" creationId="{D18DF3B1-7715-3D63-3EBF-AD8A4E79AC0A}"/>
          </ac:spMkLst>
        </pc:spChg>
        <pc:spChg chg="add mod">
          <ac:chgData name="shiksha singh" userId="c774f5d1-2834-43f7-a5ea-2eb3f35f6129" providerId="ADAL" clId="{0D06F357-B12C-4CE3-BA66-2037E082659B}" dt="2025-11-03T19:24:33.173" v="4369" actId="1036"/>
          <ac:spMkLst>
            <pc:docMk/>
            <pc:sldMk cId="3074959793" sldId="332"/>
            <ac:spMk id="66" creationId="{8D0FCE1C-C2F2-5868-B1C0-CA2816BDC7BD}"/>
          </ac:spMkLst>
        </pc:spChg>
        <pc:spChg chg="add mod ord">
          <ac:chgData name="shiksha singh" userId="c774f5d1-2834-43f7-a5ea-2eb3f35f6129" providerId="ADAL" clId="{0D06F357-B12C-4CE3-BA66-2037E082659B}" dt="2025-11-03T19:25:11.809" v="4370" actId="207"/>
          <ac:spMkLst>
            <pc:docMk/>
            <pc:sldMk cId="3074959793" sldId="332"/>
            <ac:spMk id="71" creationId="{E7FB6BCD-C5FF-C9A8-DFD6-CF3D8C503A5D}"/>
          </ac:spMkLst>
        </pc:spChg>
        <pc:picChg chg="add mod modCrop">
          <ac:chgData name="shiksha singh" userId="c774f5d1-2834-43f7-a5ea-2eb3f35f6129" providerId="ADAL" clId="{0D06F357-B12C-4CE3-BA66-2037E082659B}" dt="2025-11-07T17:18:31.155" v="8770" actId="1076"/>
          <ac:picMkLst>
            <pc:docMk/>
            <pc:sldMk cId="3074959793" sldId="332"/>
            <ac:picMk id="14" creationId="{91DE2620-F4BB-D526-3E36-189D8E82A125}"/>
          </ac:picMkLst>
        </pc:picChg>
        <pc:picChg chg="add mod modCrop">
          <ac:chgData name="shiksha singh" userId="c774f5d1-2834-43f7-a5ea-2eb3f35f6129" providerId="ADAL" clId="{0D06F357-B12C-4CE3-BA66-2037E082659B}" dt="2025-11-03T19:24:33.173" v="4369" actId="1036"/>
          <ac:picMkLst>
            <pc:docMk/>
            <pc:sldMk cId="3074959793" sldId="332"/>
            <ac:picMk id="15" creationId="{97F0D160-B503-A1DE-8D4D-374DD3D586BD}"/>
          </ac:picMkLst>
        </pc:picChg>
        <pc:picChg chg="add mod modCrop">
          <ac:chgData name="shiksha singh" userId="c774f5d1-2834-43f7-a5ea-2eb3f35f6129" providerId="ADAL" clId="{0D06F357-B12C-4CE3-BA66-2037E082659B}" dt="2025-11-03T18:55:49.963" v="4153" actId="1076"/>
          <ac:picMkLst>
            <pc:docMk/>
            <pc:sldMk cId="3074959793" sldId="332"/>
            <ac:picMk id="16" creationId="{0D9A8AA1-138B-77F9-C898-F2AF894BF937}"/>
          </ac:picMkLst>
        </pc:picChg>
        <pc:picChg chg="add mod modCrop">
          <ac:chgData name="shiksha singh" userId="c774f5d1-2834-43f7-a5ea-2eb3f35f6129" providerId="ADAL" clId="{0D06F357-B12C-4CE3-BA66-2037E082659B}" dt="2025-11-03T18:55:56.623" v="4154" actId="1076"/>
          <ac:picMkLst>
            <pc:docMk/>
            <pc:sldMk cId="3074959793" sldId="332"/>
            <ac:picMk id="17" creationId="{337D558C-1C7E-D5A7-4B2D-6319EC55180D}"/>
          </ac:picMkLst>
        </pc:picChg>
        <pc:picChg chg="add mod modCrop">
          <ac:chgData name="shiksha singh" userId="c774f5d1-2834-43f7-a5ea-2eb3f35f6129" providerId="ADAL" clId="{0D06F357-B12C-4CE3-BA66-2037E082659B}" dt="2025-11-03T18:56:03.221" v="4155" actId="1076"/>
          <ac:picMkLst>
            <pc:docMk/>
            <pc:sldMk cId="3074959793" sldId="332"/>
            <ac:picMk id="18" creationId="{8E46A3B4-BB48-EB4E-0F5B-4546960D4FD0}"/>
          </ac:picMkLst>
        </pc:picChg>
        <pc:picChg chg="add mod modCrop">
          <ac:chgData name="shiksha singh" userId="c774f5d1-2834-43f7-a5ea-2eb3f35f6129" providerId="ADAL" clId="{0D06F357-B12C-4CE3-BA66-2037E082659B}" dt="2025-11-07T17:19:46.070" v="8776" actId="1076"/>
          <ac:picMkLst>
            <pc:docMk/>
            <pc:sldMk cId="3074959793" sldId="332"/>
            <ac:picMk id="22" creationId="{B132E8CF-E6D1-B076-9342-AB3DDC1966A6}"/>
          </ac:picMkLst>
        </pc:picChg>
        <pc:picChg chg="add mod modCrop">
          <ac:chgData name="shiksha singh" userId="c774f5d1-2834-43f7-a5ea-2eb3f35f6129" providerId="ADAL" clId="{0D06F357-B12C-4CE3-BA66-2037E082659B}" dt="2025-11-03T19:19:16.817" v="4307"/>
          <ac:picMkLst>
            <pc:docMk/>
            <pc:sldMk cId="3074959793" sldId="332"/>
            <ac:picMk id="23" creationId="{A6BDD276-BF86-A226-A9F3-D4DAC61B1F1C}"/>
          </ac:picMkLst>
        </pc:picChg>
        <pc:picChg chg="add mod modCrop">
          <ac:chgData name="shiksha singh" userId="c774f5d1-2834-43f7-a5ea-2eb3f35f6129" providerId="ADAL" clId="{0D06F357-B12C-4CE3-BA66-2037E082659B}" dt="2025-11-03T19:19:16.817" v="4307"/>
          <ac:picMkLst>
            <pc:docMk/>
            <pc:sldMk cId="3074959793" sldId="332"/>
            <ac:picMk id="24" creationId="{82BDA71E-5AEC-F683-0079-9D626D2BA57E}"/>
          </ac:picMkLst>
        </pc:picChg>
        <pc:picChg chg="add mod modCrop">
          <ac:chgData name="shiksha singh" userId="c774f5d1-2834-43f7-a5ea-2eb3f35f6129" providerId="ADAL" clId="{0D06F357-B12C-4CE3-BA66-2037E082659B}" dt="2025-11-03T19:19:16.817" v="4307"/>
          <ac:picMkLst>
            <pc:docMk/>
            <pc:sldMk cId="3074959793" sldId="332"/>
            <ac:picMk id="25" creationId="{B80D2174-F141-A3A9-EA9C-130B4B17CB9E}"/>
          </ac:picMkLst>
        </pc:picChg>
        <pc:picChg chg="add mod">
          <ac:chgData name="shiksha singh" userId="c774f5d1-2834-43f7-a5ea-2eb3f35f6129" providerId="ADAL" clId="{0D06F357-B12C-4CE3-BA66-2037E082659B}" dt="2025-11-07T17:17:50.953" v="8769" actId="1076"/>
          <ac:picMkLst>
            <pc:docMk/>
            <pc:sldMk cId="3074959793" sldId="332"/>
            <ac:picMk id="68" creationId="{32878401-4DAC-73A3-0334-280E6095492B}"/>
          </ac:picMkLst>
        </pc:picChg>
      </pc:sldChg>
      <pc:sldChg chg="addSp delSp modSp new mod">
        <pc:chgData name="shiksha singh" userId="c774f5d1-2834-43f7-a5ea-2eb3f35f6129" providerId="ADAL" clId="{0D06F357-B12C-4CE3-BA66-2037E082659B}" dt="2025-11-03T20:22:46.294" v="4754" actId="208"/>
        <pc:sldMkLst>
          <pc:docMk/>
          <pc:sldMk cId="589096744" sldId="334"/>
        </pc:sldMkLst>
        <pc:spChg chg="mod">
          <ac:chgData name="shiksha singh" userId="c774f5d1-2834-43f7-a5ea-2eb3f35f6129" providerId="ADAL" clId="{0D06F357-B12C-4CE3-BA66-2037E082659B}" dt="2025-11-02T16:57:30.485" v="804"/>
          <ac:spMkLst>
            <pc:docMk/>
            <pc:sldMk cId="589096744" sldId="334"/>
            <ac:spMk id="3" creationId="{CA8AA865-6ED8-F497-0365-0B654DBD9BF6}"/>
          </ac:spMkLst>
        </pc:spChg>
        <pc:spChg chg="mod">
          <ac:chgData name="shiksha singh" userId="c774f5d1-2834-43f7-a5ea-2eb3f35f6129" providerId="ADAL" clId="{0D06F357-B12C-4CE3-BA66-2037E082659B}" dt="2025-11-02T17:31:55.400" v="1144"/>
          <ac:spMkLst>
            <pc:docMk/>
            <pc:sldMk cId="589096744" sldId="334"/>
            <ac:spMk id="5" creationId="{AADF5B02-0852-720E-B032-7CD541C58924}"/>
          </ac:spMkLst>
        </pc:spChg>
        <pc:spChg chg="mod">
          <ac:chgData name="shiksha singh" userId="c774f5d1-2834-43f7-a5ea-2eb3f35f6129" providerId="ADAL" clId="{0D06F357-B12C-4CE3-BA66-2037E082659B}" dt="2025-11-02T17:06:24.665" v="896" actId="27636"/>
          <ac:spMkLst>
            <pc:docMk/>
            <pc:sldMk cId="589096744" sldId="334"/>
            <ac:spMk id="6" creationId="{B27DEA45-4408-5B5E-B946-573B3090064E}"/>
          </ac:spMkLst>
        </pc:spChg>
        <pc:spChg chg="add mod">
          <ac:chgData name="shiksha singh" userId="c774f5d1-2834-43f7-a5ea-2eb3f35f6129" providerId="ADAL" clId="{0D06F357-B12C-4CE3-BA66-2037E082659B}" dt="2025-11-03T20:03:03.333" v="4745" actId="2085"/>
          <ac:spMkLst>
            <pc:docMk/>
            <pc:sldMk cId="589096744" sldId="334"/>
            <ac:spMk id="11" creationId="{C4DBF434-C761-7287-FCC5-C6B59C1F42AE}"/>
          </ac:spMkLst>
        </pc:spChg>
        <pc:spChg chg="add mod">
          <ac:chgData name="shiksha singh" userId="c774f5d1-2834-43f7-a5ea-2eb3f35f6129" providerId="ADAL" clId="{0D06F357-B12C-4CE3-BA66-2037E082659B}" dt="2025-11-03T20:03:28.301" v="4748" actId="2085"/>
          <ac:spMkLst>
            <pc:docMk/>
            <pc:sldMk cId="589096744" sldId="334"/>
            <ac:spMk id="13" creationId="{4C67E19C-F615-6ED2-0B9B-0D24A051FED4}"/>
          </ac:spMkLst>
        </pc:spChg>
        <pc:spChg chg="add mod">
          <ac:chgData name="shiksha singh" userId="c774f5d1-2834-43f7-a5ea-2eb3f35f6129" providerId="ADAL" clId="{0D06F357-B12C-4CE3-BA66-2037E082659B}" dt="2025-11-03T20:04:20.347" v="4752" actId="1076"/>
          <ac:spMkLst>
            <pc:docMk/>
            <pc:sldMk cId="589096744" sldId="334"/>
            <ac:spMk id="15" creationId="{E0C174E7-54FA-8D57-2E49-E00B5EC2D8A6}"/>
          </ac:spMkLst>
        </pc:spChg>
        <pc:spChg chg="add mod">
          <ac:chgData name="shiksha singh" userId="c774f5d1-2834-43f7-a5ea-2eb3f35f6129" providerId="ADAL" clId="{0D06F357-B12C-4CE3-BA66-2037E082659B}" dt="2025-11-03T20:03:03.333" v="4745" actId="2085"/>
          <ac:spMkLst>
            <pc:docMk/>
            <pc:sldMk cId="589096744" sldId="334"/>
            <ac:spMk id="37" creationId="{93F4BFE1-B202-C5BB-BF15-A795F38E14BB}"/>
          </ac:spMkLst>
        </pc:spChg>
        <pc:picChg chg="add mod modCrop">
          <ac:chgData name="shiksha singh" userId="c774f5d1-2834-43f7-a5ea-2eb3f35f6129" providerId="ADAL" clId="{0D06F357-B12C-4CE3-BA66-2037E082659B}" dt="2025-11-03T20:01:19.366" v="4732" actId="1038"/>
          <ac:picMkLst>
            <pc:docMk/>
            <pc:sldMk cId="589096744" sldId="334"/>
            <ac:picMk id="7" creationId="{2255AAF3-0CF0-1F4F-E9A7-06AF1F97801E}"/>
          </ac:picMkLst>
        </pc:picChg>
        <pc:picChg chg="add mod modCrop">
          <ac:chgData name="shiksha singh" userId="c774f5d1-2834-43f7-a5ea-2eb3f35f6129" providerId="ADAL" clId="{0D06F357-B12C-4CE3-BA66-2037E082659B}" dt="2025-11-03T20:01:19.366" v="4732" actId="1038"/>
          <ac:picMkLst>
            <pc:docMk/>
            <pc:sldMk cId="589096744" sldId="334"/>
            <ac:picMk id="8" creationId="{B2752DE7-0473-A30C-14F0-E718559FD7D9}"/>
          </ac:picMkLst>
        </pc:picChg>
        <pc:picChg chg="add mod modCrop">
          <ac:chgData name="shiksha singh" userId="c774f5d1-2834-43f7-a5ea-2eb3f35f6129" providerId="ADAL" clId="{0D06F357-B12C-4CE3-BA66-2037E082659B}" dt="2025-11-03T20:01:19.366" v="4732" actId="1038"/>
          <ac:picMkLst>
            <pc:docMk/>
            <pc:sldMk cId="589096744" sldId="334"/>
            <ac:picMk id="9" creationId="{FC363053-C140-B8D9-AA9A-870342C8B19C}"/>
          </ac:picMkLst>
        </pc:picChg>
        <pc:picChg chg="add mod modCrop">
          <ac:chgData name="shiksha singh" userId="c774f5d1-2834-43f7-a5ea-2eb3f35f6129" providerId="ADAL" clId="{0D06F357-B12C-4CE3-BA66-2037E082659B}" dt="2025-11-03T20:01:19.366" v="4732" actId="1038"/>
          <ac:picMkLst>
            <pc:docMk/>
            <pc:sldMk cId="589096744" sldId="334"/>
            <ac:picMk id="10" creationId="{E41D712B-28D1-1D19-A13D-8535BE10D94F}"/>
          </ac:picMkLst>
        </pc:picChg>
        <pc:picChg chg="add mod modCrop">
          <ac:chgData name="shiksha singh" userId="c774f5d1-2834-43f7-a5ea-2eb3f35f6129" providerId="ADAL" clId="{0D06F357-B12C-4CE3-BA66-2037E082659B}" dt="2025-11-03T20:01:19.366" v="4732" actId="1038"/>
          <ac:picMkLst>
            <pc:docMk/>
            <pc:sldMk cId="589096744" sldId="334"/>
            <ac:picMk id="12" creationId="{7BC44A5F-5FA5-166A-A9DE-CA3DBF9E7D6B}"/>
          </ac:picMkLst>
        </pc:picChg>
        <pc:picChg chg="add mod modCrop">
          <ac:chgData name="shiksha singh" userId="c774f5d1-2834-43f7-a5ea-2eb3f35f6129" providerId="ADAL" clId="{0D06F357-B12C-4CE3-BA66-2037E082659B}" dt="2025-11-03T20:01:19.366" v="4732" actId="1038"/>
          <ac:picMkLst>
            <pc:docMk/>
            <pc:sldMk cId="589096744" sldId="334"/>
            <ac:picMk id="14" creationId="{9797153A-DB1F-D217-3B00-43A10D885B57}"/>
          </ac:picMkLst>
        </pc:picChg>
        <pc:cxnChg chg="add mod">
          <ac:chgData name="shiksha singh" userId="c774f5d1-2834-43f7-a5ea-2eb3f35f6129" providerId="ADAL" clId="{0D06F357-B12C-4CE3-BA66-2037E082659B}" dt="2025-11-03T20:22:41.421" v="4753" actId="208"/>
          <ac:cxnSpMkLst>
            <pc:docMk/>
            <pc:sldMk cId="589096744" sldId="334"/>
            <ac:cxnSpMk id="17" creationId="{3F64DF7E-18E0-6E9D-7304-C210E53665F2}"/>
          </ac:cxnSpMkLst>
        </pc:cxnChg>
        <pc:cxnChg chg="add mod">
          <ac:chgData name="shiksha singh" userId="c774f5d1-2834-43f7-a5ea-2eb3f35f6129" providerId="ADAL" clId="{0D06F357-B12C-4CE3-BA66-2037E082659B}" dt="2025-11-03T20:22:46.294" v="4754" actId="208"/>
          <ac:cxnSpMkLst>
            <pc:docMk/>
            <pc:sldMk cId="589096744" sldId="334"/>
            <ac:cxnSpMk id="30" creationId="{011DE52A-DC84-E192-04C0-D5989B54CA58}"/>
          </ac:cxnSpMkLst>
        </pc:cxnChg>
      </pc:sldChg>
      <pc:sldChg chg="addSp delSp modSp new mod ord modAnim">
        <pc:chgData name="shiksha singh" userId="c774f5d1-2834-43f7-a5ea-2eb3f35f6129" providerId="ADAL" clId="{0D06F357-B12C-4CE3-BA66-2037E082659B}" dt="2025-11-07T17:22:22.979" v="8783"/>
        <pc:sldMkLst>
          <pc:docMk/>
          <pc:sldMk cId="210331187" sldId="336"/>
        </pc:sldMkLst>
        <pc:spChg chg="add mod">
          <ac:chgData name="shiksha singh" userId="c774f5d1-2834-43f7-a5ea-2eb3f35f6129" providerId="ADAL" clId="{0D06F357-B12C-4CE3-BA66-2037E082659B}" dt="2025-11-07T16:58:09.867" v="8550" actId="14100"/>
          <ac:spMkLst>
            <pc:docMk/>
            <pc:sldMk cId="210331187" sldId="336"/>
            <ac:spMk id="2" creationId="{3642EA73-FE63-2AC9-83B0-EAB9D8FE0740}"/>
          </ac:spMkLst>
        </pc:spChg>
        <pc:spChg chg="mod">
          <ac:chgData name="shiksha singh" userId="c774f5d1-2834-43f7-a5ea-2eb3f35f6129" providerId="ADAL" clId="{0D06F357-B12C-4CE3-BA66-2037E082659B}" dt="2025-11-02T16:57:30.485" v="804"/>
          <ac:spMkLst>
            <pc:docMk/>
            <pc:sldMk cId="210331187" sldId="336"/>
            <ac:spMk id="3" creationId="{A303E95A-C99D-7F74-082F-AEB2D425F8B5}"/>
          </ac:spMkLst>
        </pc:spChg>
        <pc:spChg chg="del mod">
          <ac:chgData name="shiksha singh" userId="c774f5d1-2834-43f7-a5ea-2eb3f35f6129" providerId="ADAL" clId="{0D06F357-B12C-4CE3-BA66-2037E082659B}" dt="2025-11-07T16:50:25.299" v="8441" actId="478"/>
          <ac:spMkLst>
            <pc:docMk/>
            <pc:sldMk cId="210331187" sldId="336"/>
            <ac:spMk id="4" creationId="{9BADBE7A-26ED-082E-FA14-BC61FD333D05}"/>
          </ac:spMkLst>
        </pc:spChg>
        <pc:spChg chg="mod">
          <ac:chgData name="shiksha singh" userId="c774f5d1-2834-43f7-a5ea-2eb3f35f6129" providerId="ADAL" clId="{0D06F357-B12C-4CE3-BA66-2037E082659B}" dt="2025-11-02T17:31:45.004" v="1141"/>
          <ac:spMkLst>
            <pc:docMk/>
            <pc:sldMk cId="210331187" sldId="336"/>
            <ac:spMk id="5" creationId="{2E4891AC-8F19-6E87-5427-E9E512F36293}"/>
          </ac:spMkLst>
        </pc:spChg>
        <pc:spChg chg="mod">
          <ac:chgData name="shiksha singh" userId="c774f5d1-2834-43f7-a5ea-2eb3f35f6129" providerId="ADAL" clId="{0D06F357-B12C-4CE3-BA66-2037E082659B}" dt="2025-11-07T16:11:12.084" v="8068" actId="6549"/>
          <ac:spMkLst>
            <pc:docMk/>
            <pc:sldMk cId="210331187" sldId="336"/>
            <ac:spMk id="6" creationId="{A0C97263-C1D5-6B90-8469-CBB37BD26F3D}"/>
          </ac:spMkLst>
        </pc:spChg>
        <pc:spChg chg="add mod">
          <ac:chgData name="shiksha singh" userId="c774f5d1-2834-43f7-a5ea-2eb3f35f6129" providerId="ADAL" clId="{0D06F357-B12C-4CE3-BA66-2037E082659B}" dt="2025-11-07T16:56:35.688" v="8513" actId="208"/>
          <ac:spMkLst>
            <pc:docMk/>
            <pc:sldMk cId="210331187" sldId="336"/>
            <ac:spMk id="7" creationId="{FA5FF65F-06D8-19EC-8AF9-A72CDA1136A6}"/>
          </ac:spMkLst>
        </pc:spChg>
        <pc:spChg chg="add mod">
          <ac:chgData name="shiksha singh" userId="c774f5d1-2834-43f7-a5ea-2eb3f35f6129" providerId="ADAL" clId="{0D06F357-B12C-4CE3-BA66-2037E082659B}" dt="2025-11-07T16:57:40.215" v="8547" actId="20577"/>
          <ac:spMkLst>
            <pc:docMk/>
            <pc:sldMk cId="210331187" sldId="336"/>
            <ac:spMk id="8" creationId="{3A72A161-54F8-67BB-1D03-067D1FBC18AD}"/>
          </ac:spMkLst>
        </pc:spChg>
        <pc:spChg chg="add mod">
          <ac:chgData name="shiksha singh" userId="c774f5d1-2834-43f7-a5ea-2eb3f35f6129" providerId="ADAL" clId="{0D06F357-B12C-4CE3-BA66-2037E082659B}" dt="2025-11-07T16:57:33.282" v="8546" actId="20577"/>
          <ac:spMkLst>
            <pc:docMk/>
            <pc:sldMk cId="210331187" sldId="336"/>
            <ac:spMk id="9" creationId="{AC2495C8-495B-0EDA-569D-64ABC5CE8605}"/>
          </ac:spMkLst>
        </pc:spChg>
        <pc:spChg chg="add mod">
          <ac:chgData name="shiksha singh" userId="c774f5d1-2834-43f7-a5ea-2eb3f35f6129" providerId="ADAL" clId="{0D06F357-B12C-4CE3-BA66-2037E082659B}" dt="2025-11-07T16:58:36.766" v="8556" actId="207"/>
          <ac:spMkLst>
            <pc:docMk/>
            <pc:sldMk cId="210331187" sldId="336"/>
            <ac:spMk id="10" creationId="{018B80A4-4B52-AAD3-7202-751D68D72CF2}"/>
          </ac:spMkLst>
        </pc:spChg>
        <pc:spChg chg="add mod">
          <ac:chgData name="shiksha singh" userId="c774f5d1-2834-43f7-a5ea-2eb3f35f6129" providerId="ADAL" clId="{0D06F357-B12C-4CE3-BA66-2037E082659B}" dt="2025-11-07T16:57:43.503" v="8548" actId="20577"/>
          <ac:spMkLst>
            <pc:docMk/>
            <pc:sldMk cId="210331187" sldId="336"/>
            <ac:spMk id="11" creationId="{C7B2344E-AD6F-AE0A-16A9-69BEE7B9F1E1}"/>
          </ac:spMkLst>
        </pc:spChg>
        <pc:spChg chg="add mod">
          <ac:chgData name="shiksha singh" userId="c774f5d1-2834-43f7-a5ea-2eb3f35f6129" providerId="ADAL" clId="{0D06F357-B12C-4CE3-BA66-2037E082659B}" dt="2025-11-07T16:56:35.688" v="8513" actId="208"/>
          <ac:spMkLst>
            <pc:docMk/>
            <pc:sldMk cId="210331187" sldId="336"/>
            <ac:spMk id="12" creationId="{8170A0A6-8710-BDF9-739C-C889A0C2A591}"/>
          </ac:spMkLst>
        </pc:spChg>
        <pc:spChg chg="add mod">
          <ac:chgData name="shiksha singh" userId="c774f5d1-2834-43f7-a5ea-2eb3f35f6129" providerId="ADAL" clId="{0D06F357-B12C-4CE3-BA66-2037E082659B}" dt="2025-11-07T16:56:35.688" v="8513" actId="208"/>
          <ac:spMkLst>
            <pc:docMk/>
            <pc:sldMk cId="210331187" sldId="336"/>
            <ac:spMk id="13" creationId="{19469BF4-FB90-7EE3-CFE4-B1C61FEEF18B}"/>
          </ac:spMkLst>
        </pc:spChg>
        <pc:spChg chg="add del mod">
          <ac:chgData name="shiksha singh" userId="c774f5d1-2834-43f7-a5ea-2eb3f35f6129" providerId="ADAL" clId="{0D06F357-B12C-4CE3-BA66-2037E082659B}" dt="2025-11-07T16:50:27.101" v="8442" actId="478"/>
          <ac:spMkLst>
            <pc:docMk/>
            <pc:sldMk cId="210331187" sldId="336"/>
            <ac:spMk id="15" creationId="{1B4E10A5-B094-4041-CECE-8D01F2543B93}"/>
          </ac:spMkLst>
        </pc:spChg>
        <pc:cxnChg chg="add del mod">
          <ac:chgData name="shiksha singh" userId="c774f5d1-2834-43f7-a5ea-2eb3f35f6129" providerId="ADAL" clId="{0D06F357-B12C-4CE3-BA66-2037E082659B}" dt="2025-11-07T16:56:16.034" v="8511" actId="478"/>
          <ac:cxnSpMkLst>
            <pc:docMk/>
            <pc:sldMk cId="210331187" sldId="336"/>
            <ac:cxnSpMk id="87" creationId="{B7DE10FD-2468-245E-5C80-FC1595579F03}"/>
          </ac:cxnSpMkLst>
        </pc:cxnChg>
      </pc:sldChg>
      <pc:sldChg chg="addSp delSp modSp new del mod ord">
        <pc:chgData name="shiksha singh" userId="c774f5d1-2834-43f7-a5ea-2eb3f35f6129" providerId="ADAL" clId="{0D06F357-B12C-4CE3-BA66-2037E082659B}" dt="2025-11-07T12:36:36.646" v="7435" actId="47"/>
        <pc:sldMkLst>
          <pc:docMk/>
          <pc:sldMk cId="3748651081" sldId="337"/>
        </pc:sldMkLst>
      </pc:sldChg>
      <pc:sldChg chg="addSp delSp modSp new del mod">
        <pc:chgData name="shiksha singh" userId="c774f5d1-2834-43f7-a5ea-2eb3f35f6129" providerId="ADAL" clId="{0D06F357-B12C-4CE3-BA66-2037E082659B}" dt="2025-11-07T16:59:30.388" v="8557" actId="47"/>
        <pc:sldMkLst>
          <pc:docMk/>
          <pc:sldMk cId="968285542" sldId="338"/>
        </pc:sldMkLst>
        <pc:spChg chg="add del mod">
          <ac:chgData name="shiksha singh" userId="c774f5d1-2834-43f7-a5ea-2eb3f35f6129" providerId="ADAL" clId="{0D06F357-B12C-4CE3-BA66-2037E082659B}" dt="2025-11-07T15:22:52.848" v="7654" actId="255"/>
          <ac:spMkLst>
            <pc:docMk/>
            <pc:sldMk cId="968285542" sldId="338"/>
            <ac:spMk id="4" creationId="{93848BD7-F80C-3EED-463A-F1F1E0A5A7BB}"/>
          </ac:spMkLst>
        </pc:spChg>
      </pc:sldChg>
      <pc:sldChg chg="addSp delSp modSp new mod">
        <pc:chgData name="shiksha singh" userId="c774f5d1-2834-43f7-a5ea-2eb3f35f6129" providerId="ADAL" clId="{0D06F357-B12C-4CE3-BA66-2037E082659B}" dt="2025-11-07T12:38:06.277" v="7446"/>
        <pc:sldMkLst>
          <pc:docMk/>
          <pc:sldMk cId="1119337121" sldId="341"/>
        </pc:sldMkLst>
        <pc:spChg chg="add mod">
          <ac:chgData name="shiksha singh" userId="c774f5d1-2834-43f7-a5ea-2eb3f35f6129" providerId="ADAL" clId="{0D06F357-B12C-4CE3-BA66-2037E082659B}" dt="2025-11-07T12:38:06.277" v="7446"/>
          <ac:spMkLst>
            <pc:docMk/>
            <pc:sldMk cId="1119337121" sldId="341"/>
            <ac:spMk id="2" creationId="{909A9CBB-0161-6FFD-7AAE-F2D79AF00AEE}"/>
          </ac:spMkLst>
        </pc:spChg>
        <pc:spChg chg="mod">
          <ac:chgData name="shiksha singh" userId="c774f5d1-2834-43f7-a5ea-2eb3f35f6129" providerId="ADAL" clId="{0D06F357-B12C-4CE3-BA66-2037E082659B}" dt="2025-11-02T16:57:30.485" v="804"/>
          <ac:spMkLst>
            <pc:docMk/>
            <pc:sldMk cId="1119337121" sldId="341"/>
            <ac:spMk id="3" creationId="{7E60E380-58FB-ADD2-AA34-55A4A2786782}"/>
          </ac:spMkLst>
        </pc:spChg>
        <pc:spChg chg="mod">
          <ac:chgData name="shiksha singh" userId="c774f5d1-2834-43f7-a5ea-2eb3f35f6129" providerId="ADAL" clId="{0D06F357-B12C-4CE3-BA66-2037E082659B}" dt="2025-11-02T17:31:17.240" v="1134"/>
          <ac:spMkLst>
            <pc:docMk/>
            <pc:sldMk cId="1119337121" sldId="341"/>
            <ac:spMk id="5" creationId="{328D96F0-B4FA-CF2E-6D05-38C30B414A15}"/>
          </ac:spMkLst>
        </pc:spChg>
        <pc:spChg chg="mod">
          <ac:chgData name="shiksha singh" userId="c774f5d1-2834-43f7-a5ea-2eb3f35f6129" providerId="ADAL" clId="{0D06F357-B12C-4CE3-BA66-2037E082659B}" dt="2025-11-02T17:06:24.605" v="886" actId="27636"/>
          <ac:spMkLst>
            <pc:docMk/>
            <pc:sldMk cId="1119337121" sldId="341"/>
            <ac:spMk id="6" creationId="{0265F3A4-EC4C-6C71-A894-C1AC77CECE92}"/>
          </ac:spMkLst>
        </pc:spChg>
        <pc:spChg chg="add del mod">
          <ac:chgData name="shiksha singh" userId="c774f5d1-2834-43f7-a5ea-2eb3f35f6129" providerId="ADAL" clId="{0D06F357-B12C-4CE3-BA66-2037E082659B}" dt="2025-11-07T12:38:05.222" v="7445" actId="478"/>
          <ac:spMkLst>
            <pc:docMk/>
            <pc:sldMk cId="1119337121" sldId="341"/>
            <ac:spMk id="13" creationId="{82D33147-D36C-A37C-16E5-327EF37FF518}"/>
          </ac:spMkLst>
        </pc:spChg>
        <pc:picChg chg="add mod modCrop">
          <ac:chgData name="shiksha singh" userId="c774f5d1-2834-43f7-a5ea-2eb3f35f6129" providerId="ADAL" clId="{0D06F357-B12C-4CE3-BA66-2037E082659B}" dt="2025-11-03T00:36:25.157" v="3880" actId="1076"/>
          <ac:picMkLst>
            <pc:docMk/>
            <pc:sldMk cId="1119337121" sldId="341"/>
            <ac:picMk id="11" creationId="{8D0825E8-3E1F-D52D-55E3-DB41A298B660}"/>
          </ac:picMkLst>
        </pc:picChg>
      </pc:sldChg>
      <pc:sldChg chg="addSp delSp modSp new mod">
        <pc:chgData name="shiksha singh" userId="c774f5d1-2834-43f7-a5ea-2eb3f35f6129" providerId="ADAL" clId="{0D06F357-B12C-4CE3-BA66-2037E082659B}" dt="2025-11-07T12:37:52.023" v="7444" actId="1036"/>
        <pc:sldMkLst>
          <pc:docMk/>
          <pc:sldMk cId="3016857804" sldId="342"/>
        </pc:sldMkLst>
        <pc:spChg chg="mod">
          <ac:chgData name="shiksha singh" userId="c774f5d1-2834-43f7-a5ea-2eb3f35f6129" providerId="ADAL" clId="{0D06F357-B12C-4CE3-BA66-2037E082659B}" dt="2025-11-02T16:57:30.485" v="804"/>
          <ac:spMkLst>
            <pc:docMk/>
            <pc:sldMk cId="3016857804" sldId="342"/>
            <ac:spMk id="3" creationId="{F10AE0CB-691C-439C-0B01-377A23260E49}"/>
          </ac:spMkLst>
        </pc:spChg>
        <pc:spChg chg="mod">
          <ac:chgData name="shiksha singh" userId="c774f5d1-2834-43f7-a5ea-2eb3f35f6129" providerId="ADAL" clId="{0D06F357-B12C-4CE3-BA66-2037E082659B}" dt="2025-11-02T17:31:20.660" v="1135"/>
          <ac:spMkLst>
            <pc:docMk/>
            <pc:sldMk cId="3016857804" sldId="342"/>
            <ac:spMk id="5" creationId="{CDA8ECB9-0D96-182F-C913-643ED29728C6}"/>
          </ac:spMkLst>
        </pc:spChg>
        <pc:spChg chg="mod">
          <ac:chgData name="shiksha singh" userId="c774f5d1-2834-43f7-a5ea-2eb3f35f6129" providerId="ADAL" clId="{0D06F357-B12C-4CE3-BA66-2037E082659B}" dt="2025-11-02T17:06:24.605" v="887" actId="27636"/>
          <ac:spMkLst>
            <pc:docMk/>
            <pc:sldMk cId="3016857804" sldId="342"/>
            <ac:spMk id="6" creationId="{CB577313-FC47-4BE9-4541-A4AB45AEB987}"/>
          </ac:spMkLst>
        </pc:spChg>
        <pc:spChg chg="add mod">
          <ac:chgData name="shiksha singh" userId="c774f5d1-2834-43f7-a5ea-2eb3f35f6129" providerId="ADAL" clId="{0D06F357-B12C-4CE3-BA66-2037E082659B}" dt="2025-11-02T16:57:30.485" v="804"/>
          <ac:spMkLst>
            <pc:docMk/>
            <pc:sldMk cId="3016857804" sldId="342"/>
            <ac:spMk id="11" creationId="{5C9BC66F-6216-E3B9-3202-DA4A422C6873}"/>
          </ac:spMkLst>
        </pc:spChg>
        <pc:grpChg chg="add mod">
          <ac:chgData name="shiksha singh" userId="c774f5d1-2834-43f7-a5ea-2eb3f35f6129" providerId="ADAL" clId="{0D06F357-B12C-4CE3-BA66-2037E082659B}" dt="2025-11-07T12:37:52.023" v="7444" actId="1036"/>
          <ac:grpSpMkLst>
            <pc:docMk/>
            <pc:sldMk cId="3016857804" sldId="342"/>
            <ac:grpSpMk id="10" creationId="{A3B32B8D-78D2-98A2-235F-236175684DD3}"/>
          </ac:grpSpMkLst>
        </pc:grpChg>
        <pc:picChg chg="add mod modCrop">
          <ac:chgData name="shiksha singh" userId="c774f5d1-2834-43f7-a5ea-2eb3f35f6129" providerId="ADAL" clId="{0D06F357-B12C-4CE3-BA66-2037E082659B}" dt="2025-11-02T16:57:30.485" v="804"/>
          <ac:picMkLst>
            <pc:docMk/>
            <pc:sldMk cId="3016857804" sldId="342"/>
            <ac:picMk id="8" creationId="{53387E21-82D9-2198-9E7C-E8309999623F}"/>
          </ac:picMkLst>
        </pc:picChg>
        <pc:picChg chg="add mod modCrop">
          <ac:chgData name="shiksha singh" userId="c774f5d1-2834-43f7-a5ea-2eb3f35f6129" providerId="ADAL" clId="{0D06F357-B12C-4CE3-BA66-2037E082659B}" dt="2025-11-02T16:57:30.485" v="804"/>
          <ac:picMkLst>
            <pc:docMk/>
            <pc:sldMk cId="3016857804" sldId="342"/>
            <ac:picMk id="9" creationId="{1617E020-97C4-04B2-03DB-134A5045E530}"/>
          </ac:picMkLst>
        </pc:picChg>
      </pc:sldChg>
      <pc:sldChg chg="modSp add mod">
        <pc:chgData name="shiksha singh" userId="c774f5d1-2834-43f7-a5ea-2eb3f35f6129" providerId="ADAL" clId="{0D06F357-B12C-4CE3-BA66-2037E082659B}" dt="2025-11-02T17:32:06.070" v="1147"/>
        <pc:sldMkLst>
          <pc:docMk/>
          <pc:sldMk cId="1564787968" sldId="343"/>
        </pc:sldMkLst>
        <pc:spChg chg="mod">
          <ac:chgData name="shiksha singh" userId="c774f5d1-2834-43f7-a5ea-2eb3f35f6129" providerId="ADAL" clId="{0D06F357-B12C-4CE3-BA66-2037E082659B}" dt="2025-11-02T16:57:30.485" v="804"/>
          <ac:spMkLst>
            <pc:docMk/>
            <pc:sldMk cId="1564787968" sldId="343"/>
            <ac:spMk id="2" creationId="{C8D5C9F6-E992-7EC4-38E5-5FD1D1562500}"/>
          </ac:spMkLst>
        </pc:spChg>
        <pc:spChg chg="mod">
          <ac:chgData name="shiksha singh" userId="c774f5d1-2834-43f7-a5ea-2eb3f35f6129" providerId="ADAL" clId="{0D06F357-B12C-4CE3-BA66-2037E082659B}" dt="2025-11-02T16:57:30.485" v="804"/>
          <ac:spMkLst>
            <pc:docMk/>
            <pc:sldMk cId="1564787968" sldId="343"/>
            <ac:spMk id="3" creationId="{6531A48F-AADD-E40B-E74D-9A18ED254EC7}"/>
          </ac:spMkLst>
        </pc:spChg>
        <pc:spChg chg="mod">
          <ac:chgData name="shiksha singh" userId="c774f5d1-2834-43f7-a5ea-2eb3f35f6129" providerId="ADAL" clId="{0D06F357-B12C-4CE3-BA66-2037E082659B}" dt="2025-11-02T17:32:06.070" v="1147"/>
          <ac:spMkLst>
            <pc:docMk/>
            <pc:sldMk cId="1564787968" sldId="343"/>
            <ac:spMk id="5" creationId="{89FE1CC5-BA27-0844-9035-DE486B5D1FD8}"/>
          </ac:spMkLst>
        </pc:spChg>
        <pc:spChg chg="mod">
          <ac:chgData name="shiksha singh" userId="c774f5d1-2834-43f7-a5ea-2eb3f35f6129" providerId="ADAL" clId="{0D06F357-B12C-4CE3-BA66-2037E082659B}" dt="2025-11-02T17:06:24.679" v="899" actId="27636"/>
          <ac:spMkLst>
            <pc:docMk/>
            <pc:sldMk cId="1564787968" sldId="343"/>
            <ac:spMk id="16" creationId="{E0D3275C-A6CC-7D4D-5D57-13D63066435C}"/>
          </ac:spMkLst>
        </pc:spChg>
      </pc:sldChg>
      <pc:sldChg chg="modSp add mod">
        <pc:chgData name="shiksha singh" userId="c774f5d1-2834-43f7-a5ea-2eb3f35f6129" providerId="ADAL" clId="{0D06F357-B12C-4CE3-BA66-2037E082659B}" dt="2025-11-02T17:32:09.510" v="1148"/>
        <pc:sldMkLst>
          <pc:docMk/>
          <pc:sldMk cId="2371006387" sldId="344"/>
        </pc:sldMkLst>
        <pc:spChg chg="mod">
          <ac:chgData name="shiksha singh" userId="c774f5d1-2834-43f7-a5ea-2eb3f35f6129" providerId="ADAL" clId="{0D06F357-B12C-4CE3-BA66-2037E082659B}" dt="2025-11-02T16:57:30.485" v="804"/>
          <ac:spMkLst>
            <pc:docMk/>
            <pc:sldMk cId="2371006387" sldId="344"/>
            <ac:spMk id="2" creationId="{E1032B28-3A70-27C5-DF19-DB190211D170}"/>
          </ac:spMkLst>
        </pc:spChg>
        <pc:spChg chg="mod">
          <ac:chgData name="shiksha singh" userId="c774f5d1-2834-43f7-a5ea-2eb3f35f6129" providerId="ADAL" clId="{0D06F357-B12C-4CE3-BA66-2037E082659B}" dt="2025-11-02T16:57:30.485" v="804"/>
          <ac:spMkLst>
            <pc:docMk/>
            <pc:sldMk cId="2371006387" sldId="344"/>
            <ac:spMk id="3" creationId="{96654D54-C5DD-FEBF-F15F-96FE9502A351}"/>
          </ac:spMkLst>
        </pc:spChg>
        <pc:spChg chg="mod">
          <ac:chgData name="shiksha singh" userId="c774f5d1-2834-43f7-a5ea-2eb3f35f6129" providerId="ADAL" clId="{0D06F357-B12C-4CE3-BA66-2037E082659B}" dt="2025-11-02T17:32:09.510" v="1148"/>
          <ac:spMkLst>
            <pc:docMk/>
            <pc:sldMk cId="2371006387" sldId="344"/>
            <ac:spMk id="5" creationId="{D6B5EAB4-5CA9-FE30-181E-A34265032D35}"/>
          </ac:spMkLst>
        </pc:spChg>
        <pc:spChg chg="mod">
          <ac:chgData name="shiksha singh" userId="c774f5d1-2834-43f7-a5ea-2eb3f35f6129" providerId="ADAL" clId="{0D06F357-B12C-4CE3-BA66-2037E082659B}" dt="2025-11-02T17:06:24.685" v="900" actId="27636"/>
          <ac:spMkLst>
            <pc:docMk/>
            <pc:sldMk cId="2371006387" sldId="344"/>
            <ac:spMk id="16" creationId="{7F19D812-8D72-0262-F539-AC1CAF401DE0}"/>
          </ac:spMkLst>
        </pc:spChg>
      </pc:sldChg>
      <pc:sldChg chg="addSp delSp modSp add mod">
        <pc:chgData name="shiksha singh" userId="c774f5d1-2834-43f7-a5ea-2eb3f35f6129" providerId="ADAL" clId="{0D06F357-B12C-4CE3-BA66-2037E082659B}" dt="2025-11-07T13:09:33.801" v="7483" actId="207"/>
        <pc:sldMkLst>
          <pc:docMk/>
          <pc:sldMk cId="1094466857" sldId="346"/>
        </pc:sldMkLst>
        <pc:spChg chg="mod">
          <ac:chgData name="shiksha singh" userId="c774f5d1-2834-43f7-a5ea-2eb3f35f6129" providerId="ADAL" clId="{0D06F357-B12C-4CE3-BA66-2037E082659B}" dt="2025-11-02T23:33:06.885" v="3388"/>
          <ac:spMkLst>
            <pc:docMk/>
            <pc:sldMk cId="1094466857" sldId="346"/>
            <ac:spMk id="5" creationId="{8268CA9F-80ED-4630-86F4-A4F09E1BDB72}"/>
          </ac:spMkLst>
        </pc:spChg>
        <pc:spChg chg="mod ord">
          <ac:chgData name="shiksha singh" userId="c774f5d1-2834-43f7-a5ea-2eb3f35f6129" providerId="ADAL" clId="{0D06F357-B12C-4CE3-BA66-2037E082659B}" dt="2025-11-07T13:09:00.356" v="7479" actId="208"/>
          <ac:spMkLst>
            <pc:docMk/>
            <pc:sldMk cId="1094466857" sldId="346"/>
            <ac:spMk id="9" creationId="{B5BEDC0A-7101-22C6-D178-4654E0EAE7E2}"/>
          </ac:spMkLst>
        </pc:spChg>
        <pc:spChg chg="mod ord">
          <ac:chgData name="shiksha singh" userId="c774f5d1-2834-43f7-a5ea-2eb3f35f6129" providerId="ADAL" clId="{0D06F357-B12C-4CE3-BA66-2037E082659B}" dt="2025-11-07T13:09:00.356" v="7479" actId="208"/>
          <ac:spMkLst>
            <pc:docMk/>
            <pc:sldMk cId="1094466857" sldId="346"/>
            <ac:spMk id="12" creationId="{DFD90560-378C-77A7-5459-A764B2B73223}"/>
          </ac:spMkLst>
        </pc:spChg>
        <pc:spChg chg="add mod ord">
          <ac:chgData name="shiksha singh" userId="c774f5d1-2834-43f7-a5ea-2eb3f35f6129" providerId="ADAL" clId="{0D06F357-B12C-4CE3-BA66-2037E082659B}" dt="2025-11-07T13:09:00.356" v="7479" actId="208"/>
          <ac:spMkLst>
            <pc:docMk/>
            <pc:sldMk cId="1094466857" sldId="346"/>
            <ac:spMk id="13" creationId="{D64BCA2C-0093-8F98-BF83-1F2C1AAC99C0}"/>
          </ac:spMkLst>
        </pc:spChg>
        <pc:spChg chg="mod ord">
          <ac:chgData name="shiksha singh" userId="c774f5d1-2834-43f7-a5ea-2eb3f35f6129" providerId="ADAL" clId="{0D06F357-B12C-4CE3-BA66-2037E082659B}" dt="2025-11-07T13:09:33.801" v="7483" actId="207"/>
          <ac:spMkLst>
            <pc:docMk/>
            <pc:sldMk cId="1094466857" sldId="346"/>
            <ac:spMk id="14" creationId="{53D4364D-039E-15DD-71F9-C9F7BD48DB6C}"/>
          </ac:spMkLst>
        </pc:spChg>
        <pc:spChg chg="mod">
          <ac:chgData name="shiksha singh" userId="c774f5d1-2834-43f7-a5ea-2eb3f35f6129" providerId="ADAL" clId="{0D06F357-B12C-4CE3-BA66-2037E082659B}" dt="2025-11-02T22:44:39.439" v="2843" actId="20577"/>
          <ac:spMkLst>
            <pc:docMk/>
            <pc:sldMk cId="1094466857" sldId="346"/>
            <ac:spMk id="16" creationId="{02397BEE-78E1-0988-D580-E83F25EACE2B}"/>
          </ac:spMkLst>
        </pc:spChg>
        <pc:spChg chg="mod">
          <ac:chgData name="shiksha singh" userId="c774f5d1-2834-43f7-a5ea-2eb3f35f6129" providerId="ADAL" clId="{0D06F357-B12C-4CE3-BA66-2037E082659B}" dt="2025-11-02T22:51:06.980" v="2889" actId="14100"/>
          <ac:spMkLst>
            <pc:docMk/>
            <pc:sldMk cId="1094466857" sldId="346"/>
            <ac:spMk id="20" creationId="{90F364DC-1140-3C87-A02E-25F5B962EBAB}"/>
          </ac:spMkLst>
        </pc:spChg>
        <pc:spChg chg="mod">
          <ac:chgData name="shiksha singh" userId="c774f5d1-2834-43f7-a5ea-2eb3f35f6129" providerId="ADAL" clId="{0D06F357-B12C-4CE3-BA66-2037E082659B}" dt="2025-11-02T22:59:06.088" v="2928" actId="1076"/>
          <ac:spMkLst>
            <pc:docMk/>
            <pc:sldMk cId="1094466857" sldId="346"/>
            <ac:spMk id="26" creationId="{BAE0BB70-E43F-D333-B1AF-661E87A09CD7}"/>
          </ac:spMkLst>
        </pc:spChg>
        <pc:spChg chg="mod">
          <ac:chgData name="shiksha singh" userId="c774f5d1-2834-43f7-a5ea-2eb3f35f6129" providerId="ADAL" clId="{0D06F357-B12C-4CE3-BA66-2037E082659B}" dt="2025-11-02T23:32:15.782" v="3387" actId="207"/>
          <ac:spMkLst>
            <pc:docMk/>
            <pc:sldMk cId="1094466857" sldId="346"/>
            <ac:spMk id="27" creationId="{6CB32017-AF69-F24A-394B-A356E6E0D8D2}"/>
          </ac:spMkLst>
        </pc:spChg>
        <pc:spChg chg="mod">
          <ac:chgData name="shiksha singh" userId="c774f5d1-2834-43f7-a5ea-2eb3f35f6129" providerId="ADAL" clId="{0D06F357-B12C-4CE3-BA66-2037E082659B}" dt="2025-11-02T23:25:14.044" v="3303" actId="122"/>
          <ac:spMkLst>
            <pc:docMk/>
            <pc:sldMk cId="1094466857" sldId="346"/>
            <ac:spMk id="32" creationId="{42407A15-4723-3099-BADF-313137257DE1}"/>
          </ac:spMkLst>
        </pc:spChg>
        <pc:spChg chg="mod">
          <ac:chgData name="shiksha singh" userId="c774f5d1-2834-43f7-a5ea-2eb3f35f6129" providerId="ADAL" clId="{0D06F357-B12C-4CE3-BA66-2037E082659B}" dt="2025-11-02T23:25:11.218" v="3302" actId="122"/>
          <ac:spMkLst>
            <pc:docMk/>
            <pc:sldMk cId="1094466857" sldId="346"/>
            <ac:spMk id="33" creationId="{DA60B5FF-DE8C-6616-5565-B56A0DEE846F}"/>
          </ac:spMkLst>
        </pc:spChg>
        <pc:spChg chg="mod">
          <ac:chgData name="shiksha singh" userId="c774f5d1-2834-43f7-a5ea-2eb3f35f6129" providerId="ADAL" clId="{0D06F357-B12C-4CE3-BA66-2037E082659B}" dt="2025-11-02T23:25:07.452" v="3301" actId="122"/>
          <ac:spMkLst>
            <pc:docMk/>
            <pc:sldMk cId="1094466857" sldId="346"/>
            <ac:spMk id="34" creationId="{F821DC93-760D-4ABA-AC8D-4406AA1543B0}"/>
          </ac:spMkLst>
        </pc:spChg>
        <pc:spChg chg="mod">
          <ac:chgData name="shiksha singh" userId="c774f5d1-2834-43f7-a5ea-2eb3f35f6129" providerId="ADAL" clId="{0D06F357-B12C-4CE3-BA66-2037E082659B}" dt="2025-11-02T23:28:58.809" v="3382" actId="1036"/>
          <ac:spMkLst>
            <pc:docMk/>
            <pc:sldMk cId="1094466857" sldId="346"/>
            <ac:spMk id="35" creationId="{0B4249F9-BA9D-E893-1ACB-B8DBC0057D89}"/>
          </ac:spMkLst>
        </pc:spChg>
        <pc:spChg chg="add mod ord">
          <ac:chgData name="shiksha singh" userId="c774f5d1-2834-43f7-a5ea-2eb3f35f6129" providerId="ADAL" clId="{0D06F357-B12C-4CE3-BA66-2037E082659B}" dt="2025-11-07T13:09:00.356" v="7479" actId="208"/>
          <ac:spMkLst>
            <pc:docMk/>
            <pc:sldMk cId="1094466857" sldId="346"/>
            <ac:spMk id="38" creationId="{580AA592-F4D2-9459-C4D8-698461792970}"/>
          </ac:spMkLst>
        </pc:spChg>
        <pc:spChg chg="add mod">
          <ac:chgData name="shiksha singh" userId="c774f5d1-2834-43f7-a5ea-2eb3f35f6129" providerId="ADAL" clId="{0D06F357-B12C-4CE3-BA66-2037E082659B}" dt="2025-11-02T23:31:55.042" v="3386" actId="207"/>
          <ac:spMkLst>
            <pc:docMk/>
            <pc:sldMk cId="1094466857" sldId="346"/>
            <ac:spMk id="60" creationId="{67BBDDF1-03FD-E5CD-D61B-76D823EBBE53}"/>
          </ac:spMkLst>
        </pc:spChg>
        <pc:spChg chg="add mod">
          <ac:chgData name="shiksha singh" userId="c774f5d1-2834-43f7-a5ea-2eb3f35f6129" providerId="ADAL" clId="{0D06F357-B12C-4CE3-BA66-2037E082659B}" dt="2025-11-02T23:31:55.042" v="3386" actId="207"/>
          <ac:spMkLst>
            <pc:docMk/>
            <pc:sldMk cId="1094466857" sldId="346"/>
            <ac:spMk id="61" creationId="{E308E3FB-99CB-B3E4-4345-4E294C571C6B}"/>
          </ac:spMkLst>
        </pc:spChg>
        <pc:picChg chg="add mod modCrop">
          <ac:chgData name="shiksha singh" userId="c774f5d1-2834-43f7-a5ea-2eb3f35f6129" providerId="ADAL" clId="{0D06F357-B12C-4CE3-BA66-2037E082659B}" dt="2025-11-02T23:12:04.431" v="3086" actId="1036"/>
          <ac:picMkLst>
            <pc:docMk/>
            <pc:sldMk cId="1094466857" sldId="346"/>
            <ac:picMk id="6" creationId="{539D082C-829D-CBA7-4869-CF9CF6D520C0}"/>
          </ac:picMkLst>
        </pc:picChg>
        <pc:picChg chg="add mod modCrop">
          <ac:chgData name="shiksha singh" userId="c774f5d1-2834-43f7-a5ea-2eb3f35f6129" providerId="ADAL" clId="{0D06F357-B12C-4CE3-BA66-2037E082659B}" dt="2025-11-02T23:12:04.431" v="3086" actId="1036"/>
          <ac:picMkLst>
            <pc:docMk/>
            <pc:sldMk cId="1094466857" sldId="346"/>
            <ac:picMk id="24" creationId="{E98C78B2-8557-8C3A-3D9E-D231794ED315}"/>
          </ac:picMkLst>
        </pc:picChg>
        <pc:picChg chg="add mod modCrop">
          <ac:chgData name="shiksha singh" userId="c774f5d1-2834-43f7-a5ea-2eb3f35f6129" providerId="ADAL" clId="{0D06F357-B12C-4CE3-BA66-2037E082659B}" dt="2025-11-02T23:12:04.431" v="3086" actId="1036"/>
          <ac:picMkLst>
            <pc:docMk/>
            <pc:sldMk cId="1094466857" sldId="346"/>
            <ac:picMk id="28" creationId="{8C006D74-2483-CBA2-A229-1A8848AE45D4}"/>
          </ac:picMkLst>
        </pc:picChg>
        <pc:picChg chg="add mod modCrop">
          <ac:chgData name="shiksha singh" userId="c774f5d1-2834-43f7-a5ea-2eb3f35f6129" providerId="ADAL" clId="{0D06F357-B12C-4CE3-BA66-2037E082659B}" dt="2025-11-02T23:12:04.431" v="3086" actId="1036"/>
          <ac:picMkLst>
            <pc:docMk/>
            <pc:sldMk cId="1094466857" sldId="346"/>
            <ac:picMk id="29" creationId="{4A317CEB-C446-DF2A-671B-A589A3E81D0A}"/>
          </ac:picMkLst>
        </pc:picChg>
        <pc:picChg chg="add mod modCrop">
          <ac:chgData name="shiksha singh" userId="c774f5d1-2834-43f7-a5ea-2eb3f35f6129" providerId="ADAL" clId="{0D06F357-B12C-4CE3-BA66-2037E082659B}" dt="2025-11-02T23:12:04.431" v="3086" actId="1036"/>
          <ac:picMkLst>
            <pc:docMk/>
            <pc:sldMk cId="1094466857" sldId="346"/>
            <ac:picMk id="39" creationId="{2B12CB6C-1CAE-86F2-4A86-E2ADB5354733}"/>
          </ac:picMkLst>
        </pc:picChg>
        <pc:picChg chg="add mod modCrop">
          <ac:chgData name="shiksha singh" userId="c774f5d1-2834-43f7-a5ea-2eb3f35f6129" providerId="ADAL" clId="{0D06F357-B12C-4CE3-BA66-2037E082659B}" dt="2025-11-02T23:18:09.339" v="3217" actId="14100"/>
          <ac:picMkLst>
            <pc:docMk/>
            <pc:sldMk cId="1094466857" sldId="346"/>
            <ac:picMk id="63" creationId="{44D6246C-22E9-D403-770F-E80678077CE5}"/>
          </ac:picMkLst>
        </pc:picChg>
        <pc:picChg chg="add mod modCrop">
          <ac:chgData name="shiksha singh" userId="c774f5d1-2834-43f7-a5ea-2eb3f35f6129" providerId="ADAL" clId="{0D06F357-B12C-4CE3-BA66-2037E082659B}" dt="2025-11-02T23:16:42.833" v="3210" actId="14100"/>
          <ac:picMkLst>
            <pc:docMk/>
            <pc:sldMk cId="1094466857" sldId="346"/>
            <ac:picMk id="65" creationId="{AEEB4BC4-0FA8-2FE7-77F4-A169998536C2}"/>
          </ac:picMkLst>
        </pc:picChg>
        <pc:picChg chg="add mod modCrop">
          <ac:chgData name="shiksha singh" userId="c774f5d1-2834-43f7-a5ea-2eb3f35f6129" providerId="ADAL" clId="{0D06F357-B12C-4CE3-BA66-2037E082659B}" dt="2025-11-02T23:23:28.038" v="3282" actId="1076"/>
          <ac:picMkLst>
            <pc:docMk/>
            <pc:sldMk cId="1094466857" sldId="346"/>
            <ac:picMk id="66" creationId="{2621C1A2-0FFB-123A-E31E-74021BD80E07}"/>
          </ac:picMkLst>
        </pc:picChg>
        <pc:picChg chg="add mod modCrop">
          <ac:chgData name="shiksha singh" userId="c774f5d1-2834-43f7-a5ea-2eb3f35f6129" providerId="ADAL" clId="{0D06F357-B12C-4CE3-BA66-2037E082659B}" dt="2025-11-02T23:27:53.414" v="3324" actId="1076"/>
          <ac:picMkLst>
            <pc:docMk/>
            <pc:sldMk cId="1094466857" sldId="346"/>
            <ac:picMk id="67" creationId="{2E9DD13B-D77F-415F-CCFE-9FEAB6153EF3}"/>
          </ac:picMkLst>
        </pc:picChg>
        <pc:cxnChg chg="mod">
          <ac:chgData name="shiksha singh" userId="c774f5d1-2834-43f7-a5ea-2eb3f35f6129" providerId="ADAL" clId="{0D06F357-B12C-4CE3-BA66-2037E082659B}" dt="2025-11-02T22:51:13.820" v="2891" actId="14100"/>
          <ac:cxnSpMkLst>
            <pc:docMk/>
            <pc:sldMk cId="1094466857" sldId="346"/>
            <ac:cxnSpMk id="17" creationId="{9B1A0141-E371-5603-50E8-3E4C7D2E12AD}"/>
          </ac:cxnSpMkLst>
        </pc:cxnChg>
        <pc:cxnChg chg="add mod">
          <ac:chgData name="shiksha singh" userId="c774f5d1-2834-43f7-a5ea-2eb3f35f6129" providerId="ADAL" clId="{0D06F357-B12C-4CE3-BA66-2037E082659B}" dt="2025-11-02T22:59:09.768" v="2929" actId="14100"/>
          <ac:cxnSpMkLst>
            <pc:docMk/>
            <pc:sldMk cId="1094466857" sldId="346"/>
            <ac:cxnSpMk id="43" creationId="{78F25BBF-6F77-AC7F-1413-E5DAC1D7962B}"/>
          </ac:cxnSpMkLst>
        </pc:cxnChg>
      </pc:sldChg>
      <pc:sldChg chg="addSp delSp modSp new mod ord">
        <pc:chgData name="shiksha singh" userId="c774f5d1-2834-43f7-a5ea-2eb3f35f6129" providerId="ADAL" clId="{0D06F357-B12C-4CE3-BA66-2037E082659B}" dt="2025-11-07T17:10:43.672" v="8752" actId="14100"/>
        <pc:sldMkLst>
          <pc:docMk/>
          <pc:sldMk cId="1474194424" sldId="347"/>
        </pc:sldMkLst>
        <pc:spChg chg="mod">
          <ac:chgData name="shiksha singh" userId="c774f5d1-2834-43f7-a5ea-2eb3f35f6129" providerId="ADAL" clId="{0D06F357-B12C-4CE3-BA66-2037E082659B}" dt="2025-11-03T00:08:21.032" v="3700"/>
          <ac:spMkLst>
            <pc:docMk/>
            <pc:sldMk cId="1474194424" sldId="347"/>
            <ac:spMk id="6" creationId="{DC72DACF-44C0-4E3F-D91E-41C9B170D5F6}"/>
          </ac:spMkLst>
        </pc:spChg>
        <pc:spChg chg="add mod">
          <ac:chgData name="shiksha singh" userId="c774f5d1-2834-43f7-a5ea-2eb3f35f6129" providerId="ADAL" clId="{0D06F357-B12C-4CE3-BA66-2037E082659B}" dt="2025-11-03T22:10:08.362" v="5801" actId="1036"/>
          <ac:spMkLst>
            <pc:docMk/>
            <pc:sldMk cId="1474194424" sldId="347"/>
            <ac:spMk id="7" creationId="{4A86583F-BB5E-1E1C-77DE-F075FD5CAA38}"/>
          </ac:spMkLst>
        </pc:spChg>
        <pc:spChg chg="add mod">
          <ac:chgData name="shiksha singh" userId="c774f5d1-2834-43f7-a5ea-2eb3f35f6129" providerId="ADAL" clId="{0D06F357-B12C-4CE3-BA66-2037E082659B}" dt="2025-11-03T00:12:49.013" v="3751" actId="1035"/>
          <ac:spMkLst>
            <pc:docMk/>
            <pc:sldMk cId="1474194424" sldId="347"/>
            <ac:spMk id="13" creationId="{0CD997AE-8E28-8F95-6B6F-5FAE520B2265}"/>
          </ac:spMkLst>
        </pc:spChg>
        <pc:spChg chg="add mod">
          <ac:chgData name="shiksha singh" userId="c774f5d1-2834-43f7-a5ea-2eb3f35f6129" providerId="ADAL" clId="{0D06F357-B12C-4CE3-BA66-2037E082659B}" dt="2025-11-03T00:13:21.943" v="3753" actId="1076"/>
          <ac:spMkLst>
            <pc:docMk/>
            <pc:sldMk cId="1474194424" sldId="347"/>
            <ac:spMk id="15" creationId="{8F9E7654-33A7-C52E-91FA-6DF185863797}"/>
          </ac:spMkLst>
        </pc:spChg>
        <pc:spChg chg="add mod">
          <ac:chgData name="shiksha singh" userId="c774f5d1-2834-43f7-a5ea-2eb3f35f6129" providerId="ADAL" clId="{0D06F357-B12C-4CE3-BA66-2037E082659B}" dt="2025-11-03T22:10:08.362" v="5801" actId="1036"/>
          <ac:spMkLst>
            <pc:docMk/>
            <pc:sldMk cId="1474194424" sldId="347"/>
            <ac:spMk id="22" creationId="{2EB21FE0-309C-7DD1-545E-0EA10EB37AC6}"/>
          </ac:spMkLst>
        </pc:spChg>
        <pc:spChg chg="add mod">
          <ac:chgData name="shiksha singh" userId="c774f5d1-2834-43f7-a5ea-2eb3f35f6129" providerId="ADAL" clId="{0D06F357-B12C-4CE3-BA66-2037E082659B}" dt="2025-11-03T22:10:08.362" v="5801" actId="1036"/>
          <ac:spMkLst>
            <pc:docMk/>
            <pc:sldMk cId="1474194424" sldId="347"/>
            <ac:spMk id="26" creationId="{4070C564-F572-1754-1DE0-4581FD7292A1}"/>
          </ac:spMkLst>
        </pc:spChg>
        <pc:spChg chg="add mod">
          <ac:chgData name="shiksha singh" userId="c774f5d1-2834-43f7-a5ea-2eb3f35f6129" providerId="ADAL" clId="{0D06F357-B12C-4CE3-BA66-2037E082659B}" dt="2025-11-03T22:10:08.362" v="5801" actId="1036"/>
          <ac:spMkLst>
            <pc:docMk/>
            <pc:sldMk cId="1474194424" sldId="347"/>
            <ac:spMk id="30" creationId="{5215347D-EE56-187B-B558-FD04C5B3257D}"/>
          </ac:spMkLst>
        </pc:spChg>
        <pc:spChg chg="add mod">
          <ac:chgData name="shiksha singh" userId="c774f5d1-2834-43f7-a5ea-2eb3f35f6129" providerId="ADAL" clId="{0D06F357-B12C-4CE3-BA66-2037E082659B}" dt="2025-11-07T17:10:43.672" v="8752" actId="14100"/>
          <ac:spMkLst>
            <pc:docMk/>
            <pc:sldMk cId="1474194424" sldId="347"/>
            <ac:spMk id="33" creationId="{E7B146BC-9C40-0A33-0A85-99D57D8C1B82}"/>
          </ac:spMkLst>
        </pc:spChg>
        <pc:spChg chg="add mod">
          <ac:chgData name="shiksha singh" userId="c774f5d1-2834-43f7-a5ea-2eb3f35f6129" providerId="ADAL" clId="{0D06F357-B12C-4CE3-BA66-2037E082659B}" dt="2025-11-07T17:10:37.474" v="8751" actId="1076"/>
          <ac:spMkLst>
            <pc:docMk/>
            <pc:sldMk cId="1474194424" sldId="347"/>
            <ac:spMk id="34" creationId="{B391F521-C9DE-1E8C-E260-9BDA22C14B8A}"/>
          </ac:spMkLst>
        </pc:spChg>
        <pc:spChg chg="add mod">
          <ac:chgData name="shiksha singh" userId="c774f5d1-2834-43f7-a5ea-2eb3f35f6129" providerId="ADAL" clId="{0D06F357-B12C-4CE3-BA66-2037E082659B}" dt="2025-11-07T17:10:14.550" v="8744" actId="123"/>
          <ac:spMkLst>
            <pc:docMk/>
            <pc:sldMk cId="1474194424" sldId="347"/>
            <ac:spMk id="50" creationId="{3F74A5F6-AFE8-0379-BD84-EADEA899EFA8}"/>
          </ac:spMkLst>
        </pc:spChg>
        <pc:spChg chg="add mod">
          <ac:chgData name="shiksha singh" userId="c774f5d1-2834-43f7-a5ea-2eb3f35f6129" providerId="ADAL" clId="{0D06F357-B12C-4CE3-BA66-2037E082659B}" dt="2025-11-07T17:10:14.550" v="8744" actId="123"/>
          <ac:spMkLst>
            <pc:docMk/>
            <pc:sldMk cId="1474194424" sldId="347"/>
            <ac:spMk id="51" creationId="{CC540E4F-3970-61FA-22D5-BC8BC7064E5F}"/>
          </ac:spMkLst>
        </pc:spChg>
        <pc:spChg chg="add mod">
          <ac:chgData name="shiksha singh" userId="c774f5d1-2834-43f7-a5ea-2eb3f35f6129" providerId="ADAL" clId="{0D06F357-B12C-4CE3-BA66-2037E082659B}" dt="2025-11-07T17:10:14.550" v="8744" actId="123"/>
          <ac:spMkLst>
            <pc:docMk/>
            <pc:sldMk cId="1474194424" sldId="347"/>
            <ac:spMk id="52" creationId="{528479C4-D790-845A-B67D-5D340F54216D}"/>
          </ac:spMkLst>
        </pc:spChg>
        <pc:spChg chg="add mod">
          <ac:chgData name="shiksha singh" userId="c774f5d1-2834-43f7-a5ea-2eb3f35f6129" providerId="ADAL" clId="{0D06F357-B12C-4CE3-BA66-2037E082659B}" dt="2025-11-03T22:10:08.362" v="5801" actId="1036"/>
          <ac:spMkLst>
            <pc:docMk/>
            <pc:sldMk cId="1474194424" sldId="347"/>
            <ac:spMk id="56" creationId="{13781D50-BD32-5CE8-AD35-4E9EB47FDF13}"/>
          </ac:spMkLst>
        </pc:spChg>
        <pc:spChg chg="add mod">
          <ac:chgData name="shiksha singh" userId="c774f5d1-2834-43f7-a5ea-2eb3f35f6129" providerId="ADAL" clId="{0D06F357-B12C-4CE3-BA66-2037E082659B}" dt="2025-11-03T22:10:08.362" v="5801" actId="1036"/>
          <ac:spMkLst>
            <pc:docMk/>
            <pc:sldMk cId="1474194424" sldId="347"/>
            <ac:spMk id="57" creationId="{7B8207A1-7523-B6BA-13FF-398B679C7D31}"/>
          </ac:spMkLst>
        </pc:spChg>
        <pc:picChg chg="add mod modCrop">
          <ac:chgData name="shiksha singh" userId="c774f5d1-2834-43f7-a5ea-2eb3f35f6129" providerId="ADAL" clId="{0D06F357-B12C-4CE3-BA66-2037E082659B}" dt="2025-11-03T00:22:53.483" v="3809" actId="14100"/>
          <ac:picMkLst>
            <pc:docMk/>
            <pc:sldMk cId="1474194424" sldId="347"/>
            <ac:picMk id="53" creationId="{2CF8F3CB-1273-E379-D21C-7B2C49D34011}"/>
          </ac:picMkLst>
        </pc:picChg>
        <pc:picChg chg="add mod">
          <ac:chgData name="shiksha singh" userId="c774f5d1-2834-43f7-a5ea-2eb3f35f6129" providerId="ADAL" clId="{0D06F357-B12C-4CE3-BA66-2037E082659B}" dt="2025-11-03T00:29:17.293" v="3852" actId="1367"/>
          <ac:picMkLst>
            <pc:docMk/>
            <pc:sldMk cId="1474194424" sldId="347"/>
            <ac:picMk id="54" creationId="{343345AB-E166-A28F-AE0E-B48B11E35D83}"/>
          </ac:picMkLst>
        </pc:picChg>
        <pc:picChg chg="add mod">
          <ac:chgData name="shiksha singh" userId="c774f5d1-2834-43f7-a5ea-2eb3f35f6129" providerId="ADAL" clId="{0D06F357-B12C-4CE3-BA66-2037E082659B}" dt="2025-11-03T00:17:07.265" v="3789" actId="1076"/>
          <ac:picMkLst>
            <pc:docMk/>
            <pc:sldMk cId="1474194424" sldId="347"/>
            <ac:picMk id="4098" creationId="{B6EFCED7-F7CD-C505-A778-8AEE1B6501BF}"/>
          </ac:picMkLst>
        </pc:picChg>
        <pc:picChg chg="add mod">
          <ac:chgData name="shiksha singh" userId="c774f5d1-2834-43f7-a5ea-2eb3f35f6129" providerId="ADAL" clId="{0D06F357-B12C-4CE3-BA66-2037E082659B}" dt="2025-11-03T00:18:37.472" v="3796" actId="1076"/>
          <ac:picMkLst>
            <pc:docMk/>
            <pc:sldMk cId="1474194424" sldId="347"/>
            <ac:picMk id="4102" creationId="{E0D878E4-7679-46DF-12EF-C32FDEDFD6F0}"/>
          </ac:picMkLst>
        </pc:picChg>
        <pc:picChg chg="add mod">
          <ac:chgData name="shiksha singh" userId="c774f5d1-2834-43f7-a5ea-2eb3f35f6129" providerId="ADAL" clId="{0D06F357-B12C-4CE3-BA66-2037E082659B}" dt="2025-11-03T00:28:58.623" v="3851" actId="1076"/>
          <ac:picMkLst>
            <pc:docMk/>
            <pc:sldMk cId="1474194424" sldId="347"/>
            <ac:picMk id="4112" creationId="{D62ACF19-69F9-3DEF-7CD2-E824A7964ABC}"/>
          </ac:picMkLst>
        </pc:picChg>
        <pc:cxnChg chg="add mod">
          <ac:chgData name="shiksha singh" userId="c774f5d1-2834-43f7-a5ea-2eb3f35f6129" providerId="ADAL" clId="{0D06F357-B12C-4CE3-BA66-2037E082659B}" dt="2025-11-03T00:07:47.384" v="3698" actId="14100"/>
          <ac:cxnSpMkLst>
            <pc:docMk/>
            <pc:sldMk cId="1474194424" sldId="347"/>
            <ac:cxnSpMk id="10" creationId="{7CD2B8AE-00CB-1CA2-1C86-BD8D07E98C69}"/>
          </ac:cxnSpMkLst>
        </pc:cxnChg>
        <pc:cxnChg chg="add mod">
          <ac:chgData name="shiksha singh" userId="c774f5d1-2834-43f7-a5ea-2eb3f35f6129" providerId="ADAL" clId="{0D06F357-B12C-4CE3-BA66-2037E082659B}" dt="2025-11-03T00:12:49.013" v="3751" actId="1035"/>
          <ac:cxnSpMkLst>
            <pc:docMk/>
            <pc:sldMk cId="1474194424" sldId="347"/>
            <ac:cxnSpMk id="14" creationId="{F45213DB-C7CE-D6F3-05B2-CFA6EF11EB60}"/>
          </ac:cxnSpMkLst>
        </pc:cxnChg>
        <pc:cxnChg chg="add mod">
          <ac:chgData name="shiksha singh" userId="c774f5d1-2834-43f7-a5ea-2eb3f35f6129" providerId="ADAL" clId="{0D06F357-B12C-4CE3-BA66-2037E082659B}" dt="2025-11-03T00:13:21.943" v="3753" actId="1076"/>
          <ac:cxnSpMkLst>
            <pc:docMk/>
            <pc:sldMk cId="1474194424" sldId="347"/>
            <ac:cxnSpMk id="16" creationId="{7979893C-641C-3B0F-A18A-9D20CF80059D}"/>
          </ac:cxnSpMkLst>
        </pc:cxnChg>
        <pc:cxnChg chg="add mod">
          <ac:chgData name="shiksha singh" userId="c774f5d1-2834-43f7-a5ea-2eb3f35f6129" providerId="ADAL" clId="{0D06F357-B12C-4CE3-BA66-2037E082659B}" dt="2025-11-03T00:04:38.155" v="3640" actId="208"/>
          <ac:cxnSpMkLst>
            <pc:docMk/>
            <pc:sldMk cId="1474194424" sldId="347"/>
            <ac:cxnSpMk id="23" creationId="{2F8FFFB8-322E-BB8F-3E49-0CE26EC8A038}"/>
          </ac:cxnSpMkLst>
        </pc:cxnChg>
        <pc:cxnChg chg="add mod">
          <ac:chgData name="shiksha singh" userId="c774f5d1-2834-43f7-a5ea-2eb3f35f6129" providerId="ADAL" clId="{0D06F357-B12C-4CE3-BA66-2037E082659B}" dt="2025-11-03T00:13:38.342" v="3755" actId="1076"/>
          <ac:cxnSpMkLst>
            <pc:docMk/>
            <pc:sldMk cId="1474194424" sldId="347"/>
            <ac:cxnSpMk id="27" creationId="{8A8490B2-DD11-FE7F-2A36-F20A2038AC33}"/>
          </ac:cxnSpMkLst>
        </pc:cxnChg>
      </pc:sldChg>
      <pc:sldChg chg="addSp delSp modSp add mod modTransition">
        <pc:chgData name="shiksha singh" userId="c774f5d1-2834-43f7-a5ea-2eb3f35f6129" providerId="ADAL" clId="{0D06F357-B12C-4CE3-BA66-2037E082659B}" dt="2025-11-07T17:20:50.737" v="8779"/>
        <pc:sldMkLst>
          <pc:docMk/>
          <pc:sldMk cId="267405757" sldId="348"/>
        </pc:sldMkLst>
        <pc:spChg chg="mod">
          <ac:chgData name="shiksha singh" userId="c774f5d1-2834-43f7-a5ea-2eb3f35f6129" providerId="ADAL" clId="{0D06F357-B12C-4CE3-BA66-2037E082659B}" dt="2025-11-03T22:03:09.282" v="5614" actId="14100"/>
          <ac:spMkLst>
            <pc:docMk/>
            <pc:sldMk cId="267405757" sldId="348"/>
            <ac:spMk id="2" creationId="{7032D32D-F52D-D33D-6B6C-4C2D83EBE05C}"/>
          </ac:spMkLst>
        </pc:spChg>
        <pc:spChg chg="mod">
          <ac:chgData name="shiksha singh" userId="c774f5d1-2834-43f7-a5ea-2eb3f35f6129" providerId="ADAL" clId="{0D06F357-B12C-4CE3-BA66-2037E082659B}" dt="2025-11-03T22:03:38.977" v="5620" actId="1036"/>
          <ac:spMkLst>
            <pc:docMk/>
            <pc:sldMk cId="267405757" sldId="348"/>
            <ac:spMk id="4" creationId="{5B958327-DB1D-47CE-D3B2-91AB908EF54E}"/>
          </ac:spMkLst>
        </pc:spChg>
        <pc:spChg chg="mod">
          <ac:chgData name="shiksha singh" userId="c774f5d1-2834-43f7-a5ea-2eb3f35f6129" providerId="ADAL" clId="{0D06F357-B12C-4CE3-BA66-2037E082659B}" dt="2025-11-03T21:59:39.583" v="5560" actId="208"/>
          <ac:spMkLst>
            <pc:docMk/>
            <pc:sldMk cId="267405757" sldId="348"/>
            <ac:spMk id="8" creationId="{462105EC-EAEA-37FF-A61B-22A0B4AD8947}"/>
          </ac:spMkLst>
        </pc:spChg>
        <pc:spChg chg="mod">
          <ac:chgData name="shiksha singh" userId="c774f5d1-2834-43f7-a5ea-2eb3f35f6129" providerId="ADAL" clId="{0D06F357-B12C-4CE3-BA66-2037E082659B}" dt="2025-11-03T22:01:01.323" v="5589" actId="1076"/>
          <ac:spMkLst>
            <pc:docMk/>
            <pc:sldMk cId="267405757" sldId="348"/>
            <ac:spMk id="10" creationId="{090357BC-DB74-9BAB-0598-90DB81AE6637}"/>
          </ac:spMkLst>
        </pc:spChg>
        <pc:spChg chg="mod">
          <ac:chgData name="shiksha singh" userId="c774f5d1-2834-43f7-a5ea-2eb3f35f6129" providerId="ADAL" clId="{0D06F357-B12C-4CE3-BA66-2037E082659B}" dt="2025-11-03T22:01:13.383" v="5592" actId="14100"/>
          <ac:spMkLst>
            <pc:docMk/>
            <pc:sldMk cId="267405757" sldId="348"/>
            <ac:spMk id="11" creationId="{F80F2747-87AB-605A-415B-331A8BD3CA41}"/>
          </ac:spMkLst>
        </pc:spChg>
        <pc:spChg chg="mod">
          <ac:chgData name="shiksha singh" userId="c774f5d1-2834-43f7-a5ea-2eb3f35f6129" providerId="ADAL" clId="{0D06F357-B12C-4CE3-BA66-2037E082659B}" dt="2025-11-03T22:38:00.353" v="6551" actId="1038"/>
          <ac:spMkLst>
            <pc:docMk/>
            <pc:sldMk cId="267405757" sldId="348"/>
            <ac:spMk id="19" creationId="{831CDE9F-FB51-51B5-083D-8D32066B879B}"/>
          </ac:spMkLst>
        </pc:spChg>
        <pc:spChg chg="mod">
          <ac:chgData name="shiksha singh" userId="c774f5d1-2834-43f7-a5ea-2eb3f35f6129" providerId="ADAL" clId="{0D06F357-B12C-4CE3-BA66-2037E082659B}" dt="2025-11-03T22:38:29.672" v="6566" actId="1037"/>
          <ac:spMkLst>
            <pc:docMk/>
            <pc:sldMk cId="267405757" sldId="348"/>
            <ac:spMk id="20" creationId="{A2064160-55EC-6979-017B-13F30EAD239A}"/>
          </ac:spMkLst>
        </pc:spChg>
        <pc:spChg chg="mod">
          <ac:chgData name="shiksha singh" userId="c774f5d1-2834-43f7-a5ea-2eb3f35f6129" providerId="ADAL" clId="{0D06F357-B12C-4CE3-BA66-2037E082659B}" dt="2025-11-03T22:38:00.353" v="6551" actId="1038"/>
          <ac:spMkLst>
            <pc:docMk/>
            <pc:sldMk cId="267405757" sldId="348"/>
            <ac:spMk id="21" creationId="{CEEE5D87-A850-1AB1-8A9D-839654BA6C8E}"/>
          </ac:spMkLst>
        </pc:spChg>
        <pc:spChg chg="mod">
          <ac:chgData name="shiksha singh" userId="c774f5d1-2834-43f7-a5ea-2eb3f35f6129" providerId="ADAL" clId="{0D06F357-B12C-4CE3-BA66-2037E082659B}" dt="2025-11-03T22:38:00.353" v="6551" actId="1038"/>
          <ac:spMkLst>
            <pc:docMk/>
            <pc:sldMk cId="267405757" sldId="348"/>
            <ac:spMk id="29" creationId="{1FF4D2F6-A554-D865-7980-5535234E1B84}"/>
          </ac:spMkLst>
        </pc:spChg>
        <pc:spChg chg="mod">
          <ac:chgData name="shiksha singh" userId="c774f5d1-2834-43f7-a5ea-2eb3f35f6129" providerId="ADAL" clId="{0D06F357-B12C-4CE3-BA66-2037E082659B}" dt="2025-11-03T22:38:00.353" v="6551" actId="1038"/>
          <ac:spMkLst>
            <pc:docMk/>
            <pc:sldMk cId="267405757" sldId="348"/>
            <ac:spMk id="30" creationId="{4532ECC9-C157-5CC8-D6AD-7802F7ABF0A7}"/>
          </ac:spMkLst>
        </pc:spChg>
        <pc:spChg chg="mod">
          <ac:chgData name="shiksha singh" userId="c774f5d1-2834-43f7-a5ea-2eb3f35f6129" providerId="ADAL" clId="{0D06F357-B12C-4CE3-BA66-2037E082659B}" dt="2025-11-03T22:38:00.353" v="6551" actId="1038"/>
          <ac:spMkLst>
            <pc:docMk/>
            <pc:sldMk cId="267405757" sldId="348"/>
            <ac:spMk id="31" creationId="{64833C03-3401-8D1A-88D2-929DF1BC61B2}"/>
          </ac:spMkLst>
        </pc:spChg>
        <pc:spChg chg="mod">
          <ac:chgData name="shiksha singh" userId="c774f5d1-2834-43f7-a5ea-2eb3f35f6129" providerId="ADAL" clId="{0D06F357-B12C-4CE3-BA66-2037E082659B}" dt="2025-11-03T22:38:00.353" v="6551" actId="1038"/>
          <ac:spMkLst>
            <pc:docMk/>
            <pc:sldMk cId="267405757" sldId="348"/>
            <ac:spMk id="34" creationId="{132B7547-902E-4060-1822-6D3B4DB4BD1A}"/>
          </ac:spMkLst>
        </pc:spChg>
        <pc:spChg chg="add del mod">
          <ac:chgData name="shiksha singh" userId="c774f5d1-2834-43f7-a5ea-2eb3f35f6129" providerId="ADAL" clId="{0D06F357-B12C-4CE3-BA66-2037E082659B}" dt="2025-11-03T22:42:13.026" v="6593" actId="1582"/>
          <ac:spMkLst>
            <pc:docMk/>
            <pc:sldMk cId="267405757" sldId="348"/>
            <ac:spMk id="83" creationId="{7048A12E-E429-7239-A189-838B64D7A6A7}"/>
          </ac:spMkLst>
        </pc:spChg>
        <pc:spChg chg="add mod">
          <ac:chgData name="shiksha singh" userId="c774f5d1-2834-43f7-a5ea-2eb3f35f6129" providerId="ADAL" clId="{0D06F357-B12C-4CE3-BA66-2037E082659B}" dt="2025-11-03T22:42:01.672" v="6591" actId="208"/>
          <ac:spMkLst>
            <pc:docMk/>
            <pc:sldMk cId="267405757" sldId="348"/>
            <ac:spMk id="90" creationId="{56A72A19-1470-4CC4-FF6D-6889AA41D92D}"/>
          </ac:spMkLst>
        </pc:spChg>
        <pc:spChg chg="add mod">
          <ac:chgData name="shiksha singh" userId="c774f5d1-2834-43f7-a5ea-2eb3f35f6129" providerId="ADAL" clId="{0D06F357-B12C-4CE3-BA66-2037E082659B}" dt="2025-11-03T22:42:21.362" v="6596" actId="208"/>
          <ac:spMkLst>
            <pc:docMk/>
            <pc:sldMk cId="267405757" sldId="348"/>
            <ac:spMk id="109" creationId="{4A03414A-7153-01EE-29E7-C6FF027E3B25}"/>
          </ac:spMkLst>
        </pc:spChg>
        <pc:spChg chg="add mod">
          <ac:chgData name="shiksha singh" userId="c774f5d1-2834-43f7-a5ea-2eb3f35f6129" providerId="ADAL" clId="{0D06F357-B12C-4CE3-BA66-2037E082659B}" dt="2025-11-03T22:42:23.596" v="6597" actId="208"/>
          <ac:spMkLst>
            <pc:docMk/>
            <pc:sldMk cId="267405757" sldId="348"/>
            <ac:spMk id="110" creationId="{558539C7-5C03-E341-53EC-7508623CF09C}"/>
          </ac:spMkLst>
        </pc:spChg>
        <pc:spChg chg="add mod">
          <ac:chgData name="shiksha singh" userId="c774f5d1-2834-43f7-a5ea-2eb3f35f6129" providerId="ADAL" clId="{0D06F357-B12C-4CE3-BA66-2037E082659B}" dt="2025-11-03T22:41:56.977" v="6590" actId="208"/>
          <ac:spMkLst>
            <pc:docMk/>
            <pc:sldMk cId="267405757" sldId="348"/>
            <ac:spMk id="111" creationId="{DA5D7532-1C97-5F3D-308F-DF9450F7D144}"/>
          </ac:spMkLst>
        </pc:spChg>
        <pc:grpChg chg="mod">
          <ac:chgData name="shiksha singh" userId="c774f5d1-2834-43f7-a5ea-2eb3f35f6129" providerId="ADAL" clId="{0D06F357-B12C-4CE3-BA66-2037E082659B}" dt="2025-11-03T22:38:15.720" v="6554" actId="1076"/>
          <ac:grpSpMkLst>
            <pc:docMk/>
            <pc:sldMk cId="267405757" sldId="348"/>
            <ac:grpSpMk id="9" creationId="{AEBC6CC8-8699-5570-9782-5BFA835A06D9}"/>
          </ac:grpSpMkLst>
        </pc:grpChg>
        <pc:graphicFrameChg chg="add del mod">
          <ac:chgData name="shiksha singh" userId="c774f5d1-2834-43f7-a5ea-2eb3f35f6129" providerId="ADAL" clId="{0D06F357-B12C-4CE3-BA66-2037E082659B}" dt="2025-11-03T22:02:59.837" v="5613"/>
          <ac:graphicFrameMkLst>
            <pc:docMk/>
            <pc:sldMk cId="267405757" sldId="348"/>
            <ac:graphicFrameMk id="7" creationId="{4BE65F7E-07E1-C3EC-1A53-D24F51036ED8}"/>
          </ac:graphicFrameMkLst>
        </pc:graphicFrameChg>
        <pc:cxnChg chg="add mod">
          <ac:chgData name="shiksha singh" userId="c774f5d1-2834-43f7-a5ea-2eb3f35f6129" providerId="ADAL" clId="{0D06F357-B12C-4CE3-BA66-2037E082659B}" dt="2025-11-03T21:38:58.290" v="5221" actId="14100"/>
          <ac:cxnSpMkLst>
            <pc:docMk/>
            <pc:sldMk cId="267405757" sldId="348"/>
            <ac:cxnSpMk id="17" creationId="{1627915B-0A82-6A6F-BC12-45F6E13131EF}"/>
          </ac:cxnSpMkLst>
        </pc:cxnChg>
        <pc:cxnChg chg="add mod">
          <ac:chgData name="shiksha singh" userId="c774f5d1-2834-43f7-a5ea-2eb3f35f6129" providerId="ADAL" clId="{0D06F357-B12C-4CE3-BA66-2037E082659B}" dt="2025-11-03T22:16:11.527" v="6217" actId="14100"/>
          <ac:cxnSpMkLst>
            <pc:docMk/>
            <pc:sldMk cId="267405757" sldId="348"/>
            <ac:cxnSpMk id="24" creationId="{261ECCF5-E159-A86B-7C35-9CFFFD6C4682}"/>
          </ac:cxnSpMkLst>
        </pc:cxnChg>
        <pc:cxnChg chg="add mod">
          <ac:chgData name="shiksha singh" userId="c774f5d1-2834-43f7-a5ea-2eb3f35f6129" providerId="ADAL" clId="{0D06F357-B12C-4CE3-BA66-2037E082659B}" dt="2025-11-03T22:39:47.181" v="6584" actId="14100"/>
          <ac:cxnSpMkLst>
            <pc:docMk/>
            <pc:sldMk cId="267405757" sldId="348"/>
            <ac:cxnSpMk id="61" creationId="{D04EDE96-4246-491A-1A00-C45FB88018DE}"/>
          </ac:cxnSpMkLst>
        </pc:cxnChg>
        <pc:cxnChg chg="add mod">
          <ac:chgData name="shiksha singh" userId="c774f5d1-2834-43f7-a5ea-2eb3f35f6129" providerId="ADAL" clId="{0D06F357-B12C-4CE3-BA66-2037E082659B}" dt="2025-11-03T22:11:56.043" v="6097" actId="1037"/>
          <ac:cxnSpMkLst>
            <pc:docMk/>
            <pc:sldMk cId="267405757" sldId="348"/>
            <ac:cxnSpMk id="66" creationId="{69FFD580-3D95-6AFA-3EB0-DE5B0ACF01B8}"/>
          </ac:cxnSpMkLst>
        </pc:cxnChg>
        <pc:cxnChg chg="add mod">
          <ac:chgData name="shiksha singh" userId="c774f5d1-2834-43f7-a5ea-2eb3f35f6129" providerId="ADAL" clId="{0D06F357-B12C-4CE3-BA66-2037E082659B}" dt="2025-11-03T22:37:52.953" v="6550" actId="1038"/>
          <ac:cxnSpMkLst>
            <pc:docMk/>
            <pc:sldMk cId="267405757" sldId="348"/>
            <ac:cxnSpMk id="71" creationId="{A382F665-7669-85D2-3E19-5FFAD070ECF1}"/>
          </ac:cxnSpMkLst>
        </pc:cxnChg>
        <pc:cxnChg chg="add mod">
          <ac:chgData name="shiksha singh" userId="c774f5d1-2834-43f7-a5ea-2eb3f35f6129" providerId="ADAL" clId="{0D06F357-B12C-4CE3-BA66-2037E082659B}" dt="2025-11-03T22:38:00.353" v="6551" actId="1038"/>
          <ac:cxnSpMkLst>
            <pc:docMk/>
            <pc:sldMk cId="267405757" sldId="348"/>
            <ac:cxnSpMk id="73" creationId="{DE700ADB-5EE4-CF2D-85D7-BB526050D771}"/>
          </ac:cxnSpMkLst>
        </pc:cxnChg>
        <pc:cxnChg chg="add mod">
          <ac:chgData name="shiksha singh" userId="c774f5d1-2834-43f7-a5ea-2eb3f35f6129" providerId="ADAL" clId="{0D06F357-B12C-4CE3-BA66-2037E082659B}" dt="2025-11-03T22:38:09.385" v="6552" actId="14100"/>
          <ac:cxnSpMkLst>
            <pc:docMk/>
            <pc:sldMk cId="267405757" sldId="348"/>
            <ac:cxnSpMk id="77" creationId="{FE8E09A0-887B-3F4F-1FAC-90A7358C4835}"/>
          </ac:cxnSpMkLst>
        </pc:cxnChg>
        <pc:cxnChg chg="add del mod">
          <ac:chgData name="shiksha singh" userId="c774f5d1-2834-43f7-a5ea-2eb3f35f6129" providerId="ADAL" clId="{0D06F357-B12C-4CE3-BA66-2037E082659B}" dt="2025-11-07T16:55:16.965" v="8505" actId="21"/>
          <ac:cxnSpMkLst>
            <pc:docMk/>
            <pc:sldMk cId="267405757" sldId="348"/>
            <ac:cxnSpMk id="87" creationId="{B7DE10FD-2468-245E-5C80-FC1595579F03}"/>
          </ac:cxnSpMkLst>
        </pc:cxnChg>
        <pc:cxnChg chg="add mod">
          <ac:chgData name="shiksha singh" userId="c774f5d1-2834-43f7-a5ea-2eb3f35f6129" providerId="ADAL" clId="{0D06F357-B12C-4CE3-BA66-2037E082659B}" dt="2025-11-03T22:42:34.282" v="6600" actId="208"/>
          <ac:cxnSpMkLst>
            <pc:docMk/>
            <pc:sldMk cId="267405757" sldId="348"/>
            <ac:cxnSpMk id="114" creationId="{A31CCBC0-6EC3-60F7-1BB4-1BDE386074BD}"/>
          </ac:cxnSpMkLst>
        </pc:cxnChg>
        <pc:cxnChg chg="add mod">
          <ac:chgData name="shiksha singh" userId="c774f5d1-2834-43f7-a5ea-2eb3f35f6129" providerId="ADAL" clId="{0D06F357-B12C-4CE3-BA66-2037E082659B}" dt="2025-11-03T22:40:13.487" v="6588" actId="14100"/>
          <ac:cxnSpMkLst>
            <pc:docMk/>
            <pc:sldMk cId="267405757" sldId="348"/>
            <ac:cxnSpMk id="118" creationId="{34E3CC8B-16BF-AB8C-B4EE-25E6350B4FBC}"/>
          </ac:cxnSpMkLst>
        </pc:cxnChg>
        <pc:cxnChg chg="add mod">
          <ac:chgData name="shiksha singh" userId="c774f5d1-2834-43f7-a5ea-2eb3f35f6129" providerId="ADAL" clId="{0D06F357-B12C-4CE3-BA66-2037E082659B}" dt="2025-11-03T22:42:26.996" v="6598" actId="208"/>
          <ac:cxnSpMkLst>
            <pc:docMk/>
            <pc:sldMk cId="267405757" sldId="348"/>
            <ac:cxnSpMk id="151" creationId="{6428032E-06E1-D204-3DBE-F2954409284E}"/>
          </ac:cxnSpMkLst>
        </pc:cxnChg>
        <pc:cxnChg chg="add mod">
          <ac:chgData name="shiksha singh" userId="c774f5d1-2834-43f7-a5ea-2eb3f35f6129" providerId="ADAL" clId="{0D06F357-B12C-4CE3-BA66-2037E082659B}" dt="2025-11-03T22:42:28.422" v="6599" actId="208"/>
          <ac:cxnSpMkLst>
            <pc:docMk/>
            <pc:sldMk cId="267405757" sldId="348"/>
            <ac:cxnSpMk id="152" creationId="{3E7B07AA-14B4-E3E7-5AB3-309B0193354E}"/>
          </ac:cxnSpMkLst>
        </pc:cxnChg>
        <pc:cxnChg chg="add mod">
          <ac:chgData name="shiksha singh" userId="c774f5d1-2834-43f7-a5ea-2eb3f35f6129" providerId="ADAL" clId="{0D06F357-B12C-4CE3-BA66-2037E082659B}" dt="2025-11-03T22:38:00.353" v="6551" actId="1038"/>
          <ac:cxnSpMkLst>
            <pc:docMk/>
            <pc:sldMk cId="267405757" sldId="348"/>
            <ac:cxnSpMk id="155" creationId="{20329C96-6C1D-EE23-315F-0D76FE44B133}"/>
          </ac:cxnSpMkLst>
        </pc:cxnChg>
        <pc:cxnChg chg="add mod">
          <ac:chgData name="shiksha singh" userId="c774f5d1-2834-43f7-a5ea-2eb3f35f6129" providerId="ADAL" clId="{0D06F357-B12C-4CE3-BA66-2037E082659B}" dt="2025-11-03T22:42:41.847" v="6601" actId="208"/>
          <ac:cxnSpMkLst>
            <pc:docMk/>
            <pc:sldMk cId="267405757" sldId="348"/>
            <ac:cxnSpMk id="163" creationId="{08BEFD43-A7EA-AEF4-79D0-F78527F0473E}"/>
          </ac:cxnSpMkLst>
        </pc:cxnChg>
      </pc:sldChg>
      <pc:sldChg chg="addSp delSp modSp add del mod modClrScheme chgLayout">
        <pc:chgData name="shiksha singh" userId="c774f5d1-2834-43f7-a5ea-2eb3f35f6129" providerId="ADAL" clId="{0D06F357-B12C-4CE3-BA66-2037E082659B}" dt="2025-11-07T17:13:09.041" v="8758" actId="47"/>
        <pc:sldMkLst>
          <pc:docMk/>
          <pc:sldMk cId="818096735" sldId="349"/>
        </pc:sldMkLst>
      </pc:sldChg>
      <pc:sldChg chg="addSp delSp modSp add mod">
        <pc:chgData name="shiksha singh" userId="c774f5d1-2834-43f7-a5ea-2eb3f35f6129" providerId="ADAL" clId="{0D06F357-B12C-4CE3-BA66-2037E082659B}" dt="2025-11-07T12:39:07.127" v="7450" actId="20577"/>
        <pc:sldMkLst>
          <pc:docMk/>
          <pc:sldMk cId="454578662" sldId="350"/>
        </pc:sldMkLst>
        <pc:spChg chg="del mod">
          <ac:chgData name="shiksha singh" userId="c774f5d1-2834-43f7-a5ea-2eb3f35f6129" providerId="ADAL" clId="{0D06F357-B12C-4CE3-BA66-2037E082659B}" dt="2025-11-07T12:24:01.813" v="7273" actId="478"/>
          <ac:spMkLst>
            <pc:docMk/>
            <pc:sldMk cId="454578662" sldId="350"/>
            <ac:spMk id="4" creationId="{8AC6B15B-5B1F-304D-C884-60F01DA6FD78}"/>
          </ac:spMkLst>
        </pc:spChg>
        <pc:spChg chg="add mod">
          <ac:chgData name="shiksha singh" userId="c774f5d1-2834-43f7-a5ea-2eb3f35f6129" providerId="ADAL" clId="{0D06F357-B12C-4CE3-BA66-2037E082659B}" dt="2025-11-07T12:38:44.426" v="7447" actId="113"/>
          <ac:spMkLst>
            <pc:docMk/>
            <pc:sldMk cId="454578662" sldId="350"/>
            <ac:spMk id="10" creationId="{EF576005-848D-FA56-21E3-E392A540CCF8}"/>
          </ac:spMkLst>
        </pc:spChg>
        <pc:spChg chg="add mod">
          <ac:chgData name="shiksha singh" userId="c774f5d1-2834-43f7-a5ea-2eb3f35f6129" providerId="ADAL" clId="{0D06F357-B12C-4CE3-BA66-2037E082659B}" dt="2025-11-07T12:38:48.815" v="7448" actId="113"/>
          <ac:spMkLst>
            <pc:docMk/>
            <pc:sldMk cId="454578662" sldId="350"/>
            <ac:spMk id="11" creationId="{084FEB17-24C3-D7BC-8BFE-F4E04753BEBA}"/>
          </ac:spMkLst>
        </pc:spChg>
        <pc:spChg chg="add mod">
          <ac:chgData name="shiksha singh" userId="c774f5d1-2834-43f7-a5ea-2eb3f35f6129" providerId="ADAL" clId="{0D06F357-B12C-4CE3-BA66-2037E082659B}" dt="2025-11-07T12:39:07.127" v="7450" actId="20577"/>
          <ac:spMkLst>
            <pc:docMk/>
            <pc:sldMk cId="454578662" sldId="350"/>
            <ac:spMk id="12" creationId="{82DA6144-7CCF-C8DC-E37A-A18781CE7CD0}"/>
          </ac:spMkLst>
        </pc:spChg>
        <pc:spChg chg="add mod">
          <ac:chgData name="shiksha singh" userId="c774f5d1-2834-43f7-a5ea-2eb3f35f6129" providerId="ADAL" clId="{0D06F357-B12C-4CE3-BA66-2037E082659B}" dt="2025-11-07T12:31:26.450" v="7384" actId="122"/>
          <ac:spMkLst>
            <pc:docMk/>
            <pc:sldMk cId="454578662" sldId="350"/>
            <ac:spMk id="17" creationId="{989995EE-33E1-1562-2A2A-A69897BAACE0}"/>
          </ac:spMkLst>
        </pc:spChg>
        <pc:spChg chg="add mod">
          <ac:chgData name="shiksha singh" userId="c774f5d1-2834-43f7-a5ea-2eb3f35f6129" providerId="ADAL" clId="{0D06F357-B12C-4CE3-BA66-2037E082659B}" dt="2025-11-07T12:32:05.825" v="7390" actId="114"/>
          <ac:spMkLst>
            <pc:docMk/>
            <pc:sldMk cId="454578662" sldId="350"/>
            <ac:spMk id="18" creationId="{344CC501-945E-B00A-9924-A6E872E72AE4}"/>
          </ac:spMkLst>
        </pc:spChg>
        <pc:spChg chg="add mod">
          <ac:chgData name="shiksha singh" userId="c774f5d1-2834-43f7-a5ea-2eb3f35f6129" providerId="ADAL" clId="{0D06F357-B12C-4CE3-BA66-2037E082659B}" dt="2025-11-07T12:32:28.129" v="7400" actId="114"/>
          <ac:spMkLst>
            <pc:docMk/>
            <pc:sldMk cId="454578662" sldId="350"/>
            <ac:spMk id="19" creationId="{BE3F3B74-31E5-10AD-502D-5F2A72CC1A22}"/>
          </ac:spMkLst>
        </pc:spChg>
        <pc:spChg chg="add del mod">
          <ac:chgData name="shiksha singh" userId="c774f5d1-2834-43f7-a5ea-2eb3f35f6129" providerId="ADAL" clId="{0D06F357-B12C-4CE3-BA66-2037E082659B}" dt="2025-11-07T12:24:49.287" v="7281" actId="478"/>
          <ac:spMkLst>
            <pc:docMk/>
            <pc:sldMk cId="454578662" sldId="350"/>
            <ac:spMk id="21" creationId="{7E89573D-0F99-919E-AC29-6DC5B57C24E3}"/>
          </ac:spMkLst>
        </pc:spChg>
        <pc:spChg chg="add del mod ord">
          <ac:chgData name="shiksha singh" userId="c774f5d1-2834-43f7-a5ea-2eb3f35f6129" providerId="ADAL" clId="{0D06F357-B12C-4CE3-BA66-2037E082659B}" dt="2025-11-07T12:34:16.781" v="7422" actId="11529"/>
          <ac:spMkLst>
            <pc:docMk/>
            <pc:sldMk cId="454578662" sldId="350"/>
            <ac:spMk id="22" creationId="{FC4F530D-A812-5418-F7EC-876CA96F8353}"/>
          </ac:spMkLst>
        </pc:spChg>
        <pc:picChg chg="add mod modCrop">
          <ac:chgData name="shiksha singh" userId="c774f5d1-2834-43f7-a5ea-2eb3f35f6129" providerId="ADAL" clId="{0D06F357-B12C-4CE3-BA66-2037E082659B}" dt="2025-11-07T12:26:42.800" v="7331" actId="1036"/>
          <ac:picMkLst>
            <pc:docMk/>
            <pc:sldMk cId="454578662" sldId="350"/>
            <ac:picMk id="7" creationId="{57AD47C4-BBC4-5660-B2BA-F12CA16EC398}"/>
          </ac:picMkLst>
        </pc:picChg>
        <pc:picChg chg="add mod modCrop">
          <ac:chgData name="shiksha singh" userId="c774f5d1-2834-43f7-a5ea-2eb3f35f6129" providerId="ADAL" clId="{0D06F357-B12C-4CE3-BA66-2037E082659B}" dt="2025-11-07T12:26:42.800" v="7331" actId="1036"/>
          <ac:picMkLst>
            <pc:docMk/>
            <pc:sldMk cId="454578662" sldId="350"/>
            <ac:picMk id="9" creationId="{BD80BD4B-A981-1B6B-FE64-CE8C3507C4A4}"/>
          </ac:picMkLst>
        </pc:picChg>
        <pc:picChg chg="add mod modCrop">
          <ac:chgData name="shiksha singh" userId="c774f5d1-2834-43f7-a5ea-2eb3f35f6129" providerId="ADAL" clId="{0D06F357-B12C-4CE3-BA66-2037E082659B}" dt="2025-11-07T12:26:42.800" v="7331" actId="1036"/>
          <ac:picMkLst>
            <pc:docMk/>
            <pc:sldMk cId="454578662" sldId="350"/>
            <ac:picMk id="14" creationId="{E93D0A4B-EE84-4A83-CC4A-E532CBF3F2BF}"/>
          </ac:picMkLst>
        </pc:picChg>
        <pc:picChg chg="add mod modCrop">
          <ac:chgData name="shiksha singh" userId="c774f5d1-2834-43f7-a5ea-2eb3f35f6129" providerId="ADAL" clId="{0D06F357-B12C-4CE3-BA66-2037E082659B}" dt="2025-11-07T12:26:42.800" v="7331" actId="1036"/>
          <ac:picMkLst>
            <pc:docMk/>
            <pc:sldMk cId="454578662" sldId="350"/>
            <ac:picMk id="16" creationId="{0468E838-32D2-F234-428B-B060B94F0EE4}"/>
          </ac:picMkLst>
        </pc:picChg>
      </pc:sldChg>
      <pc:sldChg chg="addSp delSp modSp add mod">
        <pc:chgData name="shiksha singh" userId="c774f5d1-2834-43f7-a5ea-2eb3f35f6129" providerId="ADAL" clId="{0D06F357-B12C-4CE3-BA66-2037E082659B}" dt="2025-11-07T16:12:54.852" v="8087" actId="207"/>
        <pc:sldMkLst>
          <pc:docMk/>
          <pc:sldMk cId="1992103482" sldId="351"/>
        </pc:sldMkLst>
        <pc:spChg chg="del">
          <ac:chgData name="shiksha singh" userId="c774f5d1-2834-43f7-a5ea-2eb3f35f6129" providerId="ADAL" clId="{0D06F357-B12C-4CE3-BA66-2037E082659B}" dt="2025-11-07T13:07:57.201" v="7475" actId="478"/>
          <ac:spMkLst>
            <pc:docMk/>
            <pc:sldMk cId="1992103482" sldId="351"/>
            <ac:spMk id="4" creationId="{5598C3D3-70C8-7160-4FF8-F2D166EA12D1}"/>
          </ac:spMkLst>
        </pc:spChg>
        <pc:spChg chg="add del mod">
          <ac:chgData name="shiksha singh" userId="c774f5d1-2834-43f7-a5ea-2eb3f35f6129" providerId="ADAL" clId="{0D06F357-B12C-4CE3-BA66-2037E082659B}" dt="2025-11-07T13:07:59.271" v="7476" actId="478"/>
          <ac:spMkLst>
            <pc:docMk/>
            <pc:sldMk cId="1992103482" sldId="351"/>
            <ac:spMk id="7" creationId="{E0D590AC-FCAD-3C2F-A610-839038DD9485}"/>
          </ac:spMkLst>
        </pc:spChg>
        <pc:spChg chg="add mod">
          <ac:chgData name="shiksha singh" userId="c774f5d1-2834-43f7-a5ea-2eb3f35f6129" providerId="ADAL" clId="{0D06F357-B12C-4CE3-BA66-2037E082659B}" dt="2025-11-07T16:10:53.033" v="8067" actId="1036"/>
          <ac:spMkLst>
            <pc:docMk/>
            <pc:sldMk cId="1992103482" sldId="351"/>
            <ac:spMk id="8" creationId="{B9E47D5D-7496-C11C-23AF-C2870664CF17}"/>
          </ac:spMkLst>
        </pc:spChg>
        <pc:spChg chg="add del mod">
          <ac:chgData name="shiksha singh" userId="c774f5d1-2834-43f7-a5ea-2eb3f35f6129" providerId="ADAL" clId="{0D06F357-B12C-4CE3-BA66-2037E082659B}" dt="2025-11-07T15:57:03.221" v="7877" actId="478"/>
          <ac:spMkLst>
            <pc:docMk/>
            <pc:sldMk cId="1992103482" sldId="351"/>
            <ac:spMk id="9" creationId="{68705F88-CC6A-12B5-7CCB-6177F3973C20}"/>
          </ac:spMkLst>
        </pc:spChg>
        <pc:spChg chg="add del mod">
          <ac:chgData name="shiksha singh" userId="c774f5d1-2834-43f7-a5ea-2eb3f35f6129" providerId="ADAL" clId="{0D06F357-B12C-4CE3-BA66-2037E082659B}" dt="2025-11-07T15:26:55.828" v="7698" actId="478"/>
          <ac:spMkLst>
            <pc:docMk/>
            <pc:sldMk cId="1992103482" sldId="351"/>
            <ac:spMk id="11" creationId="{D71FFF6B-819F-8F7F-18BC-F651B6C44C64}"/>
          </ac:spMkLst>
        </pc:spChg>
        <pc:spChg chg="add mod">
          <ac:chgData name="shiksha singh" userId="c774f5d1-2834-43f7-a5ea-2eb3f35f6129" providerId="ADAL" clId="{0D06F357-B12C-4CE3-BA66-2037E082659B}" dt="2025-11-07T16:11:26.686" v="8071" actId="122"/>
          <ac:spMkLst>
            <pc:docMk/>
            <pc:sldMk cId="1992103482" sldId="351"/>
            <ac:spMk id="12" creationId="{6E2B70E0-2F49-305A-C03C-51BF1B232728}"/>
          </ac:spMkLst>
        </pc:spChg>
        <pc:spChg chg="add del mod">
          <ac:chgData name="shiksha singh" userId="c774f5d1-2834-43f7-a5ea-2eb3f35f6129" providerId="ADAL" clId="{0D06F357-B12C-4CE3-BA66-2037E082659B}" dt="2025-11-07T15:27:00.718" v="7699" actId="478"/>
          <ac:spMkLst>
            <pc:docMk/>
            <pc:sldMk cId="1992103482" sldId="351"/>
            <ac:spMk id="14" creationId="{2099DD53-34B5-F7CA-7419-DD67EE735D33}"/>
          </ac:spMkLst>
        </pc:spChg>
        <pc:spChg chg="add mod">
          <ac:chgData name="shiksha singh" userId="c774f5d1-2834-43f7-a5ea-2eb3f35f6129" providerId="ADAL" clId="{0D06F357-B12C-4CE3-BA66-2037E082659B}" dt="2025-11-07T16:12:54.852" v="8087" actId="207"/>
          <ac:spMkLst>
            <pc:docMk/>
            <pc:sldMk cId="1992103482" sldId="351"/>
            <ac:spMk id="15" creationId="{08F15ECF-D7B0-770F-6B1D-F1C0F157D11F}"/>
          </ac:spMkLst>
        </pc:spChg>
        <pc:spChg chg="add mod">
          <ac:chgData name="shiksha singh" userId="c774f5d1-2834-43f7-a5ea-2eb3f35f6129" providerId="ADAL" clId="{0D06F357-B12C-4CE3-BA66-2037E082659B}" dt="2025-11-07T16:11:24.050" v="8070" actId="122"/>
          <ac:spMkLst>
            <pc:docMk/>
            <pc:sldMk cId="1992103482" sldId="351"/>
            <ac:spMk id="16" creationId="{283295FA-34AD-2CA9-722D-241E4E0A36D0}"/>
          </ac:spMkLst>
        </pc:spChg>
        <pc:spChg chg="add mod">
          <ac:chgData name="shiksha singh" userId="c774f5d1-2834-43f7-a5ea-2eb3f35f6129" providerId="ADAL" clId="{0D06F357-B12C-4CE3-BA66-2037E082659B}" dt="2025-11-07T16:11:30.280" v="8072" actId="122"/>
          <ac:spMkLst>
            <pc:docMk/>
            <pc:sldMk cId="1992103482" sldId="351"/>
            <ac:spMk id="17" creationId="{031FF055-AE05-2357-AD52-70BEDA99F99B}"/>
          </ac:spMkLst>
        </pc:spChg>
      </pc:sldChg>
      <pc:sldMasterChg chg="modSp addSldLayout modSldLayout">
        <pc:chgData name="shiksha singh" userId="c774f5d1-2834-43f7-a5ea-2eb3f35f6129" providerId="ADAL" clId="{0D06F357-B12C-4CE3-BA66-2037E082659B}" dt="2025-11-03T22:56:56.119" v="6746" actId="14100"/>
        <pc:sldMasterMkLst>
          <pc:docMk/>
          <pc:sldMasterMk cId="3747688177" sldId="2147483674"/>
        </pc:sldMasterMkLst>
        <pc:spChg chg="mod">
          <ac:chgData name="shiksha singh" userId="c774f5d1-2834-43f7-a5ea-2eb3f35f6129" providerId="ADAL" clId="{0D06F357-B12C-4CE3-BA66-2037E082659B}" dt="2025-11-02T16:57:30.485" v="804"/>
          <ac:spMkLst>
            <pc:docMk/>
            <pc:sldMasterMk cId="3747688177" sldId="2147483674"/>
            <ac:spMk id="2" creationId="{00000000-0000-0000-0000-000000000000}"/>
          </ac:spMkLst>
        </pc:spChg>
        <pc:spChg chg="mod">
          <ac:chgData name="shiksha singh" userId="c774f5d1-2834-43f7-a5ea-2eb3f35f6129" providerId="ADAL" clId="{0D06F357-B12C-4CE3-BA66-2037E082659B}" dt="2025-11-02T16:57:30.485" v="804"/>
          <ac:spMkLst>
            <pc:docMk/>
            <pc:sldMasterMk cId="3747688177" sldId="2147483674"/>
            <ac:spMk id="3" creationId="{00000000-0000-0000-0000-000000000000}"/>
          </ac:spMkLst>
        </pc:spChg>
        <pc:spChg chg="mod">
          <ac:chgData name="shiksha singh" userId="c774f5d1-2834-43f7-a5ea-2eb3f35f6129" providerId="ADAL" clId="{0D06F357-B12C-4CE3-BA66-2037E082659B}" dt="2025-11-02T16:57:30.485" v="804"/>
          <ac:spMkLst>
            <pc:docMk/>
            <pc:sldMasterMk cId="3747688177" sldId="2147483674"/>
            <ac:spMk id="4" creationId="{00000000-0000-0000-0000-000000000000}"/>
          </ac:spMkLst>
        </pc:spChg>
        <pc:spChg chg="mod">
          <ac:chgData name="shiksha singh" userId="c774f5d1-2834-43f7-a5ea-2eb3f35f6129" providerId="ADAL" clId="{0D06F357-B12C-4CE3-BA66-2037E082659B}" dt="2025-11-02T16:57:30.485" v="804"/>
          <ac:spMkLst>
            <pc:docMk/>
            <pc:sldMasterMk cId="3747688177" sldId="2147483674"/>
            <ac:spMk id="5" creationId="{00000000-0000-0000-0000-000000000000}"/>
          </ac:spMkLst>
        </pc:spChg>
        <pc:spChg chg="mod">
          <ac:chgData name="shiksha singh" userId="c774f5d1-2834-43f7-a5ea-2eb3f35f6129" providerId="ADAL" clId="{0D06F357-B12C-4CE3-BA66-2037E082659B}" dt="2025-11-02T16:57:30.485" v="804"/>
          <ac:spMkLst>
            <pc:docMk/>
            <pc:sldMasterMk cId="3747688177" sldId="2147483674"/>
            <ac:spMk id="6" creationId="{00000000-0000-0000-0000-000000000000}"/>
          </ac:spMkLst>
        </pc:spChg>
        <pc:sldLayoutChg chg="addSp delSp modSp mod setBg">
          <pc:chgData name="shiksha singh" userId="c774f5d1-2834-43f7-a5ea-2eb3f35f6129" providerId="ADAL" clId="{0D06F357-B12C-4CE3-BA66-2037E082659B}" dt="2025-11-03T22:56:56.119" v="6746" actId="14100"/>
          <pc:sldLayoutMkLst>
            <pc:docMk/>
            <pc:sldMasterMk cId="3747688177" sldId="2147483674"/>
            <pc:sldLayoutMk cId="942697685" sldId="2147483675"/>
          </pc:sldLayoutMkLst>
          <pc:spChg chg="add mod ord">
            <ac:chgData name="shiksha singh" userId="c774f5d1-2834-43f7-a5ea-2eb3f35f6129" providerId="ADAL" clId="{0D06F357-B12C-4CE3-BA66-2037E082659B}" dt="2025-11-03T22:56:40.818" v="6743" actId="2085"/>
            <ac:spMkLst>
              <pc:docMk/>
              <pc:sldMasterMk cId="3747688177" sldId="2147483674"/>
              <pc:sldLayoutMk cId="942697685" sldId="2147483675"/>
              <ac:spMk id="5" creationId="{F706E697-110D-1E44-4B5C-2BD8082E99CE}"/>
            </ac:spMkLst>
          </pc:spChg>
          <pc:spChg chg="mod">
            <ac:chgData name="shiksha singh" userId="c774f5d1-2834-43f7-a5ea-2eb3f35f6129" providerId="ADAL" clId="{0D06F357-B12C-4CE3-BA66-2037E082659B}" dt="2025-11-02T17:13:33.128" v="952" actId="207"/>
            <ac:spMkLst>
              <pc:docMk/>
              <pc:sldMasterMk cId="3747688177" sldId="2147483674"/>
              <pc:sldLayoutMk cId="942697685" sldId="2147483675"/>
              <ac:spMk id="8" creationId="{775F67AC-D425-C317-D111-97BE35CF916F}"/>
            </ac:spMkLst>
          </pc:spChg>
          <pc:spChg chg="mod">
            <ac:chgData name="shiksha singh" userId="c774f5d1-2834-43f7-a5ea-2eb3f35f6129" providerId="ADAL" clId="{0D06F357-B12C-4CE3-BA66-2037E082659B}" dt="2025-11-02T16:57:30.485" v="804"/>
            <ac:spMkLst>
              <pc:docMk/>
              <pc:sldMasterMk cId="3747688177" sldId="2147483674"/>
              <pc:sldLayoutMk cId="942697685" sldId="2147483675"/>
              <ac:spMk id="9" creationId="{1BC82F47-C53D-A7AB-EF4F-FA075DC5C6AF}"/>
            </ac:spMkLst>
          </pc:spChg>
          <pc:spChg chg="mod">
            <ac:chgData name="shiksha singh" userId="c774f5d1-2834-43f7-a5ea-2eb3f35f6129" providerId="ADAL" clId="{0D06F357-B12C-4CE3-BA66-2037E082659B}" dt="2025-11-02T16:57:30.485" v="804"/>
            <ac:spMkLst>
              <pc:docMk/>
              <pc:sldMasterMk cId="3747688177" sldId="2147483674"/>
              <pc:sldLayoutMk cId="942697685" sldId="2147483675"/>
              <ac:spMk id="30" creationId="{ED006C94-BD46-E85B-2733-252DFE9A9503}"/>
            </ac:spMkLst>
          </pc:spChg>
          <pc:spChg chg="mod">
            <ac:chgData name="shiksha singh" userId="c774f5d1-2834-43f7-a5ea-2eb3f35f6129" providerId="ADAL" clId="{0D06F357-B12C-4CE3-BA66-2037E082659B}" dt="2025-11-02T16:57:30.485" v="804"/>
            <ac:spMkLst>
              <pc:docMk/>
              <pc:sldMasterMk cId="3747688177" sldId="2147483674"/>
              <pc:sldLayoutMk cId="942697685" sldId="2147483675"/>
              <ac:spMk id="31" creationId="{98B04F4E-BD71-4897-707B-A2A7CA7D509F}"/>
            </ac:spMkLst>
          </pc:spChg>
          <pc:spChg chg="mod">
            <ac:chgData name="shiksha singh" userId="c774f5d1-2834-43f7-a5ea-2eb3f35f6129" providerId="ADAL" clId="{0D06F357-B12C-4CE3-BA66-2037E082659B}" dt="2025-11-03T22:56:56.119" v="6746" actId="14100"/>
            <ac:spMkLst>
              <pc:docMk/>
              <pc:sldMasterMk cId="3747688177" sldId="2147483674"/>
              <pc:sldLayoutMk cId="942697685" sldId="2147483675"/>
              <ac:spMk id="33" creationId="{5BDAAF15-B65C-3FB6-0DC0-EA5D92E22F5E}"/>
            </ac:spMkLst>
          </pc:spChg>
          <pc:picChg chg="add mod">
            <ac:chgData name="shiksha singh" userId="c774f5d1-2834-43f7-a5ea-2eb3f35f6129" providerId="ADAL" clId="{0D06F357-B12C-4CE3-BA66-2037E082659B}" dt="2025-11-02T17:07:08.599" v="930" actId="1076"/>
            <ac:picMkLst>
              <pc:docMk/>
              <pc:sldMasterMk cId="3747688177" sldId="2147483674"/>
              <pc:sldLayoutMk cId="942697685" sldId="2147483675"/>
              <ac:picMk id="2" creationId="{D31B2569-3A38-D368-62FC-56978C3AA776}"/>
            </ac:picMkLst>
          </pc:picChg>
          <pc:picChg chg="add mod">
            <ac:chgData name="shiksha singh" userId="c774f5d1-2834-43f7-a5ea-2eb3f35f6129" providerId="ADAL" clId="{0D06F357-B12C-4CE3-BA66-2037E082659B}" dt="2025-11-03T22:56:12.828" v="6738" actId="1076"/>
            <ac:picMkLst>
              <pc:docMk/>
              <pc:sldMasterMk cId="3747688177" sldId="2147483674"/>
              <pc:sldLayoutMk cId="942697685" sldId="2147483675"/>
              <ac:picMk id="4" creationId="{5251D7B0-EF11-1DF5-B9C1-ECFA3643D710}"/>
            </ac:picMkLst>
          </pc:picChg>
          <pc:picChg chg="mod">
            <ac:chgData name="shiksha singh" userId="c774f5d1-2834-43f7-a5ea-2eb3f35f6129" providerId="ADAL" clId="{0D06F357-B12C-4CE3-BA66-2037E082659B}" dt="2025-11-02T16:59:04.231" v="813" actId="1076"/>
            <ac:picMkLst>
              <pc:docMk/>
              <pc:sldMasterMk cId="3747688177" sldId="2147483674"/>
              <pc:sldLayoutMk cId="942697685" sldId="2147483675"/>
              <ac:picMk id="15" creationId="{53C60954-F714-6A09-FD54-A56FB65CEF23}"/>
            </ac:picMkLst>
          </pc:picChg>
        </pc:sldLayoutChg>
        <pc:sldLayoutChg chg="addSp delSp modSp mod">
          <pc:chgData name="shiksha singh" userId="c774f5d1-2834-43f7-a5ea-2eb3f35f6129" providerId="ADAL" clId="{0D06F357-B12C-4CE3-BA66-2037E082659B}" dt="2025-11-02T17:29:22.339" v="1096" actId="478"/>
          <pc:sldLayoutMkLst>
            <pc:docMk/>
            <pc:sldMasterMk cId="3747688177" sldId="2147483674"/>
            <pc:sldLayoutMk cId="2471865033" sldId="2147483676"/>
          </pc:sldLayoutMkLst>
          <pc:spChg chg="mod">
            <ac:chgData name="shiksha singh" userId="c774f5d1-2834-43f7-a5ea-2eb3f35f6129" providerId="ADAL" clId="{0D06F357-B12C-4CE3-BA66-2037E082659B}" dt="2025-11-02T16:57:30.485" v="804"/>
            <ac:spMkLst>
              <pc:docMk/>
              <pc:sldMasterMk cId="3747688177" sldId="2147483674"/>
              <pc:sldLayoutMk cId="2471865033" sldId="2147483676"/>
              <ac:spMk id="3" creationId="{00000000-0000-0000-0000-000000000000}"/>
            </ac:spMkLst>
          </pc:spChg>
          <pc:spChg chg="mod">
            <ac:chgData name="shiksha singh" userId="c774f5d1-2834-43f7-a5ea-2eb3f35f6129" providerId="ADAL" clId="{0D06F357-B12C-4CE3-BA66-2037E082659B}" dt="2025-11-02T17:06:09.999" v="874" actId="14100"/>
            <ac:spMkLst>
              <pc:docMk/>
              <pc:sldMasterMk cId="3747688177" sldId="2147483674"/>
              <pc:sldLayoutMk cId="2471865033" sldId="2147483676"/>
              <ac:spMk id="4" creationId="{4D721CDC-7555-B05A-268F-56A7AF316FE0}"/>
            </ac:spMkLst>
          </pc:spChg>
          <pc:spChg chg="add del mod">
            <ac:chgData name="shiksha singh" userId="c774f5d1-2834-43f7-a5ea-2eb3f35f6129" providerId="ADAL" clId="{0D06F357-B12C-4CE3-BA66-2037E082659B}" dt="2025-11-02T17:29:22.339" v="1096" actId="478"/>
            <ac:spMkLst>
              <pc:docMk/>
              <pc:sldMasterMk cId="3747688177" sldId="2147483674"/>
              <pc:sldLayoutMk cId="2471865033" sldId="2147483676"/>
              <ac:spMk id="5" creationId="{00000000-0000-0000-0000-000000000000}"/>
            </ac:spMkLst>
          </pc:spChg>
          <pc:spChg chg="mod">
            <ac:chgData name="shiksha singh" userId="c774f5d1-2834-43f7-a5ea-2eb3f35f6129" providerId="ADAL" clId="{0D06F357-B12C-4CE3-BA66-2037E082659B}" dt="2025-11-02T16:57:30.485" v="804"/>
            <ac:spMkLst>
              <pc:docMk/>
              <pc:sldMasterMk cId="3747688177" sldId="2147483674"/>
              <pc:sldLayoutMk cId="2471865033" sldId="2147483676"/>
              <ac:spMk id="6" creationId="{00000000-0000-0000-0000-000000000000}"/>
            </ac:spMkLst>
          </pc:spChg>
          <pc:spChg chg="add del mod">
            <ac:chgData name="shiksha singh" userId="c774f5d1-2834-43f7-a5ea-2eb3f35f6129" providerId="ADAL" clId="{0D06F357-B12C-4CE3-BA66-2037E082659B}" dt="2025-11-02T17:29:16.862" v="1094" actId="478"/>
            <ac:spMkLst>
              <pc:docMk/>
              <pc:sldMasterMk cId="3747688177" sldId="2147483674"/>
              <pc:sldLayoutMk cId="2471865033" sldId="2147483676"/>
              <ac:spMk id="7" creationId="{76CA8B21-F7D0-57C7-3CEA-A87FB6B23CF2}"/>
            </ac:spMkLst>
          </pc:spChg>
          <pc:picChg chg="add mod">
            <ac:chgData name="shiksha singh" userId="c774f5d1-2834-43f7-a5ea-2eb3f35f6129" providerId="ADAL" clId="{0D06F357-B12C-4CE3-BA66-2037E082659B}" dt="2025-11-02T17:06:05.025" v="873" actId="1037"/>
            <ac:picMkLst>
              <pc:docMk/>
              <pc:sldMasterMk cId="3747688177" sldId="2147483674"/>
              <pc:sldLayoutMk cId="2471865033" sldId="2147483676"/>
              <ac:picMk id="8" creationId="{5DB3A114-A995-7B81-1DD8-E509D98AF86E}"/>
            </ac:picMkLst>
          </pc:picChg>
          <pc:picChg chg="mod">
            <ac:chgData name="shiksha singh" userId="c774f5d1-2834-43f7-a5ea-2eb3f35f6129" providerId="ADAL" clId="{0D06F357-B12C-4CE3-BA66-2037E082659B}" dt="2025-11-02T17:04:59.977" v="856" actId="1037"/>
            <ac:picMkLst>
              <pc:docMk/>
              <pc:sldMasterMk cId="3747688177" sldId="2147483674"/>
              <pc:sldLayoutMk cId="2471865033" sldId="2147483676"/>
              <ac:picMk id="11" creationId="{4475C6AE-DA68-418A-3508-8092E27D9155}"/>
            </ac:picMkLst>
          </pc:picChg>
          <pc:cxnChg chg="mod">
            <ac:chgData name="shiksha singh" userId="c774f5d1-2834-43f7-a5ea-2eb3f35f6129" providerId="ADAL" clId="{0D06F357-B12C-4CE3-BA66-2037E082659B}" dt="2025-11-02T16:57:30.485" v="804"/>
            <ac:cxnSpMkLst>
              <pc:docMk/>
              <pc:sldMasterMk cId="3747688177" sldId="2147483674"/>
              <pc:sldLayoutMk cId="2471865033" sldId="2147483676"/>
              <ac:cxnSpMk id="14" creationId="{401EEC23-BA77-E291-ED4C-97FD132B34FE}"/>
            </ac:cxnSpMkLst>
          </pc:cxnChg>
        </pc:sldLayoutChg>
        <pc:sldLayoutChg chg="addSp delSp modSp mod">
          <pc:chgData name="shiksha singh" userId="c774f5d1-2834-43f7-a5ea-2eb3f35f6129" providerId="ADAL" clId="{0D06F357-B12C-4CE3-BA66-2037E082659B}" dt="2025-11-02T17:28:36.859" v="1089"/>
          <pc:sldLayoutMkLst>
            <pc:docMk/>
            <pc:sldMasterMk cId="3747688177" sldId="2147483674"/>
            <pc:sldLayoutMk cId="1688123571" sldId="2147483677"/>
          </pc:sldLayoutMkLst>
          <pc:spChg chg="mod">
            <ac:chgData name="shiksha singh" userId="c774f5d1-2834-43f7-a5ea-2eb3f35f6129" providerId="ADAL" clId="{0D06F357-B12C-4CE3-BA66-2037E082659B}" dt="2025-11-02T16:57:30.485" v="804"/>
            <ac:spMkLst>
              <pc:docMk/>
              <pc:sldMasterMk cId="3747688177" sldId="2147483674"/>
              <pc:sldLayoutMk cId="1688123571" sldId="2147483677"/>
              <ac:spMk id="3" creationId="{00000000-0000-0000-0000-000000000000}"/>
            </ac:spMkLst>
          </pc:spChg>
          <pc:spChg chg="mod">
            <ac:chgData name="shiksha singh" userId="c774f5d1-2834-43f7-a5ea-2eb3f35f6129" providerId="ADAL" clId="{0D06F357-B12C-4CE3-BA66-2037E082659B}" dt="2025-11-02T16:57:30.485" v="804"/>
            <ac:spMkLst>
              <pc:docMk/>
              <pc:sldMasterMk cId="3747688177" sldId="2147483674"/>
              <pc:sldLayoutMk cId="1688123571" sldId="2147483677"/>
              <ac:spMk id="4" creationId="{75E256D4-DB5F-4BE6-58E8-A646EAD53830}"/>
            </ac:spMkLst>
          </pc:spChg>
          <pc:spChg chg="mod">
            <ac:chgData name="shiksha singh" userId="c774f5d1-2834-43f7-a5ea-2eb3f35f6129" providerId="ADAL" clId="{0D06F357-B12C-4CE3-BA66-2037E082659B}" dt="2025-11-02T16:57:30.485" v="804"/>
            <ac:spMkLst>
              <pc:docMk/>
              <pc:sldMasterMk cId="3747688177" sldId="2147483674"/>
              <pc:sldLayoutMk cId="1688123571" sldId="2147483677"/>
              <ac:spMk id="6" creationId="{00000000-0000-0000-0000-000000000000}"/>
            </ac:spMkLst>
          </pc:spChg>
          <pc:spChg chg="mod">
            <ac:chgData name="shiksha singh" userId="c774f5d1-2834-43f7-a5ea-2eb3f35f6129" providerId="ADAL" clId="{0D06F357-B12C-4CE3-BA66-2037E082659B}" dt="2025-11-02T17:13:04.768" v="948" actId="207"/>
            <ac:spMkLst>
              <pc:docMk/>
              <pc:sldMasterMk cId="3747688177" sldId="2147483674"/>
              <pc:sldLayoutMk cId="1688123571" sldId="2147483677"/>
              <ac:spMk id="7" creationId="{76CA8B21-F7D0-57C7-3CEA-A87FB6B23CF2}"/>
            </ac:spMkLst>
          </pc:spChg>
          <pc:spChg chg="add mod">
            <ac:chgData name="shiksha singh" userId="c774f5d1-2834-43f7-a5ea-2eb3f35f6129" providerId="ADAL" clId="{0D06F357-B12C-4CE3-BA66-2037E082659B}" dt="2025-11-02T17:06:25.740" v="924" actId="27636"/>
            <ac:spMkLst>
              <pc:docMk/>
              <pc:sldMasterMk cId="3747688177" sldId="2147483674"/>
              <pc:sldLayoutMk cId="1688123571" sldId="2147483677"/>
              <ac:spMk id="13" creationId="{CF2CD180-1FA0-FE5B-86BD-433CA32EC536}"/>
            </ac:spMkLst>
          </pc:spChg>
          <pc:spChg chg="mod">
            <ac:chgData name="shiksha singh" userId="c774f5d1-2834-43f7-a5ea-2eb3f35f6129" providerId="ADAL" clId="{0D06F357-B12C-4CE3-BA66-2037E082659B}" dt="2025-11-02T17:28:36.859" v="1089"/>
            <ac:spMkLst>
              <pc:docMk/>
              <pc:sldMasterMk cId="3747688177" sldId="2147483674"/>
              <pc:sldLayoutMk cId="1688123571" sldId="2147483677"/>
              <ac:spMk id="18" creationId="{17EB48B3-453B-2C3C-1A97-CB060915D65B}"/>
            </ac:spMkLst>
          </pc:spChg>
          <pc:picChg chg="add mod">
            <ac:chgData name="shiksha singh" userId="c774f5d1-2834-43f7-a5ea-2eb3f35f6129" providerId="ADAL" clId="{0D06F357-B12C-4CE3-BA66-2037E082659B}" dt="2025-11-02T17:06:25.740" v="924" actId="27636"/>
            <ac:picMkLst>
              <pc:docMk/>
              <pc:sldMasterMk cId="3747688177" sldId="2147483674"/>
              <pc:sldLayoutMk cId="1688123571" sldId="2147483677"/>
              <ac:picMk id="9" creationId="{88266CB9-9646-980D-0F19-268ABB527833}"/>
            </ac:picMkLst>
          </pc:picChg>
          <pc:picChg chg="add mod">
            <ac:chgData name="shiksha singh" userId="c774f5d1-2834-43f7-a5ea-2eb3f35f6129" providerId="ADAL" clId="{0D06F357-B12C-4CE3-BA66-2037E082659B}" dt="2025-11-02T17:06:25.740" v="924" actId="27636"/>
            <ac:picMkLst>
              <pc:docMk/>
              <pc:sldMasterMk cId="3747688177" sldId="2147483674"/>
              <pc:sldLayoutMk cId="1688123571" sldId="2147483677"/>
              <ac:picMk id="15" creationId="{DD54B5E6-6214-B22C-5C92-9C97FE2F961B}"/>
            </ac:picMkLst>
          </pc:picChg>
          <pc:cxnChg chg="mod">
            <ac:chgData name="shiksha singh" userId="c774f5d1-2834-43f7-a5ea-2eb3f35f6129" providerId="ADAL" clId="{0D06F357-B12C-4CE3-BA66-2037E082659B}" dt="2025-11-02T16:57:30.485" v="804"/>
            <ac:cxnSpMkLst>
              <pc:docMk/>
              <pc:sldMasterMk cId="3747688177" sldId="2147483674"/>
              <pc:sldLayoutMk cId="1688123571" sldId="2147483677"/>
              <ac:cxnSpMk id="14" creationId="{401EEC23-BA77-E291-ED4C-97FD132B34FE}"/>
            </ac:cxnSpMkLst>
          </pc:cxnChg>
        </pc:sldLayoutChg>
        <pc:sldLayoutChg chg="modSp mod">
          <pc:chgData name="shiksha singh" userId="c774f5d1-2834-43f7-a5ea-2eb3f35f6129" providerId="ADAL" clId="{0D06F357-B12C-4CE3-BA66-2037E082659B}" dt="2025-11-02T17:13:16.285" v="951" actId="207"/>
          <pc:sldLayoutMkLst>
            <pc:docMk/>
            <pc:sldMasterMk cId="3747688177" sldId="2147483674"/>
            <pc:sldLayoutMk cId="1193777691" sldId="2147483678"/>
          </pc:sldLayoutMkLst>
          <pc:spChg chg="mod">
            <ac:chgData name="shiksha singh" userId="c774f5d1-2834-43f7-a5ea-2eb3f35f6129" providerId="ADAL" clId="{0D06F357-B12C-4CE3-BA66-2037E082659B}" dt="2025-11-02T17:13:11.177" v="950" actId="207"/>
            <ac:spMkLst>
              <pc:docMk/>
              <pc:sldMasterMk cId="3747688177" sldId="2147483674"/>
              <pc:sldLayoutMk cId="1193777691" sldId="2147483678"/>
              <ac:spMk id="3" creationId="{0A65490F-D44A-480F-74C6-17494904B3F4}"/>
            </ac:spMkLst>
          </pc:spChg>
          <pc:spChg chg="mod">
            <ac:chgData name="shiksha singh" userId="c774f5d1-2834-43f7-a5ea-2eb3f35f6129" providerId="ADAL" clId="{0D06F357-B12C-4CE3-BA66-2037E082659B}" dt="2025-11-02T17:13:16.285" v="951" actId="207"/>
            <ac:spMkLst>
              <pc:docMk/>
              <pc:sldMasterMk cId="3747688177" sldId="2147483674"/>
              <pc:sldLayoutMk cId="1193777691" sldId="2147483678"/>
              <ac:spMk id="5" creationId="{2226A678-41F3-F630-F3CC-8DCDA563A85E}"/>
            </ac:spMkLst>
          </pc:spChg>
          <pc:spChg chg="mod">
            <ac:chgData name="shiksha singh" userId="c774f5d1-2834-43f7-a5ea-2eb3f35f6129" providerId="ADAL" clId="{0D06F357-B12C-4CE3-BA66-2037E082659B}" dt="2025-11-02T16:57:30.485" v="804"/>
            <ac:spMkLst>
              <pc:docMk/>
              <pc:sldMasterMk cId="3747688177" sldId="2147483674"/>
              <pc:sldLayoutMk cId="1193777691" sldId="2147483678"/>
              <ac:spMk id="11" creationId="{00000000-0000-0000-0000-000000000000}"/>
            </ac:spMkLst>
          </pc:spChg>
          <pc:spChg chg="mod">
            <ac:chgData name="shiksha singh" userId="c774f5d1-2834-43f7-a5ea-2eb3f35f6129" providerId="ADAL" clId="{0D06F357-B12C-4CE3-BA66-2037E082659B}" dt="2025-11-02T16:57:30.485" v="804"/>
            <ac:spMkLst>
              <pc:docMk/>
              <pc:sldMasterMk cId="3747688177" sldId="2147483674"/>
              <pc:sldLayoutMk cId="1193777691" sldId="2147483678"/>
              <ac:spMk id="17" creationId="{00000000-0000-0000-0000-000000000000}"/>
            </ac:spMkLst>
          </pc:spChg>
          <pc:cxnChg chg="mod">
            <ac:chgData name="shiksha singh" userId="c774f5d1-2834-43f7-a5ea-2eb3f35f6129" providerId="ADAL" clId="{0D06F357-B12C-4CE3-BA66-2037E082659B}" dt="2025-11-02T16:57:30.485" v="804"/>
            <ac:cxnSpMkLst>
              <pc:docMk/>
              <pc:sldMasterMk cId="3747688177" sldId="2147483674"/>
              <pc:sldLayoutMk cId="1193777691" sldId="2147483678"/>
              <ac:cxnSpMk id="12" creationId="{00000000-0000-0000-0000-000000000000}"/>
            </ac:cxnSpMkLst>
          </pc:cxnChg>
        </pc:sldLayoutChg>
        <pc:sldLayoutChg chg="addSp delSp modSp mod">
          <pc:chgData name="shiksha singh" userId="c774f5d1-2834-43f7-a5ea-2eb3f35f6129" providerId="ADAL" clId="{0D06F357-B12C-4CE3-BA66-2037E082659B}" dt="2025-11-02T17:30:03.689" v="1108"/>
          <pc:sldLayoutMkLst>
            <pc:docMk/>
            <pc:sldMasterMk cId="3747688177" sldId="2147483674"/>
            <pc:sldLayoutMk cId="372816999" sldId="2147483679"/>
          </pc:sldLayoutMkLst>
          <pc:spChg chg="mod">
            <ac:chgData name="shiksha singh" userId="c774f5d1-2834-43f7-a5ea-2eb3f35f6129" providerId="ADAL" clId="{0D06F357-B12C-4CE3-BA66-2037E082659B}" dt="2025-11-02T16:57:30.485" v="804"/>
            <ac:spMkLst>
              <pc:docMk/>
              <pc:sldMasterMk cId="3747688177" sldId="2147483674"/>
              <pc:sldLayoutMk cId="372816999" sldId="2147483679"/>
              <ac:spMk id="6" creationId="{00000000-0000-0000-0000-000000000000}"/>
            </ac:spMkLst>
          </pc:spChg>
          <pc:spChg chg="mod">
            <ac:chgData name="shiksha singh" userId="c774f5d1-2834-43f7-a5ea-2eb3f35f6129" providerId="ADAL" clId="{0D06F357-B12C-4CE3-BA66-2037E082659B}" dt="2025-11-02T17:13:08.328" v="949" actId="207"/>
            <ac:spMkLst>
              <pc:docMk/>
              <pc:sldMasterMk cId="3747688177" sldId="2147483674"/>
              <pc:sldLayoutMk cId="372816999" sldId="2147483679"/>
              <ac:spMk id="7" creationId="{76CA8B21-F7D0-57C7-3CEA-A87FB6B23CF2}"/>
            </ac:spMkLst>
          </pc:spChg>
          <pc:spChg chg="add mod">
            <ac:chgData name="shiksha singh" userId="c774f5d1-2834-43f7-a5ea-2eb3f35f6129" providerId="ADAL" clId="{0D06F357-B12C-4CE3-BA66-2037E082659B}" dt="2025-11-02T17:06:32.975" v="928"/>
            <ac:spMkLst>
              <pc:docMk/>
              <pc:sldMasterMk cId="3747688177" sldId="2147483674"/>
              <pc:sldLayoutMk cId="372816999" sldId="2147483679"/>
              <ac:spMk id="8" creationId="{C12BE0A9-BF91-A7FB-7404-D0C570B67A74}"/>
            </ac:spMkLst>
          </pc:spChg>
          <pc:spChg chg="mod">
            <ac:chgData name="shiksha singh" userId="c774f5d1-2834-43f7-a5ea-2eb3f35f6129" providerId="ADAL" clId="{0D06F357-B12C-4CE3-BA66-2037E082659B}" dt="2025-11-02T17:30:03.689" v="1108"/>
            <ac:spMkLst>
              <pc:docMk/>
              <pc:sldMasterMk cId="3747688177" sldId="2147483674"/>
              <pc:sldLayoutMk cId="372816999" sldId="2147483679"/>
              <ac:spMk id="18" creationId="{17EB48B3-453B-2C3C-1A97-CB060915D65B}"/>
            </ac:spMkLst>
          </pc:spChg>
          <pc:picChg chg="add mod">
            <ac:chgData name="shiksha singh" userId="c774f5d1-2834-43f7-a5ea-2eb3f35f6129" providerId="ADAL" clId="{0D06F357-B12C-4CE3-BA66-2037E082659B}" dt="2025-11-02T17:06:32.975" v="928"/>
            <ac:picMkLst>
              <pc:docMk/>
              <pc:sldMasterMk cId="3747688177" sldId="2147483674"/>
              <pc:sldLayoutMk cId="372816999" sldId="2147483679"/>
              <ac:picMk id="5" creationId="{CBC72E5A-DF13-0D70-5228-63746412FE38}"/>
            </ac:picMkLst>
          </pc:picChg>
          <pc:picChg chg="add mod">
            <ac:chgData name="shiksha singh" userId="c774f5d1-2834-43f7-a5ea-2eb3f35f6129" providerId="ADAL" clId="{0D06F357-B12C-4CE3-BA66-2037E082659B}" dt="2025-11-02T17:06:32.975" v="928"/>
            <ac:picMkLst>
              <pc:docMk/>
              <pc:sldMasterMk cId="3747688177" sldId="2147483674"/>
              <pc:sldLayoutMk cId="372816999" sldId="2147483679"/>
              <ac:picMk id="9" creationId="{686E4AAA-CBF8-E21A-AA7A-DDD7ED2C7BD3}"/>
            </ac:picMkLst>
          </pc:picChg>
          <pc:cxnChg chg="mod">
            <ac:chgData name="shiksha singh" userId="c774f5d1-2834-43f7-a5ea-2eb3f35f6129" providerId="ADAL" clId="{0D06F357-B12C-4CE3-BA66-2037E082659B}" dt="2025-11-02T16:57:30.485" v="804"/>
            <ac:cxnSpMkLst>
              <pc:docMk/>
              <pc:sldMasterMk cId="3747688177" sldId="2147483674"/>
              <pc:sldLayoutMk cId="372816999" sldId="2147483679"/>
              <ac:cxnSpMk id="14" creationId="{401EEC23-BA77-E291-ED4C-97FD132B34FE}"/>
            </ac:cxnSpMkLst>
          </pc:cxnChg>
        </pc:sldLayoutChg>
        <pc:sldLayoutChg chg="modSp add mod modTransition setBg">
          <pc:chgData name="shiksha singh" userId="c774f5d1-2834-43f7-a5ea-2eb3f35f6129" providerId="ADAL" clId="{0D06F357-B12C-4CE3-BA66-2037E082659B}" dt="2025-11-03T22:53:44.248" v="6717" actId="1076"/>
          <pc:sldLayoutMkLst>
            <pc:docMk/>
            <pc:sldMasterMk cId="3747688177" sldId="2147483674"/>
            <pc:sldLayoutMk cId="143619970" sldId="2147483680"/>
          </pc:sldLayoutMkLst>
          <pc:spChg chg="mod">
            <ac:chgData name="shiksha singh" userId="c774f5d1-2834-43f7-a5ea-2eb3f35f6129" providerId="ADAL" clId="{0D06F357-B12C-4CE3-BA66-2037E082659B}" dt="2025-11-03T22:50:29.375" v="6632" actId="207"/>
            <ac:spMkLst>
              <pc:docMk/>
              <pc:sldMasterMk cId="3747688177" sldId="2147483674"/>
              <pc:sldLayoutMk cId="143619970" sldId="2147483680"/>
              <ac:spMk id="8" creationId="{775F67AC-D425-C317-D111-97BE35CF916F}"/>
            </ac:spMkLst>
          </pc:spChg>
          <pc:spChg chg="mod">
            <ac:chgData name="shiksha singh" userId="c774f5d1-2834-43f7-a5ea-2eb3f35f6129" providerId="ADAL" clId="{0D06F357-B12C-4CE3-BA66-2037E082659B}" dt="2025-11-03T22:50:15.830" v="6631" actId="207"/>
            <ac:spMkLst>
              <pc:docMk/>
              <pc:sldMasterMk cId="3747688177" sldId="2147483674"/>
              <pc:sldLayoutMk cId="143619970" sldId="2147483680"/>
              <ac:spMk id="9" creationId="{1BC82F47-C53D-A7AB-EF4F-FA075DC5C6AF}"/>
            </ac:spMkLst>
          </pc:spChg>
          <pc:spChg chg="mod">
            <ac:chgData name="shiksha singh" userId="c774f5d1-2834-43f7-a5ea-2eb3f35f6129" providerId="ADAL" clId="{0D06F357-B12C-4CE3-BA66-2037E082659B}" dt="2025-11-03T22:47:12.487" v="6608" actId="207"/>
            <ac:spMkLst>
              <pc:docMk/>
              <pc:sldMasterMk cId="3747688177" sldId="2147483674"/>
              <pc:sldLayoutMk cId="143619970" sldId="2147483680"/>
              <ac:spMk id="30" creationId="{ED006C94-BD46-E85B-2733-252DFE9A9503}"/>
            </ac:spMkLst>
          </pc:spChg>
          <pc:spChg chg="mod">
            <ac:chgData name="shiksha singh" userId="c774f5d1-2834-43f7-a5ea-2eb3f35f6129" providerId="ADAL" clId="{0D06F357-B12C-4CE3-BA66-2037E082659B}" dt="2025-11-03T22:47:12.487" v="6608" actId="207"/>
            <ac:spMkLst>
              <pc:docMk/>
              <pc:sldMasterMk cId="3747688177" sldId="2147483674"/>
              <pc:sldLayoutMk cId="143619970" sldId="2147483680"/>
              <ac:spMk id="31" creationId="{98B04F4E-BD71-4897-707B-A2A7CA7D509F}"/>
            </ac:spMkLst>
          </pc:spChg>
          <pc:spChg chg="mod">
            <ac:chgData name="shiksha singh" userId="c774f5d1-2834-43f7-a5ea-2eb3f35f6129" providerId="ADAL" clId="{0D06F357-B12C-4CE3-BA66-2037E082659B}" dt="2025-11-03T22:47:12.487" v="6608" actId="207"/>
            <ac:spMkLst>
              <pc:docMk/>
              <pc:sldMasterMk cId="3747688177" sldId="2147483674"/>
              <pc:sldLayoutMk cId="143619970" sldId="2147483680"/>
              <ac:spMk id="33" creationId="{5BDAAF15-B65C-3FB6-0DC0-EA5D92E22F5E}"/>
            </ac:spMkLst>
          </pc:spChg>
          <pc:spChg chg="mod">
            <ac:chgData name="shiksha singh" userId="c774f5d1-2834-43f7-a5ea-2eb3f35f6129" providerId="ADAL" clId="{0D06F357-B12C-4CE3-BA66-2037E082659B}" dt="2025-11-03T22:47:12.487" v="6608" actId="207"/>
            <ac:spMkLst>
              <pc:docMk/>
              <pc:sldMasterMk cId="3747688177" sldId="2147483674"/>
              <pc:sldLayoutMk cId="143619970" sldId="2147483680"/>
              <ac:spMk id="34" creationId="{255C6C20-0899-8013-976A-C82AD66D2747}"/>
            </ac:spMkLst>
          </pc:spChg>
          <pc:picChg chg="mod">
            <ac:chgData name="shiksha singh" userId="c774f5d1-2834-43f7-a5ea-2eb3f35f6129" providerId="ADAL" clId="{0D06F357-B12C-4CE3-BA66-2037E082659B}" dt="2025-11-03T22:48:01.333" v="6614" actId="1076"/>
            <ac:picMkLst>
              <pc:docMk/>
              <pc:sldMasterMk cId="3747688177" sldId="2147483674"/>
              <pc:sldLayoutMk cId="143619970" sldId="2147483680"/>
              <ac:picMk id="2" creationId="{D31B2569-3A38-D368-62FC-56978C3AA776}"/>
            </ac:picMkLst>
          </pc:picChg>
          <pc:picChg chg="mod">
            <ac:chgData name="shiksha singh" userId="c774f5d1-2834-43f7-a5ea-2eb3f35f6129" providerId="ADAL" clId="{0D06F357-B12C-4CE3-BA66-2037E082659B}" dt="2025-11-03T22:53:44.248" v="6717" actId="1076"/>
            <ac:picMkLst>
              <pc:docMk/>
              <pc:sldMasterMk cId="3747688177" sldId="2147483674"/>
              <pc:sldLayoutMk cId="143619970" sldId="2147483680"/>
              <ac:picMk id="3" creationId="{DDA28E02-D17A-2320-BA5F-EF58F270A748}"/>
            </ac:picMkLst>
          </pc:picChg>
          <pc:picChg chg="mod modCrop">
            <ac:chgData name="shiksha singh" userId="c774f5d1-2834-43f7-a5ea-2eb3f35f6129" providerId="ADAL" clId="{0D06F357-B12C-4CE3-BA66-2037E082659B}" dt="2025-11-03T22:49:40.309" v="6630" actId="1076"/>
            <ac:picMkLst>
              <pc:docMk/>
              <pc:sldMasterMk cId="3747688177" sldId="2147483674"/>
              <pc:sldLayoutMk cId="143619970" sldId="2147483680"/>
              <ac:picMk id="15" creationId="{53C60954-F714-6A09-FD54-A56FB65CEF23}"/>
            </ac:picMkLst>
          </pc:picChg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B58B04-07F2-4466-930B-A17A65E7E020}" type="doc">
      <dgm:prSet loTypeId="urn:microsoft.com/office/officeart/2005/8/layout/hierarchy6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IN"/>
        </a:p>
      </dgm:t>
    </dgm:pt>
    <dgm:pt modelId="{47273FEC-FD40-4146-B998-1625CDBD97AE}">
      <dgm:prSet phldrT="[Text]" custT="1"/>
      <dgm:spPr>
        <a:solidFill>
          <a:schemeClr val="accent5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sz="900" dirty="0">
              <a:latin typeface="+mn-lt"/>
            </a:rPr>
            <a:t>Mobility-as-a-Service OR </a:t>
          </a:r>
          <a:r>
            <a:rPr lang="en-US" sz="900" dirty="0" err="1">
              <a:latin typeface="+mn-lt"/>
            </a:rPr>
            <a:t>MaaS</a:t>
          </a:r>
          <a:r>
            <a:rPr lang="en-US" sz="900" dirty="0">
              <a:latin typeface="+mn-lt"/>
            </a:rPr>
            <a:t> OR Multimodal-integration OR Mode-integration</a:t>
          </a:r>
          <a:endParaRPr lang="en-IN" sz="900" dirty="0">
            <a:latin typeface="+mn-lt"/>
          </a:endParaRPr>
        </a:p>
      </dgm:t>
    </dgm:pt>
    <dgm:pt modelId="{5B1A38DA-9A5B-4CFD-87A2-70DA91CA1178}" type="parTrans" cxnId="{D9A7DCB7-F2A9-45CB-A140-97FA5F3062F3}">
      <dgm:prSet/>
      <dgm:spPr/>
      <dgm:t>
        <a:bodyPr/>
        <a:lstStyle/>
        <a:p>
          <a:endParaRPr lang="en-IN" sz="900"/>
        </a:p>
      </dgm:t>
    </dgm:pt>
    <dgm:pt modelId="{2B2D3C94-7829-4F8C-AAFD-EEB041A5857F}" type="sibTrans" cxnId="{D9A7DCB7-F2A9-45CB-A140-97FA5F3062F3}">
      <dgm:prSet/>
      <dgm:spPr/>
      <dgm:t>
        <a:bodyPr/>
        <a:lstStyle/>
        <a:p>
          <a:endParaRPr lang="en-IN" sz="900"/>
        </a:p>
      </dgm:t>
    </dgm:pt>
    <dgm:pt modelId="{BE40C7FD-72F9-42F4-B3CB-6601C526B70E}">
      <dgm:prSet phldrT="[Text]" custT="1"/>
      <dgm:spPr>
        <a:solidFill>
          <a:schemeClr val="accent5">
            <a:lumMod val="40000"/>
            <a:lumOff val="60000"/>
          </a:schemeClr>
        </a:solidFill>
        <a:ln>
          <a:solidFill>
            <a:schemeClr val="accent5">
              <a:lumMod val="40000"/>
              <a:lumOff val="60000"/>
            </a:schemeClr>
          </a:solidFill>
        </a:ln>
      </dgm:spPr>
      <dgm:t>
        <a:bodyPr/>
        <a:lstStyle/>
        <a:p>
          <a:r>
            <a:rPr lang="en-IN" sz="900" dirty="0" err="1">
              <a:latin typeface="+mn-lt"/>
            </a:rPr>
            <a:t>WoS</a:t>
          </a:r>
          <a:endParaRPr lang="en-IN" sz="900" dirty="0">
            <a:latin typeface="+mn-lt"/>
          </a:endParaRPr>
        </a:p>
        <a:p>
          <a:r>
            <a:rPr lang="en-IN" sz="900" dirty="0">
              <a:latin typeface="+mn-lt"/>
            </a:rPr>
            <a:t>(N=13016)</a:t>
          </a:r>
        </a:p>
      </dgm:t>
    </dgm:pt>
    <dgm:pt modelId="{08B1CEC4-034C-4D09-92DA-650BC99AAC5A}" type="sibTrans" cxnId="{0FEA14A4-BDDD-4FCC-8122-9232E42A881A}">
      <dgm:prSet/>
      <dgm:spPr/>
      <dgm:t>
        <a:bodyPr/>
        <a:lstStyle/>
        <a:p>
          <a:endParaRPr lang="en-IN" sz="900"/>
        </a:p>
      </dgm:t>
    </dgm:pt>
    <dgm:pt modelId="{50C13CEF-1F82-4049-BB8A-395D3A70977D}" type="parTrans" cxnId="{0FEA14A4-BDDD-4FCC-8122-9232E42A881A}">
      <dgm:prSet/>
      <dgm:spPr/>
      <dgm:t>
        <a:bodyPr/>
        <a:lstStyle/>
        <a:p>
          <a:endParaRPr lang="en-IN" sz="900"/>
        </a:p>
      </dgm:t>
    </dgm:pt>
    <dgm:pt modelId="{213F5E9E-B6D2-46CD-9A2A-A44DA14245A3}">
      <dgm:prSet custT="1"/>
      <dgm:spPr>
        <a:solidFill>
          <a:schemeClr val="accent5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en-IN" sz="900" dirty="0">
              <a:latin typeface="+mn-lt"/>
            </a:rPr>
            <a:t>Relevant articles</a:t>
          </a:r>
        </a:p>
        <a:p>
          <a:r>
            <a:rPr lang="en-IN" sz="900" dirty="0">
              <a:latin typeface="+mn-lt"/>
            </a:rPr>
            <a:t>(N=605)</a:t>
          </a:r>
        </a:p>
      </dgm:t>
    </dgm:pt>
    <dgm:pt modelId="{166BBF18-ECE1-4777-A0EE-0AD1B4B41C55}" type="sibTrans" cxnId="{28D28EB2-2EF0-4BF3-96CD-D70CC78CE430}">
      <dgm:prSet/>
      <dgm:spPr/>
      <dgm:t>
        <a:bodyPr/>
        <a:lstStyle/>
        <a:p>
          <a:endParaRPr lang="en-IN" sz="900"/>
        </a:p>
      </dgm:t>
    </dgm:pt>
    <dgm:pt modelId="{51F21F3E-C44C-4169-8665-58D0B1F06799}" type="parTrans" cxnId="{28D28EB2-2EF0-4BF3-96CD-D70CC78CE430}">
      <dgm:prSet/>
      <dgm:spPr/>
      <dgm:t>
        <a:bodyPr/>
        <a:lstStyle/>
        <a:p>
          <a:endParaRPr lang="en-IN" sz="900"/>
        </a:p>
      </dgm:t>
    </dgm:pt>
    <dgm:pt modelId="{42586651-4BCA-4F0F-A6D4-4175B3ABB687}">
      <dgm:prSet custT="1"/>
      <dgm:spPr>
        <a:solidFill>
          <a:schemeClr val="accent5">
            <a:lumMod val="75000"/>
          </a:schemeClr>
        </a:solidFill>
        <a:ln>
          <a:noFill/>
        </a:ln>
      </dgm:spPr>
      <dgm:t>
        <a:bodyPr/>
        <a:lstStyle/>
        <a:p>
          <a:r>
            <a:rPr lang="en-IN" sz="900" dirty="0">
              <a:solidFill>
                <a:schemeClr val="bg1"/>
              </a:solidFill>
              <a:latin typeface="+mn-lt"/>
            </a:rPr>
            <a:t>Papers included </a:t>
          </a:r>
          <a:r>
            <a:rPr lang="en-IN" sz="900" dirty="0" err="1">
              <a:solidFill>
                <a:schemeClr val="bg1"/>
              </a:solidFill>
              <a:latin typeface="+mn-lt"/>
            </a:rPr>
            <a:t>MaaS</a:t>
          </a:r>
          <a:r>
            <a:rPr lang="en-IN" sz="900" dirty="0">
              <a:solidFill>
                <a:schemeClr val="bg1"/>
              </a:solidFill>
              <a:latin typeface="+mn-lt"/>
            </a:rPr>
            <a:t> implemented cities</a:t>
          </a:r>
        </a:p>
        <a:p>
          <a:r>
            <a:rPr lang="en-IN" sz="900" dirty="0">
              <a:solidFill>
                <a:schemeClr val="bg1"/>
              </a:solidFill>
              <a:latin typeface="+mn-lt"/>
            </a:rPr>
            <a:t>(N=103)</a:t>
          </a:r>
        </a:p>
      </dgm:t>
    </dgm:pt>
    <dgm:pt modelId="{AAEAD021-2621-4420-8B87-5AB3C76FCCD8}" type="parTrans" cxnId="{900EA17D-1A19-45D0-B65A-83DC6AE74B5F}">
      <dgm:prSet/>
      <dgm:spPr/>
      <dgm:t>
        <a:bodyPr/>
        <a:lstStyle/>
        <a:p>
          <a:endParaRPr lang="en-IN" sz="900"/>
        </a:p>
      </dgm:t>
    </dgm:pt>
    <dgm:pt modelId="{844972C9-3919-42B5-A954-714AAF657978}" type="sibTrans" cxnId="{900EA17D-1A19-45D0-B65A-83DC6AE74B5F}">
      <dgm:prSet/>
      <dgm:spPr/>
      <dgm:t>
        <a:bodyPr/>
        <a:lstStyle/>
        <a:p>
          <a:endParaRPr lang="en-IN" sz="900"/>
        </a:p>
      </dgm:t>
    </dgm:pt>
    <dgm:pt modelId="{C9E5878E-FC02-455B-9CBA-3059DFD7F117}" type="pres">
      <dgm:prSet presAssocID="{15B58B04-07F2-4466-930B-A17A65E7E020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7206B74-E6B4-4DBC-8BA7-9DBBAF244BC3}" type="pres">
      <dgm:prSet presAssocID="{15B58B04-07F2-4466-930B-A17A65E7E020}" presName="hierFlow" presStyleCnt="0"/>
      <dgm:spPr/>
    </dgm:pt>
    <dgm:pt modelId="{7F75D710-8F6A-489D-829F-5A32B462ED19}" type="pres">
      <dgm:prSet presAssocID="{15B58B04-07F2-4466-930B-A17A65E7E020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002CA714-FD54-4FC7-A7A5-CCE0471CC8B2}" type="pres">
      <dgm:prSet presAssocID="{47273FEC-FD40-4146-B998-1625CDBD97AE}" presName="Name14" presStyleCnt="0"/>
      <dgm:spPr/>
    </dgm:pt>
    <dgm:pt modelId="{4FDD7FDF-4478-422D-9E01-A0F6F2A05251}" type="pres">
      <dgm:prSet presAssocID="{47273FEC-FD40-4146-B998-1625CDBD97AE}" presName="level1Shape" presStyleLbl="node0" presStyleIdx="0" presStyleCnt="1" custScaleX="173373" custScaleY="68947">
        <dgm:presLayoutVars>
          <dgm:chPref val="3"/>
        </dgm:presLayoutVars>
      </dgm:prSet>
      <dgm:spPr/>
    </dgm:pt>
    <dgm:pt modelId="{A7EDE407-23F9-48C3-BDBC-AE20E8D344FF}" type="pres">
      <dgm:prSet presAssocID="{47273FEC-FD40-4146-B998-1625CDBD97AE}" presName="hierChild2" presStyleCnt="0"/>
      <dgm:spPr/>
    </dgm:pt>
    <dgm:pt modelId="{444507D1-3506-430B-91E6-2E3140EB2DF6}" type="pres">
      <dgm:prSet presAssocID="{50C13CEF-1F82-4049-BB8A-395D3A70977D}" presName="Name19" presStyleLbl="parChTrans1D2" presStyleIdx="0" presStyleCnt="1"/>
      <dgm:spPr/>
    </dgm:pt>
    <dgm:pt modelId="{A8FDB189-F98F-4C42-B16A-0CB5862EEE8B}" type="pres">
      <dgm:prSet presAssocID="{BE40C7FD-72F9-42F4-B3CB-6601C526B70E}" presName="Name21" presStyleCnt="0"/>
      <dgm:spPr/>
    </dgm:pt>
    <dgm:pt modelId="{D5503038-9211-4E2A-87E1-560A33D6658B}" type="pres">
      <dgm:prSet presAssocID="{BE40C7FD-72F9-42F4-B3CB-6601C526B70E}" presName="level2Shape" presStyleLbl="node2" presStyleIdx="0" presStyleCnt="1" custScaleX="172749" custScaleY="47652"/>
      <dgm:spPr/>
    </dgm:pt>
    <dgm:pt modelId="{C8E9D6CA-4C0B-4281-87DB-67A0FEA55A30}" type="pres">
      <dgm:prSet presAssocID="{BE40C7FD-72F9-42F4-B3CB-6601C526B70E}" presName="hierChild3" presStyleCnt="0"/>
      <dgm:spPr/>
    </dgm:pt>
    <dgm:pt modelId="{0A31064D-7E46-4589-B43A-0BD461732088}" type="pres">
      <dgm:prSet presAssocID="{51F21F3E-C44C-4169-8665-58D0B1F06799}" presName="Name19" presStyleLbl="parChTrans1D3" presStyleIdx="0" presStyleCnt="1"/>
      <dgm:spPr/>
    </dgm:pt>
    <dgm:pt modelId="{AFB8F9B9-FD96-481F-B1DA-5CD51D77D643}" type="pres">
      <dgm:prSet presAssocID="{213F5E9E-B6D2-46CD-9A2A-A44DA14245A3}" presName="Name21" presStyleCnt="0"/>
      <dgm:spPr/>
    </dgm:pt>
    <dgm:pt modelId="{79B8B0B8-6F15-407E-B268-C0C7914F5167}" type="pres">
      <dgm:prSet presAssocID="{213F5E9E-B6D2-46CD-9A2A-A44DA14245A3}" presName="level2Shape" presStyleLbl="node3" presStyleIdx="0" presStyleCnt="1" custScaleX="172749" custScaleY="57296"/>
      <dgm:spPr/>
    </dgm:pt>
    <dgm:pt modelId="{47B9B9EA-6A03-4C95-BB2F-69FAE70756F4}" type="pres">
      <dgm:prSet presAssocID="{213F5E9E-B6D2-46CD-9A2A-A44DA14245A3}" presName="hierChild3" presStyleCnt="0"/>
      <dgm:spPr/>
    </dgm:pt>
    <dgm:pt modelId="{76B82E90-49EB-41F8-8CC0-9003FCDB834F}" type="pres">
      <dgm:prSet presAssocID="{AAEAD021-2621-4420-8B87-5AB3C76FCCD8}" presName="Name19" presStyleLbl="parChTrans1D4" presStyleIdx="0" presStyleCnt="1"/>
      <dgm:spPr/>
    </dgm:pt>
    <dgm:pt modelId="{FB2A3469-D8E5-4E18-A1FB-3351FB3508E3}" type="pres">
      <dgm:prSet presAssocID="{42586651-4BCA-4F0F-A6D4-4175B3ABB687}" presName="Name21" presStyleCnt="0"/>
      <dgm:spPr/>
    </dgm:pt>
    <dgm:pt modelId="{C649E8E3-9EC8-4E60-BDA8-ACDB00D12FA9}" type="pres">
      <dgm:prSet presAssocID="{42586651-4BCA-4F0F-A6D4-4175B3ABB687}" presName="level2Shape" presStyleLbl="node4" presStyleIdx="0" presStyleCnt="1" custScaleX="173329" custScaleY="85667"/>
      <dgm:spPr/>
    </dgm:pt>
    <dgm:pt modelId="{7964DC86-B47B-4C68-BC3D-3527AA3991D1}" type="pres">
      <dgm:prSet presAssocID="{42586651-4BCA-4F0F-A6D4-4175B3ABB687}" presName="hierChild3" presStyleCnt="0"/>
      <dgm:spPr/>
    </dgm:pt>
    <dgm:pt modelId="{D001DEBA-8720-4C14-BF85-1D0DA42FF45C}" type="pres">
      <dgm:prSet presAssocID="{15B58B04-07F2-4466-930B-A17A65E7E020}" presName="bgShapesFlow" presStyleCnt="0"/>
      <dgm:spPr/>
    </dgm:pt>
  </dgm:ptLst>
  <dgm:cxnLst>
    <dgm:cxn modelId="{31444B22-CDCA-4134-9215-8467C59F1FD0}" type="presOf" srcId="{BE40C7FD-72F9-42F4-B3CB-6601C526B70E}" destId="{D5503038-9211-4E2A-87E1-560A33D6658B}" srcOrd="0" destOrd="0" presId="urn:microsoft.com/office/officeart/2005/8/layout/hierarchy6"/>
    <dgm:cxn modelId="{920D7B59-9464-46E7-AE9C-A4F47B01A863}" type="presOf" srcId="{AAEAD021-2621-4420-8B87-5AB3C76FCCD8}" destId="{76B82E90-49EB-41F8-8CC0-9003FCDB834F}" srcOrd="0" destOrd="0" presId="urn:microsoft.com/office/officeart/2005/8/layout/hierarchy6"/>
    <dgm:cxn modelId="{CA13D07A-ADD9-473E-96E4-5C9B3B40CE79}" type="presOf" srcId="{50C13CEF-1F82-4049-BB8A-395D3A70977D}" destId="{444507D1-3506-430B-91E6-2E3140EB2DF6}" srcOrd="0" destOrd="0" presId="urn:microsoft.com/office/officeart/2005/8/layout/hierarchy6"/>
    <dgm:cxn modelId="{900EA17D-1A19-45D0-B65A-83DC6AE74B5F}" srcId="{213F5E9E-B6D2-46CD-9A2A-A44DA14245A3}" destId="{42586651-4BCA-4F0F-A6D4-4175B3ABB687}" srcOrd="0" destOrd="0" parTransId="{AAEAD021-2621-4420-8B87-5AB3C76FCCD8}" sibTransId="{844972C9-3919-42B5-A954-714AAF657978}"/>
    <dgm:cxn modelId="{0FEA14A4-BDDD-4FCC-8122-9232E42A881A}" srcId="{47273FEC-FD40-4146-B998-1625CDBD97AE}" destId="{BE40C7FD-72F9-42F4-B3CB-6601C526B70E}" srcOrd="0" destOrd="0" parTransId="{50C13CEF-1F82-4049-BB8A-395D3A70977D}" sibTransId="{08B1CEC4-034C-4D09-92DA-650BC99AAC5A}"/>
    <dgm:cxn modelId="{28D28EB2-2EF0-4BF3-96CD-D70CC78CE430}" srcId="{BE40C7FD-72F9-42F4-B3CB-6601C526B70E}" destId="{213F5E9E-B6D2-46CD-9A2A-A44DA14245A3}" srcOrd="0" destOrd="0" parTransId="{51F21F3E-C44C-4169-8665-58D0B1F06799}" sibTransId="{166BBF18-ECE1-4777-A0EE-0AD1B4B41C55}"/>
    <dgm:cxn modelId="{D9A7DCB7-F2A9-45CB-A140-97FA5F3062F3}" srcId="{15B58B04-07F2-4466-930B-A17A65E7E020}" destId="{47273FEC-FD40-4146-B998-1625CDBD97AE}" srcOrd="0" destOrd="0" parTransId="{5B1A38DA-9A5B-4CFD-87A2-70DA91CA1178}" sibTransId="{2B2D3C94-7829-4F8C-AAFD-EEB041A5857F}"/>
    <dgm:cxn modelId="{7D78B0C2-3238-4406-BC29-48AADA62E650}" type="presOf" srcId="{213F5E9E-B6D2-46CD-9A2A-A44DA14245A3}" destId="{79B8B0B8-6F15-407E-B268-C0C7914F5167}" srcOrd="0" destOrd="0" presId="urn:microsoft.com/office/officeart/2005/8/layout/hierarchy6"/>
    <dgm:cxn modelId="{7E4C86DC-FAAD-4801-B488-E0B63BA94515}" type="presOf" srcId="{15B58B04-07F2-4466-930B-A17A65E7E020}" destId="{C9E5878E-FC02-455B-9CBA-3059DFD7F117}" srcOrd="0" destOrd="0" presId="urn:microsoft.com/office/officeart/2005/8/layout/hierarchy6"/>
    <dgm:cxn modelId="{750103E0-9D1E-420A-80C6-2E12067B84E8}" type="presOf" srcId="{47273FEC-FD40-4146-B998-1625CDBD97AE}" destId="{4FDD7FDF-4478-422D-9E01-A0F6F2A05251}" srcOrd="0" destOrd="0" presId="urn:microsoft.com/office/officeart/2005/8/layout/hierarchy6"/>
    <dgm:cxn modelId="{02C3E4E7-EFB2-4A53-BB07-A103803BE718}" type="presOf" srcId="{42586651-4BCA-4F0F-A6D4-4175B3ABB687}" destId="{C649E8E3-9EC8-4E60-BDA8-ACDB00D12FA9}" srcOrd="0" destOrd="0" presId="urn:microsoft.com/office/officeart/2005/8/layout/hierarchy6"/>
    <dgm:cxn modelId="{C689B9F9-DED2-482C-B276-7965C336F805}" type="presOf" srcId="{51F21F3E-C44C-4169-8665-58D0B1F06799}" destId="{0A31064D-7E46-4589-B43A-0BD461732088}" srcOrd="0" destOrd="0" presId="urn:microsoft.com/office/officeart/2005/8/layout/hierarchy6"/>
    <dgm:cxn modelId="{64C78F19-E011-4AF5-B76B-CD761777FB80}" type="presParOf" srcId="{C9E5878E-FC02-455B-9CBA-3059DFD7F117}" destId="{77206B74-E6B4-4DBC-8BA7-9DBBAF244BC3}" srcOrd="0" destOrd="0" presId="urn:microsoft.com/office/officeart/2005/8/layout/hierarchy6"/>
    <dgm:cxn modelId="{70C1AC04-A5DA-42B1-B74C-54184F5A6501}" type="presParOf" srcId="{77206B74-E6B4-4DBC-8BA7-9DBBAF244BC3}" destId="{7F75D710-8F6A-489D-829F-5A32B462ED19}" srcOrd="0" destOrd="0" presId="urn:microsoft.com/office/officeart/2005/8/layout/hierarchy6"/>
    <dgm:cxn modelId="{576FCBA3-C71B-47AF-9D8E-FA8BD17BFDF7}" type="presParOf" srcId="{7F75D710-8F6A-489D-829F-5A32B462ED19}" destId="{002CA714-FD54-4FC7-A7A5-CCE0471CC8B2}" srcOrd="0" destOrd="0" presId="urn:microsoft.com/office/officeart/2005/8/layout/hierarchy6"/>
    <dgm:cxn modelId="{F5AC2BDC-3026-44FB-B8BE-F6A907ED4626}" type="presParOf" srcId="{002CA714-FD54-4FC7-A7A5-CCE0471CC8B2}" destId="{4FDD7FDF-4478-422D-9E01-A0F6F2A05251}" srcOrd="0" destOrd="0" presId="urn:microsoft.com/office/officeart/2005/8/layout/hierarchy6"/>
    <dgm:cxn modelId="{32CD6C6B-F802-4C9E-923F-188234F42BC9}" type="presParOf" srcId="{002CA714-FD54-4FC7-A7A5-CCE0471CC8B2}" destId="{A7EDE407-23F9-48C3-BDBC-AE20E8D344FF}" srcOrd="1" destOrd="0" presId="urn:microsoft.com/office/officeart/2005/8/layout/hierarchy6"/>
    <dgm:cxn modelId="{AFC229B8-8371-4859-871D-478CA7FBDA38}" type="presParOf" srcId="{A7EDE407-23F9-48C3-BDBC-AE20E8D344FF}" destId="{444507D1-3506-430B-91E6-2E3140EB2DF6}" srcOrd="0" destOrd="0" presId="urn:microsoft.com/office/officeart/2005/8/layout/hierarchy6"/>
    <dgm:cxn modelId="{5FA9C75F-BB43-4893-858D-5A81C8C23E22}" type="presParOf" srcId="{A7EDE407-23F9-48C3-BDBC-AE20E8D344FF}" destId="{A8FDB189-F98F-4C42-B16A-0CB5862EEE8B}" srcOrd="1" destOrd="0" presId="urn:microsoft.com/office/officeart/2005/8/layout/hierarchy6"/>
    <dgm:cxn modelId="{AA932C30-3619-4803-9478-6C2A314D3245}" type="presParOf" srcId="{A8FDB189-F98F-4C42-B16A-0CB5862EEE8B}" destId="{D5503038-9211-4E2A-87E1-560A33D6658B}" srcOrd="0" destOrd="0" presId="urn:microsoft.com/office/officeart/2005/8/layout/hierarchy6"/>
    <dgm:cxn modelId="{A773626A-7C48-4668-AD2E-52C3775BA59D}" type="presParOf" srcId="{A8FDB189-F98F-4C42-B16A-0CB5862EEE8B}" destId="{C8E9D6CA-4C0B-4281-87DB-67A0FEA55A30}" srcOrd="1" destOrd="0" presId="urn:microsoft.com/office/officeart/2005/8/layout/hierarchy6"/>
    <dgm:cxn modelId="{D5D27C14-E30A-45C5-B1EF-44B360ACC1D4}" type="presParOf" srcId="{C8E9D6CA-4C0B-4281-87DB-67A0FEA55A30}" destId="{0A31064D-7E46-4589-B43A-0BD461732088}" srcOrd="0" destOrd="0" presId="urn:microsoft.com/office/officeart/2005/8/layout/hierarchy6"/>
    <dgm:cxn modelId="{BA9938F6-C69E-4417-A4E1-D73BE6B12AB8}" type="presParOf" srcId="{C8E9D6CA-4C0B-4281-87DB-67A0FEA55A30}" destId="{AFB8F9B9-FD96-481F-B1DA-5CD51D77D643}" srcOrd="1" destOrd="0" presId="urn:microsoft.com/office/officeart/2005/8/layout/hierarchy6"/>
    <dgm:cxn modelId="{30F8895A-C1BF-4737-869A-4F33C560396A}" type="presParOf" srcId="{AFB8F9B9-FD96-481F-B1DA-5CD51D77D643}" destId="{79B8B0B8-6F15-407E-B268-C0C7914F5167}" srcOrd="0" destOrd="0" presId="urn:microsoft.com/office/officeart/2005/8/layout/hierarchy6"/>
    <dgm:cxn modelId="{93CB7DCE-F75E-4DD5-AE22-E821B6550CA7}" type="presParOf" srcId="{AFB8F9B9-FD96-481F-B1DA-5CD51D77D643}" destId="{47B9B9EA-6A03-4C95-BB2F-69FAE70756F4}" srcOrd="1" destOrd="0" presId="urn:microsoft.com/office/officeart/2005/8/layout/hierarchy6"/>
    <dgm:cxn modelId="{C378B3E1-1F5A-49A5-B11F-BF67972833C7}" type="presParOf" srcId="{47B9B9EA-6A03-4C95-BB2F-69FAE70756F4}" destId="{76B82E90-49EB-41F8-8CC0-9003FCDB834F}" srcOrd="0" destOrd="0" presId="urn:microsoft.com/office/officeart/2005/8/layout/hierarchy6"/>
    <dgm:cxn modelId="{61D41319-4045-456F-8DF0-AD85A6EB6F37}" type="presParOf" srcId="{47B9B9EA-6A03-4C95-BB2F-69FAE70756F4}" destId="{FB2A3469-D8E5-4E18-A1FB-3351FB3508E3}" srcOrd="1" destOrd="0" presId="urn:microsoft.com/office/officeart/2005/8/layout/hierarchy6"/>
    <dgm:cxn modelId="{24A63D59-F9C6-4DFD-9174-697B0DCD7E33}" type="presParOf" srcId="{FB2A3469-D8E5-4E18-A1FB-3351FB3508E3}" destId="{C649E8E3-9EC8-4E60-BDA8-ACDB00D12FA9}" srcOrd="0" destOrd="0" presId="urn:microsoft.com/office/officeart/2005/8/layout/hierarchy6"/>
    <dgm:cxn modelId="{0701E742-EE29-4B64-A88F-6349AF055117}" type="presParOf" srcId="{FB2A3469-D8E5-4E18-A1FB-3351FB3508E3}" destId="{7964DC86-B47B-4C68-BC3D-3527AA3991D1}" srcOrd="1" destOrd="0" presId="urn:microsoft.com/office/officeart/2005/8/layout/hierarchy6"/>
    <dgm:cxn modelId="{CF3DC17F-6FF4-47C3-8708-FD6CE2C77C10}" type="presParOf" srcId="{C9E5878E-FC02-455B-9CBA-3059DFD7F117}" destId="{D001DEBA-8720-4C14-BF85-1D0DA42FF45C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938807-4289-4B6C-A8C6-E9574C459366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IN"/>
        </a:p>
      </dgm:t>
    </dgm:pt>
    <dgm:pt modelId="{08EEE4DA-F556-49EE-B16E-74979F53FC8D}">
      <dgm:prSet phldrT="[Text]" custT="1"/>
      <dgm:spPr>
        <a:solidFill>
          <a:srgbClr val="FFCA21"/>
        </a:solidFill>
        <a:ln w="19050">
          <a:noFill/>
        </a:ln>
      </dgm:spPr>
      <dgm:t>
        <a:bodyPr/>
        <a:lstStyle/>
        <a:p>
          <a:r>
            <a:rPr lang="en-IN" sz="1600" b="1" dirty="0"/>
            <a:t>Key Characteristics</a:t>
          </a:r>
        </a:p>
      </dgm:t>
    </dgm:pt>
    <dgm:pt modelId="{F7EB3768-DA0C-49E5-B1FE-806052E216EC}" type="parTrans" cxnId="{314BF64A-6F62-404B-8359-CF7A6CFE8990}">
      <dgm:prSet/>
      <dgm:spPr/>
      <dgm:t>
        <a:bodyPr/>
        <a:lstStyle/>
        <a:p>
          <a:endParaRPr lang="en-IN" sz="2800">
            <a:solidFill>
              <a:schemeClr val="tx1"/>
            </a:solidFill>
          </a:endParaRPr>
        </a:p>
      </dgm:t>
    </dgm:pt>
    <dgm:pt modelId="{092278D5-C34C-4671-9EEE-DFEC2CA31492}" type="sibTrans" cxnId="{314BF64A-6F62-404B-8359-CF7A6CFE8990}">
      <dgm:prSet/>
      <dgm:spPr/>
      <dgm:t>
        <a:bodyPr/>
        <a:lstStyle/>
        <a:p>
          <a:endParaRPr lang="en-IN" sz="2800">
            <a:solidFill>
              <a:schemeClr val="tx1"/>
            </a:solidFill>
          </a:endParaRPr>
        </a:p>
      </dgm:t>
    </dgm:pt>
    <dgm:pt modelId="{592CB5B7-C9AC-4DE2-9634-C557702825CD}">
      <dgm:prSet phldrT="[Text]" custT="1"/>
      <dgm:spPr>
        <a:solidFill>
          <a:schemeClr val="accent3">
            <a:lumMod val="40000"/>
            <a:lumOff val="60000"/>
          </a:schemeClr>
        </a:solidFill>
        <a:ln w="19050">
          <a:noFill/>
        </a:ln>
      </dgm:spPr>
      <dgm:t>
        <a:bodyPr/>
        <a:lstStyle/>
        <a:p>
          <a:r>
            <a:rPr lang="en-IN" sz="1050" b="1" dirty="0"/>
            <a:t>Range of Modes</a:t>
          </a:r>
        </a:p>
      </dgm:t>
    </dgm:pt>
    <dgm:pt modelId="{D8599421-C316-4E78-9F51-4A36402D206B}" type="parTrans" cxnId="{57720496-3CA4-44FA-9804-25978C2B0E4D}">
      <dgm:prSet/>
      <dgm:spPr/>
      <dgm:t>
        <a:bodyPr/>
        <a:lstStyle/>
        <a:p>
          <a:endParaRPr lang="en-IN" sz="2800">
            <a:solidFill>
              <a:schemeClr val="tx1"/>
            </a:solidFill>
          </a:endParaRPr>
        </a:p>
      </dgm:t>
    </dgm:pt>
    <dgm:pt modelId="{74C08DEE-6EAD-48CC-9318-F7722F14D668}" type="sibTrans" cxnId="{57720496-3CA4-44FA-9804-25978C2B0E4D}">
      <dgm:prSet/>
      <dgm:spPr/>
      <dgm:t>
        <a:bodyPr/>
        <a:lstStyle/>
        <a:p>
          <a:endParaRPr lang="en-IN" sz="2800">
            <a:solidFill>
              <a:schemeClr val="tx1"/>
            </a:solidFill>
          </a:endParaRPr>
        </a:p>
      </dgm:t>
    </dgm:pt>
    <dgm:pt modelId="{ED6A4AE9-538C-4D42-856D-806B0EC3883A}">
      <dgm:prSet phldrT="[Text]" custT="1"/>
      <dgm:spPr>
        <a:solidFill>
          <a:srgbClr val="98DCA8"/>
        </a:solidFill>
        <a:ln w="19050">
          <a:noFill/>
        </a:ln>
      </dgm:spPr>
      <dgm:t>
        <a:bodyPr/>
        <a:lstStyle/>
        <a:p>
          <a:r>
            <a:rPr lang="en-IN" sz="1050" b="1" dirty="0"/>
            <a:t>Payment Systems</a:t>
          </a:r>
        </a:p>
      </dgm:t>
    </dgm:pt>
    <dgm:pt modelId="{7CC5E3F4-1615-4E03-8C29-B4D451A3FDEC}" type="parTrans" cxnId="{0E674062-1F5E-4EBA-ADE7-635D4C24DFDA}">
      <dgm:prSet/>
      <dgm:spPr/>
      <dgm:t>
        <a:bodyPr/>
        <a:lstStyle/>
        <a:p>
          <a:endParaRPr lang="en-IN" sz="2800">
            <a:solidFill>
              <a:schemeClr val="tx1"/>
            </a:solidFill>
          </a:endParaRPr>
        </a:p>
      </dgm:t>
    </dgm:pt>
    <dgm:pt modelId="{A7DB749B-3809-416B-9D0A-B2A58F2656A0}" type="sibTrans" cxnId="{0E674062-1F5E-4EBA-ADE7-635D4C24DFDA}">
      <dgm:prSet/>
      <dgm:spPr/>
      <dgm:t>
        <a:bodyPr/>
        <a:lstStyle/>
        <a:p>
          <a:endParaRPr lang="en-IN" sz="2800">
            <a:solidFill>
              <a:schemeClr val="tx1"/>
            </a:solidFill>
          </a:endParaRPr>
        </a:p>
      </dgm:t>
    </dgm:pt>
    <dgm:pt modelId="{FD08F872-926E-4122-880C-FF4166A948A3}">
      <dgm:prSet phldrT="[Text]" custT="1"/>
      <dgm:spPr>
        <a:solidFill>
          <a:schemeClr val="accent5">
            <a:lumMod val="40000"/>
            <a:lumOff val="60000"/>
          </a:schemeClr>
        </a:solidFill>
        <a:ln w="19050">
          <a:noFill/>
        </a:ln>
      </dgm:spPr>
      <dgm:t>
        <a:bodyPr/>
        <a:lstStyle/>
        <a:p>
          <a:r>
            <a:rPr lang="en-IN" sz="1050" b="1" dirty="0"/>
            <a:t>Addition of Policy</a:t>
          </a:r>
        </a:p>
      </dgm:t>
    </dgm:pt>
    <dgm:pt modelId="{642BB638-7FA4-446D-8E57-58703BEBFBDD}" type="parTrans" cxnId="{96C7FEFE-19AF-4D12-9625-2E3A4DFC5615}">
      <dgm:prSet/>
      <dgm:spPr/>
      <dgm:t>
        <a:bodyPr/>
        <a:lstStyle/>
        <a:p>
          <a:endParaRPr lang="en-IN" sz="2800">
            <a:solidFill>
              <a:schemeClr val="tx1"/>
            </a:solidFill>
          </a:endParaRPr>
        </a:p>
      </dgm:t>
    </dgm:pt>
    <dgm:pt modelId="{6D709D92-3AB3-47B2-8AD4-A57CEF4924BF}" type="sibTrans" cxnId="{96C7FEFE-19AF-4D12-9625-2E3A4DFC5615}">
      <dgm:prSet/>
      <dgm:spPr/>
      <dgm:t>
        <a:bodyPr/>
        <a:lstStyle/>
        <a:p>
          <a:endParaRPr lang="en-IN" sz="2800">
            <a:solidFill>
              <a:schemeClr val="tx1"/>
            </a:solidFill>
          </a:endParaRPr>
        </a:p>
      </dgm:t>
    </dgm:pt>
    <dgm:pt modelId="{BF7E8EF5-67DB-4528-8EA3-C225A4EF289A}">
      <dgm:prSet phldrT="[Text]" custT="1"/>
      <dgm:spPr>
        <a:solidFill>
          <a:srgbClr val="98DCA8"/>
        </a:solidFill>
        <a:ln w="19050">
          <a:noFill/>
        </a:ln>
      </dgm:spPr>
      <dgm:t>
        <a:bodyPr/>
        <a:lstStyle/>
        <a:p>
          <a:r>
            <a:rPr lang="en-IN" sz="1050" b="1" dirty="0"/>
            <a:t>Project Model</a:t>
          </a:r>
        </a:p>
      </dgm:t>
    </dgm:pt>
    <dgm:pt modelId="{DFA945DE-5D3C-4FE2-A81B-B4435B1BB84E}" type="parTrans" cxnId="{ACFD3996-96DD-4CFC-A1C8-8F0295C51C8D}">
      <dgm:prSet/>
      <dgm:spPr/>
      <dgm:t>
        <a:bodyPr/>
        <a:lstStyle/>
        <a:p>
          <a:endParaRPr lang="en-IN" sz="2800">
            <a:solidFill>
              <a:schemeClr val="tx1"/>
            </a:solidFill>
          </a:endParaRPr>
        </a:p>
      </dgm:t>
    </dgm:pt>
    <dgm:pt modelId="{EA07F229-0A3F-408E-8CDD-DCF75C9EEBC5}" type="sibTrans" cxnId="{ACFD3996-96DD-4CFC-A1C8-8F0295C51C8D}">
      <dgm:prSet/>
      <dgm:spPr/>
      <dgm:t>
        <a:bodyPr/>
        <a:lstStyle/>
        <a:p>
          <a:endParaRPr lang="en-IN" sz="2800">
            <a:solidFill>
              <a:schemeClr val="tx1"/>
            </a:solidFill>
          </a:endParaRPr>
        </a:p>
      </dgm:t>
    </dgm:pt>
    <dgm:pt modelId="{DB3EDECE-5E61-47E8-9E10-79C17D349695}">
      <dgm:prSet phldrT="[Text]" custT="1"/>
      <dgm:spPr>
        <a:solidFill>
          <a:schemeClr val="accent5">
            <a:lumMod val="40000"/>
            <a:lumOff val="60000"/>
          </a:schemeClr>
        </a:solidFill>
        <a:ln w="19050">
          <a:noFill/>
        </a:ln>
      </dgm:spPr>
      <dgm:t>
        <a:bodyPr/>
        <a:lstStyle/>
        <a:p>
          <a:r>
            <a:rPr lang="en-IN" sz="1050" b="1" dirty="0"/>
            <a:t>User Interface</a:t>
          </a:r>
        </a:p>
      </dgm:t>
    </dgm:pt>
    <dgm:pt modelId="{D77DBC2F-E027-4865-BF3B-341EA3618115}" type="parTrans" cxnId="{5BD8E22E-4C16-44FB-9174-34D37CF17E99}">
      <dgm:prSet/>
      <dgm:spPr/>
      <dgm:t>
        <a:bodyPr/>
        <a:lstStyle/>
        <a:p>
          <a:endParaRPr lang="en-IN" sz="2800">
            <a:solidFill>
              <a:schemeClr val="tx1"/>
            </a:solidFill>
          </a:endParaRPr>
        </a:p>
      </dgm:t>
    </dgm:pt>
    <dgm:pt modelId="{ECA275EC-4053-4CB6-BB4A-21B540A0D58E}" type="sibTrans" cxnId="{5BD8E22E-4C16-44FB-9174-34D37CF17E99}">
      <dgm:prSet/>
      <dgm:spPr/>
      <dgm:t>
        <a:bodyPr/>
        <a:lstStyle/>
        <a:p>
          <a:endParaRPr lang="en-IN" sz="2800">
            <a:solidFill>
              <a:schemeClr val="tx1"/>
            </a:solidFill>
          </a:endParaRPr>
        </a:p>
      </dgm:t>
    </dgm:pt>
    <dgm:pt modelId="{7B0E0DCE-175E-4AA1-8D16-237D620455ED}">
      <dgm:prSet phldrT="[Text]" custT="1"/>
      <dgm:spPr>
        <a:solidFill>
          <a:schemeClr val="accent5">
            <a:lumMod val="40000"/>
            <a:lumOff val="60000"/>
          </a:schemeClr>
        </a:solidFill>
        <a:ln w="19050">
          <a:noFill/>
        </a:ln>
      </dgm:spPr>
      <dgm:t>
        <a:bodyPr/>
        <a:lstStyle/>
        <a:p>
          <a:r>
            <a:rPr lang="en-IN" sz="1050" b="1" dirty="0"/>
            <a:t>Subscription Model</a:t>
          </a:r>
        </a:p>
      </dgm:t>
    </dgm:pt>
    <dgm:pt modelId="{FA990FB0-4EE4-498E-BB8F-EBA6D5EFFDC1}" type="parTrans" cxnId="{9BCED8B5-600A-4018-90B2-1D165088FF0B}">
      <dgm:prSet/>
      <dgm:spPr/>
      <dgm:t>
        <a:bodyPr/>
        <a:lstStyle/>
        <a:p>
          <a:endParaRPr lang="en-IN" sz="2800">
            <a:solidFill>
              <a:schemeClr val="tx1"/>
            </a:solidFill>
          </a:endParaRPr>
        </a:p>
      </dgm:t>
    </dgm:pt>
    <dgm:pt modelId="{49DDEBB5-B18D-4780-B135-BA1CEB4A0B65}" type="sibTrans" cxnId="{9BCED8B5-600A-4018-90B2-1D165088FF0B}">
      <dgm:prSet/>
      <dgm:spPr/>
      <dgm:t>
        <a:bodyPr/>
        <a:lstStyle/>
        <a:p>
          <a:endParaRPr lang="en-IN" sz="2800">
            <a:solidFill>
              <a:schemeClr val="tx1"/>
            </a:solidFill>
          </a:endParaRPr>
        </a:p>
      </dgm:t>
    </dgm:pt>
    <dgm:pt modelId="{9782941B-DB29-4446-BA29-F8EFC9649552}">
      <dgm:prSet phldrT="[Text]" custT="1"/>
      <dgm:spPr>
        <a:solidFill>
          <a:schemeClr val="accent3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IN" sz="800" dirty="0">
              <a:solidFill>
                <a:schemeClr val="tx1"/>
              </a:solidFill>
            </a:rPr>
            <a:t>Private initiative</a:t>
          </a:r>
          <a:endParaRPr lang="en-IN" sz="800" dirty="0"/>
        </a:p>
      </dgm:t>
    </dgm:pt>
    <dgm:pt modelId="{2A1D2C14-37D8-468F-BD74-E96F3BCE4AF3}" type="parTrans" cxnId="{DB1D96BB-228A-47D6-8FCA-65856669491B}">
      <dgm:prSet/>
      <dgm:spPr/>
      <dgm:t>
        <a:bodyPr/>
        <a:lstStyle/>
        <a:p>
          <a:endParaRPr lang="en-IN" sz="2800"/>
        </a:p>
      </dgm:t>
    </dgm:pt>
    <dgm:pt modelId="{0B3C0011-FFF0-452D-B3A0-C148A03899DC}" type="sibTrans" cxnId="{DB1D96BB-228A-47D6-8FCA-65856669491B}">
      <dgm:prSet/>
      <dgm:spPr/>
      <dgm:t>
        <a:bodyPr/>
        <a:lstStyle/>
        <a:p>
          <a:endParaRPr lang="en-IN" sz="2800"/>
        </a:p>
      </dgm:t>
    </dgm:pt>
    <dgm:pt modelId="{C71D5FED-65EE-495F-9588-5C7998B97707}">
      <dgm:prSet custT="1"/>
      <dgm:spPr>
        <a:solidFill>
          <a:schemeClr val="accent3">
            <a:lumMod val="20000"/>
            <a:lumOff val="80000"/>
          </a:schemeClr>
        </a:solidFill>
        <a:ln>
          <a:noFill/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IN" sz="800">
              <a:solidFill>
                <a:schemeClr val="tx1"/>
              </a:solidFill>
            </a:rPr>
            <a:t>Public &amp; Shared modes included</a:t>
          </a:r>
          <a:endParaRPr lang="en-IN" sz="800" dirty="0"/>
        </a:p>
      </dgm:t>
    </dgm:pt>
    <dgm:pt modelId="{6F7ADCBE-035B-4528-A74E-1EAD731EBA2E}" type="parTrans" cxnId="{CDE21BB8-F699-4B8D-9757-80B0CD77D8C7}">
      <dgm:prSet/>
      <dgm:spPr/>
      <dgm:t>
        <a:bodyPr/>
        <a:lstStyle/>
        <a:p>
          <a:endParaRPr lang="en-IN" sz="2800"/>
        </a:p>
      </dgm:t>
    </dgm:pt>
    <dgm:pt modelId="{D94A0960-954A-4CB5-BD19-0D85C872CB48}" type="sibTrans" cxnId="{CDE21BB8-F699-4B8D-9757-80B0CD77D8C7}">
      <dgm:prSet/>
      <dgm:spPr/>
      <dgm:t>
        <a:bodyPr/>
        <a:lstStyle/>
        <a:p>
          <a:endParaRPr lang="en-IN" sz="2800"/>
        </a:p>
      </dgm:t>
    </dgm:pt>
    <dgm:pt modelId="{F8BFA9BF-0279-451A-AC78-FC60A40E42C5}">
      <dgm:prSet custT="1"/>
      <dgm:spPr>
        <a:solidFill>
          <a:schemeClr val="accent5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sz="800" dirty="0">
              <a:solidFill>
                <a:schemeClr val="tx1"/>
              </a:solidFill>
            </a:rPr>
            <a:t>ITS Action Plan, ITS Directive, Delegated Regulation</a:t>
          </a:r>
          <a:endParaRPr lang="en-IN" sz="800" dirty="0">
            <a:solidFill>
              <a:schemeClr val="tx1"/>
            </a:solidFill>
          </a:endParaRPr>
        </a:p>
      </dgm:t>
    </dgm:pt>
    <dgm:pt modelId="{B6522E86-7EDA-4A6F-BF9E-80195FF95A74}" type="parTrans" cxnId="{D24593E0-49B4-4823-947C-C16C7A5B854A}">
      <dgm:prSet/>
      <dgm:spPr/>
      <dgm:t>
        <a:bodyPr/>
        <a:lstStyle/>
        <a:p>
          <a:endParaRPr lang="en-IN" sz="2800"/>
        </a:p>
      </dgm:t>
    </dgm:pt>
    <dgm:pt modelId="{C66D475E-53E3-4B8A-B32C-7BBFF6F926DE}" type="sibTrans" cxnId="{D24593E0-49B4-4823-947C-C16C7A5B854A}">
      <dgm:prSet/>
      <dgm:spPr/>
      <dgm:t>
        <a:bodyPr/>
        <a:lstStyle/>
        <a:p>
          <a:endParaRPr lang="en-IN" sz="2800"/>
        </a:p>
      </dgm:t>
    </dgm:pt>
    <dgm:pt modelId="{4F1358CE-2F97-40FB-8571-2FB66FCC0C8D}">
      <dgm:prSet custT="1"/>
      <dgm:spPr>
        <a:solidFill>
          <a:schemeClr val="accent5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sz="800" dirty="0">
              <a:solidFill>
                <a:schemeClr val="tx1"/>
              </a:solidFill>
            </a:rPr>
            <a:t>Act on Transport Services, data availability, data sharing (formats), and data quality</a:t>
          </a:r>
          <a:endParaRPr lang="en-IN" sz="800" dirty="0">
            <a:solidFill>
              <a:schemeClr val="tx1"/>
            </a:solidFill>
          </a:endParaRPr>
        </a:p>
      </dgm:t>
    </dgm:pt>
    <dgm:pt modelId="{3C626C6A-B6AF-4B3B-8E7E-4B67064A7598}" type="parTrans" cxnId="{9E05E253-90D1-495B-8045-0D38A7960A32}">
      <dgm:prSet/>
      <dgm:spPr/>
      <dgm:t>
        <a:bodyPr/>
        <a:lstStyle/>
        <a:p>
          <a:endParaRPr lang="en-IN" sz="2800"/>
        </a:p>
      </dgm:t>
    </dgm:pt>
    <dgm:pt modelId="{54FD881B-34F4-407A-AC5E-AE5E3E4F341A}" type="sibTrans" cxnId="{9E05E253-90D1-495B-8045-0D38A7960A32}">
      <dgm:prSet/>
      <dgm:spPr/>
      <dgm:t>
        <a:bodyPr/>
        <a:lstStyle/>
        <a:p>
          <a:endParaRPr lang="en-IN" sz="2800"/>
        </a:p>
      </dgm:t>
    </dgm:pt>
    <dgm:pt modelId="{D02A3F55-E713-4D57-ADDA-CC3B90519DF1}">
      <dgm:prSet custT="1"/>
      <dgm:spPr>
        <a:solidFill>
          <a:schemeClr val="accent3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IN" sz="800">
              <a:solidFill>
                <a:schemeClr val="tx1"/>
              </a:solidFill>
            </a:rPr>
            <a:t>Public- private Partnership</a:t>
          </a:r>
          <a:endParaRPr lang="en-IN" sz="800" dirty="0">
            <a:solidFill>
              <a:schemeClr val="tx1"/>
            </a:solidFill>
          </a:endParaRPr>
        </a:p>
      </dgm:t>
    </dgm:pt>
    <dgm:pt modelId="{67A3F78A-9379-4199-8536-6EE679D594B6}" type="parTrans" cxnId="{D562DC6E-CF23-45DD-9629-D68FFA04101A}">
      <dgm:prSet/>
      <dgm:spPr/>
      <dgm:t>
        <a:bodyPr/>
        <a:lstStyle/>
        <a:p>
          <a:endParaRPr lang="en-IN" sz="2800"/>
        </a:p>
      </dgm:t>
    </dgm:pt>
    <dgm:pt modelId="{15F7758F-AAA5-4C33-B8A7-5D99B1D47867}" type="sibTrans" cxnId="{D562DC6E-CF23-45DD-9629-D68FFA04101A}">
      <dgm:prSet/>
      <dgm:spPr/>
      <dgm:t>
        <a:bodyPr/>
        <a:lstStyle/>
        <a:p>
          <a:endParaRPr lang="en-IN" sz="2800"/>
        </a:p>
      </dgm:t>
    </dgm:pt>
    <dgm:pt modelId="{51B656C7-D5CD-44CC-9B1D-265738756F71}">
      <dgm:prSet custT="1"/>
      <dgm:spPr>
        <a:solidFill>
          <a:schemeClr val="accent3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IN" sz="800">
              <a:solidFill>
                <a:schemeClr val="tx1"/>
              </a:solidFill>
            </a:rPr>
            <a:t>Public initiative</a:t>
          </a:r>
          <a:endParaRPr lang="en-IN" sz="800" dirty="0">
            <a:solidFill>
              <a:schemeClr val="tx1"/>
            </a:solidFill>
          </a:endParaRPr>
        </a:p>
      </dgm:t>
    </dgm:pt>
    <dgm:pt modelId="{5F6465B0-3206-434A-A704-509C19ED182B}" type="parTrans" cxnId="{EFE420C8-612A-4D96-A28E-1E7191116501}">
      <dgm:prSet/>
      <dgm:spPr/>
      <dgm:t>
        <a:bodyPr/>
        <a:lstStyle/>
        <a:p>
          <a:endParaRPr lang="en-IN" sz="2800"/>
        </a:p>
      </dgm:t>
    </dgm:pt>
    <dgm:pt modelId="{A03A7CE5-6841-4CE0-A90C-1E4F357ED38D}" type="sibTrans" cxnId="{EFE420C8-612A-4D96-A28E-1E7191116501}">
      <dgm:prSet/>
      <dgm:spPr/>
      <dgm:t>
        <a:bodyPr/>
        <a:lstStyle/>
        <a:p>
          <a:endParaRPr lang="en-IN" sz="2800"/>
        </a:p>
      </dgm:t>
    </dgm:pt>
    <dgm:pt modelId="{FBB11A03-BA69-46CC-B8EB-2486044935D7}">
      <dgm:prSet custT="1"/>
      <dgm:spPr>
        <a:solidFill>
          <a:schemeClr val="accent5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IN" sz="800" dirty="0">
              <a:solidFill>
                <a:schemeClr val="tx1"/>
              </a:solidFill>
            </a:rPr>
            <a:t>Smart phone apps</a:t>
          </a:r>
        </a:p>
      </dgm:t>
    </dgm:pt>
    <dgm:pt modelId="{2125395E-9E6C-47E5-B74B-5C092678C994}" type="parTrans" cxnId="{BF3A3807-F56E-4964-9ECD-4E16CA829E99}">
      <dgm:prSet/>
      <dgm:spPr/>
      <dgm:t>
        <a:bodyPr/>
        <a:lstStyle/>
        <a:p>
          <a:endParaRPr lang="en-IN" sz="2800"/>
        </a:p>
      </dgm:t>
    </dgm:pt>
    <dgm:pt modelId="{27129331-788D-4386-81A4-C2D577D3F2D8}" type="sibTrans" cxnId="{BF3A3807-F56E-4964-9ECD-4E16CA829E99}">
      <dgm:prSet/>
      <dgm:spPr/>
      <dgm:t>
        <a:bodyPr/>
        <a:lstStyle/>
        <a:p>
          <a:endParaRPr lang="en-IN" sz="2800"/>
        </a:p>
      </dgm:t>
    </dgm:pt>
    <dgm:pt modelId="{406BD295-99C7-4C89-8A94-740C4ED40478}">
      <dgm:prSet custT="1"/>
      <dgm:spPr>
        <a:solidFill>
          <a:schemeClr val="accent5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IN" sz="800" dirty="0">
              <a:solidFill>
                <a:schemeClr val="tx1"/>
              </a:solidFill>
            </a:rPr>
            <a:t>Web alternatives</a:t>
          </a:r>
        </a:p>
      </dgm:t>
    </dgm:pt>
    <dgm:pt modelId="{8BD928FD-421A-4E5B-8BCD-0D7C11F2211D}" type="parTrans" cxnId="{1012C591-152E-447A-836E-7327F767168F}">
      <dgm:prSet/>
      <dgm:spPr/>
      <dgm:t>
        <a:bodyPr/>
        <a:lstStyle/>
        <a:p>
          <a:endParaRPr lang="en-IN" sz="2800"/>
        </a:p>
      </dgm:t>
    </dgm:pt>
    <dgm:pt modelId="{966CCC31-E1AC-474D-B803-C2159232987C}" type="sibTrans" cxnId="{1012C591-152E-447A-836E-7327F767168F}">
      <dgm:prSet/>
      <dgm:spPr/>
      <dgm:t>
        <a:bodyPr/>
        <a:lstStyle/>
        <a:p>
          <a:endParaRPr lang="en-IN" sz="2800"/>
        </a:p>
      </dgm:t>
    </dgm:pt>
    <dgm:pt modelId="{C42CFAF7-7CFF-429A-965E-767F66D64A5D}">
      <dgm:prSet custT="1"/>
      <dgm:spPr>
        <a:solidFill>
          <a:schemeClr val="accent3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IN" sz="800" dirty="0" err="1">
              <a:solidFill>
                <a:schemeClr val="tx1"/>
              </a:solidFill>
            </a:rPr>
            <a:t>ePay</a:t>
          </a:r>
          <a:endParaRPr lang="en-IN" sz="800" dirty="0">
            <a:solidFill>
              <a:schemeClr val="tx1"/>
            </a:solidFill>
          </a:endParaRPr>
        </a:p>
      </dgm:t>
    </dgm:pt>
    <dgm:pt modelId="{A723585F-A54D-4890-8C72-780D5E4C0DDA}" type="parTrans" cxnId="{D3046479-9A00-4286-AF2D-4E775A7E4058}">
      <dgm:prSet/>
      <dgm:spPr/>
      <dgm:t>
        <a:bodyPr/>
        <a:lstStyle/>
        <a:p>
          <a:endParaRPr lang="en-IN" sz="2800"/>
        </a:p>
      </dgm:t>
    </dgm:pt>
    <dgm:pt modelId="{1EFC19DF-EE6D-4385-BC4B-647CFF8916A8}" type="sibTrans" cxnId="{D3046479-9A00-4286-AF2D-4E775A7E4058}">
      <dgm:prSet/>
      <dgm:spPr/>
      <dgm:t>
        <a:bodyPr/>
        <a:lstStyle/>
        <a:p>
          <a:endParaRPr lang="en-IN" sz="2800"/>
        </a:p>
      </dgm:t>
    </dgm:pt>
    <dgm:pt modelId="{4D96B760-F6FD-405C-8A31-7AB34023C8C4}">
      <dgm:prSet custT="1"/>
      <dgm:spPr>
        <a:solidFill>
          <a:schemeClr val="accent3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IN" sz="800" dirty="0">
              <a:solidFill>
                <a:schemeClr val="tx1"/>
              </a:solidFill>
            </a:rPr>
            <a:t>Smart card payments</a:t>
          </a:r>
        </a:p>
      </dgm:t>
    </dgm:pt>
    <dgm:pt modelId="{C7765A36-B4FF-4C4C-936B-4BE85986251A}" type="parTrans" cxnId="{93735C6D-3631-453D-B20B-9E1933E0831C}">
      <dgm:prSet/>
      <dgm:spPr/>
      <dgm:t>
        <a:bodyPr/>
        <a:lstStyle/>
        <a:p>
          <a:endParaRPr lang="en-IN" sz="2800"/>
        </a:p>
      </dgm:t>
    </dgm:pt>
    <dgm:pt modelId="{DC041923-514A-4B96-AAF2-3F04CD32A80D}" type="sibTrans" cxnId="{93735C6D-3631-453D-B20B-9E1933E0831C}">
      <dgm:prSet/>
      <dgm:spPr/>
      <dgm:t>
        <a:bodyPr/>
        <a:lstStyle/>
        <a:p>
          <a:endParaRPr lang="en-IN" sz="2800"/>
        </a:p>
      </dgm:t>
    </dgm:pt>
    <dgm:pt modelId="{571D998B-9C42-43BD-A5A3-67228A21A865}">
      <dgm:prSet custT="1"/>
      <dgm:spPr>
        <a:solidFill>
          <a:schemeClr val="accent3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IN" sz="800" dirty="0" err="1">
              <a:solidFill>
                <a:schemeClr val="tx1"/>
              </a:solidFill>
            </a:rPr>
            <a:t>eWallet</a:t>
          </a:r>
          <a:endParaRPr lang="en-IN" sz="800" dirty="0">
            <a:solidFill>
              <a:schemeClr val="tx1"/>
            </a:solidFill>
          </a:endParaRPr>
        </a:p>
      </dgm:t>
    </dgm:pt>
    <dgm:pt modelId="{72D86DB2-AE44-4B40-96EB-513CA946E541}" type="parTrans" cxnId="{A66AF5DE-2927-4EFC-8826-EAC0269771F2}">
      <dgm:prSet/>
      <dgm:spPr/>
      <dgm:t>
        <a:bodyPr/>
        <a:lstStyle/>
        <a:p>
          <a:endParaRPr lang="en-IN" sz="2800"/>
        </a:p>
      </dgm:t>
    </dgm:pt>
    <dgm:pt modelId="{B75F43F1-2F9D-4A38-BE9C-C4098BB0018B}" type="sibTrans" cxnId="{A66AF5DE-2927-4EFC-8826-EAC0269771F2}">
      <dgm:prSet/>
      <dgm:spPr/>
      <dgm:t>
        <a:bodyPr/>
        <a:lstStyle/>
        <a:p>
          <a:endParaRPr lang="en-IN" sz="2800"/>
        </a:p>
      </dgm:t>
    </dgm:pt>
    <dgm:pt modelId="{1227F209-48A5-4E37-A03A-16E57BB5803B}">
      <dgm:prSet custT="1"/>
      <dgm:spPr>
        <a:solidFill>
          <a:schemeClr val="accent3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IN" sz="800" dirty="0">
              <a:solidFill>
                <a:schemeClr val="tx1"/>
              </a:solidFill>
            </a:rPr>
            <a:t>PayiQ</a:t>
          </a:r>
        </a:p>
      </dgm:t>
    </dgm:pt>
    <dgm:pt modelId="{D5A7CB16-819B-453F-809C-AE8D80E2B6AB}" type="parTrans" cxnId="{91DB1865-643B-4D2E-86F7-95F257C83CD7}">
      <dgm:prSet/>
      <dgm:spPr/>
      <dgm:t>
        <a:bodyPr/>
        <a:lstStyle/>
        <a:p>
          <a:endParaRPr lang="en-IN" sz="2800"/>
        </a:p>
      </dgm:t>
    </dgm:pt>
    <dgm:pt modelId="{49C2A035-108F-43E5-9DD1-24BA9744D506}" type="sibTrans" cxnId="{91DB1865-643B-4D2E-86F7-95F257C83CD7}">
      <dgm:prSet/>
      <dgm:spPr/>
      <dgm:t>
        <a:bodyPr/>
        <a:lstStyle/>
        <a:p>
          <a:endParaRPr lang="en-IN" sz="2800"/>
        </a:p>
      </dgm:t>
    </dgm:pt>
    <dgm:pt modelId="{9B15D183-CCC5-445E-985A-C75F1354D5E4}">
      <dgm:prSet custT="1"/>
      <dgm:spPr>
        <a:solidFill>
          <a:schemeClr val="accent5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IN" sz="800" dirty="0">
              <a:solidFill>
                <a:schemeClr val="tx1"/>
              </a:solidFill>
            </a:rPr>
            <a:t>Pay-as-you-go</a:t>
          </a:r>
        </a:p>
      </dgm:t>
    </dgm:pt>
    <dgm:pt modelId="{2329A7FD-7D66-4FA9-866E-AC36C1E79C3D}" type="parTrans" cxnId="{DFF59B3C-FAC2-43E2-B454-6CFE52AB1CD9}">
      <dgm:prSet/>
      <dgm:spPr/>
      <dgm:t>
        <a:bodyPr/>
        <a:lstStyle/>
        <a:p>
          <a:endParaRPr lang="en-IN" sz="2800"/>
        </a:p>
      </dgm:t>
    </dgm:pt>
    <dgm:pt modelId="{9FDCFCF2-AABA-489F-8BFE-4CE52CC38506}" type="sibTrans" cxnId="{DFF59B3C-FAC2-43E2-B454-6CFE52AB1CD9}">
      <dgm:prSet/>
      <dgm:spPr/>
      <dgm:t>
        <a:bodyPr/>
        <a:lstStyle/>
        <a:p>
          <a:endParaRPr lang="en-IN" sz="2800"/>
        </a:p>
      </dgm:t>
    </dgm:pt>
    <dgm:pt modelId="{E1F3B59D-FB2B-4635-B036-2E0A4678AC5B}">
      <dgm:prSet custT="1"/>
      <dgm:spPr>
        <a:solidFill>
          <a:schemeClr val="accent5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IN" sz="800" dirty="0">
              <a:solidFill>
                <a:schemeClr val="tx1"/>
              </a:solidFill>
            </a:rPr>
            <a:t>Mobility Packages</a:t>
          </a:r>
        </a:p>
      </dgm:t>
    </dgm:pt>
    <dgm:pt modelId="{1C494191-CCB6-484E-8995-683940BC1E76}" type="parTrans" cxnId="{111B622D-3E8F-4F2A-9444-E590EE2A01DD}">
      <dgm:prSet/>
      <dgm:spPr/>
      <dgm:t>
        <a:bodyPr/>
        <a:lstStyle/>
        <a:p>
          <a:endParaRPr lang="en-IN" sz="2800"/>
        </a:p>
      </dgm:t>
    </dgm:pt>
    <dgm:pt modelId="{7FFF247F-A928-4A14-849B-114D3C213A0C}" type="sibTrans" cxnId="{111B622D-3E8F-4F2A-9444-E590EE2A01DD}">
      <dgm:prSet/>
      <dgm:spPr/>
      <dgm:t>
        <a:bodyPr/>
        <a:lstStyle/>
        <a:p>
          <a:endParaRPr lang="en-IN" sz="2800"/>
        </a:p>
      </dgm:t>
    </dgm:pt>
    <dgm:pt modelId="{BCC48B65-AD1F-4062-A5E5-D38AD852FA6E}">
      <dgm:prSet phldrT="[Text]" custT="1"/>
      <dgm:spPr>
        <a:solidFill>
          <a:schemeClr val="accent5">
            <a:lumMod val="40000"/>
            <a:lumOff val="60000"/>
          </a:schemeClr>
        </a:solidFill>
        <a:ln w="19050">
          <a:noFill/>
        </a:ln>
      </dgm:spPr>
      <dgm:t>
        <a:bodyPr/>
        <a:lstStyle/>
        <a:p>
          <a:r>
            <a:rPr lang="en-IN" sz="1050" b="1" dirty="0"/>
            <a:t>Level of Integration</a:t>
          </a:r>
          <a:endParaRPr lang="en-US" sz="1050" b="1" dirty="0">
            <a:solidFill>
              <a:schemeClr val="tx1"/>
            </a:solidFill>
          </a:endParaRPr>
        </a:p>
      </dgm:t>
    </dgm:pt>
    <dgm:pt modelId="{FD8A0A0C-49C3-4EEC-9F5E-2E80F6280229}" type="parTrans" cxnId="{5B17BFDA-C5FB-4905-8EA8-E192FE40A114}">
      <dgm:prSet/>
      <dgm:spPr/>
      <dgm:t>
        <a:bodyPr/>
        <a:lstStyle/>
        <a:p>
          <a:endParaRPr lang="en-GB"/>
        </a:p>
      </dgm:t>
    </dgm:pt>
    <dgm:pt modelId="{BC252638-B307-4F27-BB63-525609975757}" type="sibTrans" cxnId="{5B17BFDA-C5FB-4905-8EA8-E192FE40A114}">
      <dgm:prSet/>
      <dgm:spPr/>
      <dgm:t>
        <a:bodyPr/>
        <a:lstStyle/>
        <a:p>
          <a:endParaRPr lang="en-GB"/>
        </a:p>
      </dgm:t>
    </dgm:pt>
    <dgm:pt modelId="{59F4B677-05F8-4A39-A2FF-E346DF89450C}">
      <dgm:prSet/>
      <dgm:spPr>
        <a:solidFill>
          <a:schemeClr val="accent5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Level 1: Information Integration</a:t>
          </a:r>
          <a:endParaRPr lang="en-IN" dirty="0">
            <a:solidFill>
              <a:schemeClr val="tx1"/>
            </a:solidFill>
          </a:endParaRPr>
        </a:p>
      </dgm:t>
    </dgm:pt>
    <dgm:pt modelId="{4203D2EF-28AC-404D-B91B-2CB6D2367D63}" type="parTrans" cxnId="{A2C2F31C-4EE6-4F6A-A0C5-CEA022E3F7A8}">
      <dgm:prSet/>
      <dgm:spPr/>
      <dgm:t>
        <a:bodyPr/>
        <a:lstStyle/>
        <a:p>
          <a:endParaRPr lang="en-GB"/>
        </a:p>
      </dgm:t>
    </dgm:pt>
    <dgm:pt modelId="{9002690B-6F85-4CD6-943D-8C489462C3BE}" type="sibTrans" cxnId="{A2C2F31C-4EE6-4F6A-A0C5-CEA022E3F7A8}">
      <dgm:prSet/>
      <dgm:spPr/>
      <dgm:t>
        <a:bodyPr/>
        <a:lstStyle/>
        <a:p>
          <a:endParaRPr lang="en-GB"/>
        </a:p>
      </dgm:t>
    </dgm:pt>
    <dgm:pt modelId="{A7CAA5F1-1374-46A5-AA26-04E90234FB02}">
      <dgm:prSet/>
      <dgm:spPr>
        <a:solidFill>
          <a:schemeClr val="accent5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Level 2: Integration of Booking and payment</a:t>
          </a:r>
          <a:endParaRPr lang="en-IN" dirty="0">
            <a:solidFill>
              <a:schemeClr val="tx1"/>
            </a:solidFill>
          </a:endParaRPr>
        </a:p>
      </dgm:t>
    </dgm:pt>
    <dgm:pt modelId="{C45C0B6A-72E0-42E1-8471-329C518D14A8}" type="parTrans" cxnId="{1C40785A-3F27-4338-BF67-1E4A9DE23D2F}">
      <dgm:prSet/>
      <dgm:spPr/>
      <dgm:t>
        <a:bodyPr/>
        <a:lstStyle/>
        <a:p>
          <a:endParaRPr lang="en-GB"/>
        </a:p>
      </dgm:t>
    </dgm:pt>
    <dgm:pt modelId="{924685FA-773E-487D-8C7A-AD7BE270E5DE}" type="sibTrans" cxnId="{1C40785A-3F27-4338-BF67-1E4A9DE23D2F}">
      <dgm:prSet/>
      <dgm:spPr/>
      <dgm:t>
        <a:bodyPr/>
        <a:lstStyle/>
        <a:p>
          <a:endParaRPr lang="en-GB"/>
        </a:p>
      </dgm:t>
    </dgm:pt>
    <dgm:pt modelId="{3E7F7561-88F4-4C0F-8994-41792DF237E8}">
      <dgm:prSet/>
      <dgm:spPr>
        <a:solidFill>
          <a:schemeClr val="accent5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Level 3: Integration of the service offer (Bundling)</a:t>
          </a:r>
          <a:endParaRPr lang="en-IN" dirty="0">
            <a:solidFill>
              <a:schemeClr val="tx1"/>
            </a:solidFill>
          </a:endParaRPr>
        </a:p>
      </dgm:t>
    </dgm:pt>
    <dgm:pt modelId="{09BAEA78-5ACC-4EB9-8CEB-4B4CF2FC6ABD}" type="parTrans" cxnId="{6B1ACDE5-DFAF-4A52-B59A-17B05E29E8C1}">
      <dgm:prSet/>
      <dgm:spPr/>
      <dgm:t>
        <a:bodyPr/>
        <a:lstStyle/>
        <a:p>
          <a:endParaRPr lang="en-GB"/>
        </a:p>
      </dgm:t>
    </dgm:pt>
    <dgm:pt modelId="{54575F8C-9B79-4006-95AB-E44193F7A6B8}" type="sibTrans" cxnId="{6B1ACDE5-DFAF-4A52-B59A-17B05E29E8C1}">
      <dgm:prSet/>
      <dgm:spPr/>
      <dgm:t>
        <a:bodyPr/>
        <a:lstStyle/>
        <a:p>
          <a:endParaRPr lang="en-GB"/>
        </a:p>
      </dgm:t>
    </dgm:pt>
    <dgm:pt modelId="{C4EF699B-436E-436B-A0F4-66FB1F6EFE6A}">
      <dgm:prSet/>
      <dgm:spPr>
        <a:solidFill>
          <a:schemeClr val="accent5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Level 4: Integration of Societal Goals</a:t>
          </a:r>
          <a:endParaRPr lang="en-IN" dirty="0">
            <a:solidFill>
              <a:schemeClr val="tx1"/>
            </a:solidFill>
          </a:endParaRPr>
        </a:p>
      </dgm:t>
    </dgm:pt>
    <dgm:pt modelId="{31ECE1B3-0C7B-421B-B6C6-B0BF5A97D75D}" type="parTrans" cxnId="{35E04C98-C741-453D-A1AB-BD2B2E61E3B1}">
      <dgm:prSet/>
      <dgm:spPr/>
      <dgm:t>
        <a:bodyPr/>
        <a:lstStyle/>
        <a:p>
          <a:endParaRPr lang="en-GB"/>
        </a:p>
      </dgm:t>
    </dgm:pt>
    <dgm:pt modelId="{E9B87B59-8064-4EE0-8E81-F07743C1BCF7}" type="sibTrans" cxnId="{35E04C98-C741-453D-A1AB-BD2B2E61E3B1}">
      <dgm:prSet/>
      <dgm:spPr/>
      <dgm:t>
        <a:bodyPr/>
        <a:lstStyle/>
        <a:p>
          <a:endParaRPr lang="en-GB"/>
        </a:p>
      </dgm:t>
    </dgm:pt>
    <dgm:pt modelId="{0B85BEC6-FCA7-4B2F-84AC-90EF6C9B361E}">
      <dgm:prSet phldrT="[Text]" custT="1"/>
      <dgm:spPr>
        <a:solidFill>
          <a:srgbClr val="98DCA8"/>
        </a:solidFill>
        <a:ln w="19050">
          <a:noFill/>
        </a:ln>
      </dgm:spPr>
      <dgm:t>
        <a:bodyPr/>
        <a:lstStyle/>
        <a:p>
          <a:r>
            <a:rPr lang="en-IN" sz="1050" b="1" dirty="0"/>
            <a:t>Additional Perks</a:t>
          </a:r>
          <a:endParaRPr lang="en-IN" sz="1050" b="1" dirty="0">
            <a:solidFill>
              <a:schemeClr val="tx1"/>
            </a:solidFill>
          </a:endParaRPr>
        </a:p>
      </dgm:t>
    </dgm:pt>
    <dgm:pt modelId="{C9EAE70E-DE33-4BA6-8E7E-8F9BD0C23618}" type="parTrans" cxnId="{92D1E278-7B4F-467D-AE7F-E922F0C4BE89}">
      <dgm:prSet/>
      <dgm:spPr/>
      <dgm:t>
        <a:bodyPr/>
        <a:lstStyle/>
        <a:p>
          <a:endParaRPr lang="en-GB"/>
        </a:p>
      </dgm:t>
    </dgm:pt>
    <dgm:pt modelId="{DECAD075-338C-4E73-8BE9-4337C99720CD}" type="sibTrans" cxnId="{92D1E278-7B4F-467D-AE7F-E922F0C4BE89}">
      <dgm:prSet/>
      <dgm:spPr/>
      <dgm:t>
        <a:bodyPr/>
        <a:lstStyle/>
        <a:p>
          <a:endParaRPr lang="en-GB"/>
        </a:p>
      </dgm:t>
    </dgm:pt>
    <dgm:pt modelId="{EC98058E-B861-45A3-A87D-19147C6BB72B}">
      <dgm:prSet/>
      <dgm:spPr>
        <a:solidFill>
          <a:schemeClr val="accent3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Unlimited rides for a month, travel time, Green trips</a:t>
          </a:r>
          <a:endParaRPr lang="en-IN" dirty="0">
            <a:solidFill>
              <a:schemeClr val="tx1"/>
            </a:solidFill>
          </a:endParaRPr>
        </a:p>
      </dgm:t>
    </dgm:pt>
    <dgm:pt modelId="{108EC644-7707-4E11-86F7-A9A75C7DBA12}" type="parTrans" cxnId="{F316FC75-9EDE-45DF-8A75-BF50D2A51F7B}">
      <dgm:prSet/>
      <dgm:spPr/>
      <dgm:t>
        <a:bodyPr/>
        <a:lstStyle/>
        <a:p>
          <a:endParaRPr lang="en-GB"/>
        </a:p>
      </dgm:t>
    </dgm:pt>
    <dgm:pt modelId="{36F1A79B-B933-40CB-90E2-0292A0ACB8A5}" type="sibTrans" cxnId="{F316FC75-9EDE-45DF-8A75-BF50D2A51F7B}">
      <dgm:prSet/>
      <dgm:spPr/>
      <dgm:t>
        <a:bodyPr/>
        <a:lstStyle/>
        <a:p>
          <a:endParaRPr lang="en-GB"/>
        </a:p>
      </dgm:t>
    </dgm:pt>
    <dgm:pt modelId="{2986CDD8-A181-479A-9667-82E75AE30CC7}">
      <dgm:prSet/>
      <dgm:spPr>
        <a:solidFill>
          <a:schemeClr val="accent3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Customization of mobility packages</a:t>
          </a:r>
        </a:p>
      </dgm:t>
    </dgm:pt>
    <dgm:pt modelId="{214DA563-2BAC-4DA4-A311-176049673CEC}" type="parTrans" cxnId="{F720706E-E6CA-4EFE-B780-82DF00DE020D}">
      <dgm:prSet/>
      <dgm:spPr/>
      <dgm:t>
        <a:bodyPr/>
        <a:lstStyle/>
        <a:p>
          <a:endParaRPr lang="en-GB"/>
        </a:p>
      </dgm:t>
    </dgm:pt>
    <dgm:pt modelId="{6E3B72E2-400F-425F-B112-AD5C0916AEA5}" type="sibTrans" cxnId="{F720706E-E6CA-4EFE-B780-82DF00DE020D}">
      <dgm:prSet/>
      <dgm:spPr/>
      <dgm:t>
        <a:bodyPr/>
        <a:lstStyle/>
        <a:p>
          <a:endParaRPr lang="en-GB"/>
        </a:p>
      </dgm:t>
    </dgm:pt>
    <dgm:pt modelId="{4A7CBE3B-4E4C-4EF4-86B9-29907BFB884F}">
      <dgm:prSet/>
      <dgm:spPr>
        <a:solidFill>
          <a:schemeClr val="accent3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Cards used for shopping, and of prepaid type</a:t>
          </a:r>
          <a:endParaRPr lang="en-IN" dirty="0">
            <a:solidFill>
              <a:schemeClr val="tx1"/>
            </a:solidFill>
          </a:endParaRPr>
        </a:p>
      </dgm:t>
    </dgm:pt>
    <dgm:pt modelId="{9CC892AC-669C-4F72-BB87-2C8C5BBD9DC2}" type="parTrans" cxnId="{6D3A18BD-C86D-4028-A9DF-86DF25076829}">
      <dgm:prSet/>
      <dgm:spPr/>
      <dgm:t>
        <a:bodyPr/>
        <a:lstStyle/>
        <a:p>
          <a:endParaRPr lang="en-GB"/>
        </a:p>
      </dgm:t>
    </dgm:pt>
    <dgm:pt modelId="{308F3D60-0768-4704-9E49-A2EB2B483A4C}" type="sibTrans" cxnId="{6D3A18BD-C86D-4028-A9DF-86DF25076829}">
      <dgm:prSet/>
      <dgm:spPr/>
      <dgm:t>
        <a:bodyPr/>
        <a:lstStyle/>
        <a:p>
          <a:endParaRPr lang="en-GB"/>
        </a:p>
      </dgm:t>
    </dgm:pt>
    <dgm:pt modelId="{A90360C0-48AD-4A5D-A68D-F1D57117DC86}">
      <dgm:prSet/>
      <dgm:spPr>
        <a:solidFill>
          <a:schemeClr val="accent3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e-charging and parking solutions</a:t>
          </a:r>
          <a:endParaRPr lang="en-IN" dirty="0">
            <a:solidFill>
              <a:schemeClr val="tx1"/>
            </a:solidFill>
          </a:endParaRPr>
        </a:p>
      </dgm:t>
    </dgm:pt>
    <dgm:pt modelId="{DA6AAF8C-3E51-4D27-8D4D-52DEA32D4EEA}" type="parTrans" cxnId="{F1273B85-D9D9-479B-8177-162E8FB78160}">
      <dgm:prSet/>
      <dgm:spPr/>
      <dgm:t>
        <a:bodyPr/>
        <a:lstStyle/>
        <a:p>
          <a:endParaRPr lang="en-GB"/>
        </a:p>
      </dgm:t>
    </dgm:pt>
    <dgm:pt modelId="{397E6029-AB54-4E0F-9B13-AF6E1949AE29}" type="sibTrans" cxnId="{F1273B85-D9D9-479B-8177-162E8FB78160}">
      <dgm:prSet/>
      <dgm:spPr/>
      <dgm:t>
        <a:bodyPr/>
        <a:lstStyle/>
        <a:p>
          <a:endParaRPr lang="en-GB"/>
        </a:p>
      </dgm:t>
    </dgm:pt>
    <dgm:pt modelId="{9778352D-7AF1-49C6-A833-3F6677E8FD4A}">
      <dgm:prSet phldrT="[Text]" custT="1"/>
      <dgm:spPr>
        <a:solidFill>
          <a:srgbClr val="98DCA8"/>
        </a:solidFill>
        <a:ln w="19050">
          <a:noFill/>
        </a:ln>
      </dgm:spPr>
      <dgm:t>
        <a:bodyPr/>
        <a:lstStyle/>
        <a:p>
          <a:r>
            <a:rPr lang="en-IN" sz="1050" b="1" dirty="0"/>
            <a:t>Service Provision</a:t>
          </a:r>
          <a:endParaRPr lang="en-IN" sz="1050" b="1" dirty="0">
            <a:solidFill>
              <a:schemeClr val="tx1"/>
            </a:solidFill>
          </a:endParaRPr>
        </a:p>
      </dgm:t>
    </dgm:pt>
    <dgm:pt modelId="{5859E402-3D8E-4055-A19D-D3E036C4F09D}" type="parTrans" cxnId="{F9F947FE-7FF9-4966-9239-2E33DC35AC67}">
      <dgm:prSet/>
      <dgm:spPr/>
      <dgm:t>
        <a:bodyPr/>
        <a:lstStyle/>
        <a:p>
          <a:endParaRPr lang="en-GB"/>
        </a:p>
      </dgm:t>
    </dgm:pt>
    <dgm:pt modelId="{9D0C873D-F2EA-46DC-90A7-5D5D9772E85C}" type="sibTrans" cxnId="{F9F947FE-7FF9-4966-9239-2E33DC35AC67}">
      <dgm:prSet/>
      <dgm:spPr/>
      <dgm:t>
        <a:bodyPr/>
        <a:lstStyle/>
        <a:p>
          <a:endParaRPr lang="en-GB"/>
        </a:p>
      </dgm:t>
    </dgm:pt>
    <dgm:pt modelId="{AACB8AF7-06AC-47F6-96A5-A810731574C2}">
      <dgm:prSet phldrT="[Text]"/>
      <dgm:spPr>
        <a:solidFill>
          <a:schemeClr val="accent3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Real-time information</a:t>
          </a:r>
          <a:endParaRPr lang="en-IN" dirty="0"/>
        </a:p>
      </dgm:t>
    </dgm:pt>
    <dgm:pt modelId="{6E257DA1-6D62-4E54-860E-3D5CCD5EC156}" type="parTrans" cxnId="{5FADE4AB-3102-4A33-9896-4EE0535F67F1}">
      <dgm:prSet/>
      <dgm:spPr/>
      <dgm:t>
        <a:bodyPr/>
        <a:lstStyle/>
        <a:p>
          <a:endParaRPr lang="en-GB"/>
        </a:p>
      </dgm:t>
    </dgm:pt>
    <dgm:pt modelId="{CC3E6A62-4F2C-4E7E-96F4-8EC684FDA36C}" type="sibTrans" cxnId="{5FADE4AB-3102-4A33-9896-4EE0535F67F1}">
      <dgm:prSet/>
      <dgm:spPr/>
      <dgm:t>
        <a:bodyPr/>
        <a:lstStyle/>
        <a:p>
          <a:endParaRPr lang="en-GB"/>
        </a:p>
      </dgm:t>
    </dgm:pt>
    <dgm:pt modelId="{9D6DA61D-58F2-4276-9645-AF13F8AAA7DC}">
      <dgm:prSet/>
      <dgm:spPr>
        <a:solidFill>
          <a:schemeClr val="accent3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Trip planning</a:t>
          </a:r>
          <a:endParaRPr lang="en-IN" dirty="0">
            <a:solidFill>
              <a:schemeClr val="tx1"/>
            </a:solidFill>
          </a:endParaRPr>
        </a:p>
      </dgm:t>
    </dgm:pt>
    <dgm:pt modelId="{7E7F2CD0-81E5-4D50-985A-39E53344250C}" type="parTrans" cxnId="{72873C42-C35D-48AE-9EFB-C78DAF946633}">
      <dgm:prSet/>
      <dgm:spPr/>
      <dgm:t>
        <a:bodyPr/>
        <a:lstStyle/>
        <a:p>
          <a:endParaRPr lang="en-GB"/>
        </a:p>
      </dgm:t>
    </dgm:pt>
    <dgm:pt modelId="{4830875E-7DCD-498B-8AFF-DFFD14A5C154}" type="sibTrans" cxnId="{72873C42-C35D-48AE-9EFB-C78DAF946633}">
      <dgm:prSet/>
      <dgm:spPr/>
      <dgm:t>
        <a:bodyPr/>
        <a:lstStyle/>
        <a:p>
          <a:endParaRPr lang="en-GB"/>
        </a:p>
      </dgm:t>
    </dgm:pt>
    <dgm:pt modelId="{A699A1A9-934C-4E43-86D6-9821C697591A}">
      <dgm:prSet/>
      <dgm:spPr>
        <a:solidFill>
          <a:schemeClr val="accent3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Booking</a:t>
          </a:r>
        </a:p>
      </dgm:t>
    </dgm:pt>
    <dgm:pt modelId="{598C99ED-7341-40AF-A201-D9B483DEA32A}" type="parTrans" cxnId="{FF63F7AC-89D9-4CDF-8B4F-BB8416B02D48}">
      <dgm:prSet/>
      <dgm:spPr/>
      <dgm:t>
        <a:bodyPr/>
        <a:lstStyle/>
        <a:p>
          <a:endParaRPr lang="en-GB"/>
        </a:p>
      </dgm:t>
    </dgm:pt>
    <dgm:pt modelId="{82530F5E-AD7C-4BEA-8652-B62E51830E87}" type="sibTrans" cxnId="{FF63F7AC-89D9-4CDF-8B4F-BB8416B02D48}">
      <dgm:prSet/>
      <dgm:spPr/>
      <dgm:t>
        <a:bodyPr/>
        <a:lstStyle/>
        <a:p>
          <a:endParaRPr lang="en-GB"/>
        </a:p>
      </dgm:t>
    </dgm:pt>
    <dgm:pt modelId="{E7FB32F7-2B7E-49FD-9EAA-5372ED4D7983}">
      <dgm:prSet/>
      <dgm:spPr>
        <a:solidFill>
          <a:schemeClr val="accent3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Ticketing</a:t>
          </a:r>
          <a:endParaRPr lang="en-IN" dirty="0">
            <a:solidFill>
              <a:schemeClr val="tx1"/>
            </a:solidFill>
          </a:endParaRPr>
        </a:p>
      </dgm:t>
    </dgm:pt>
    <dgm:pt modelId="{3DFD7C1A-D91E-45C7-A670-257D202BAC88}" type="parTrans" cxnId="{854FEAC0-C7DA-401C-8B7B-0BD220C0BF09}">
      <dgm:prSet/>
      <dgm:spPr/>
      <dgm:t>
        <a:bodyPr/>
        <a:lstStyle/>
        <a:p>
          <a:endParaRPr lang="en-GB"/>
        </a:p>
      </dgm:t>
    </dgm:pt>
    <dgm:pt modelId="{899F3461-75B9-4FE5-B777-5C5C2405AE05}" type="sibTrans" cxnId="{854FEAC0-C7DA-401C-8B7B-0BD220C0BF09}">
      <dgm:prSet/>
      <dgm:spPr/>
      <dgm:t>
        <a:bodyPr/>
        <a:lstStyle/>
        <a:p>
          <a:endParaRPr lang="en-GB"/>
        </a:p>
      </dgm:t>
    </dgm:pt>
    <dgm:pt modelId="{3FE40D0E-2E37-4A2D-9E54-9AC08F9B9A81}">
      <dgm:prSet/>
      <dgm:spPr>
        <a:solidFill>
          <a:schemeClr val="accent3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Payment</a:t>
          </a:r>
        </a:p>
      </dgm:t>
    </dgm:pt>
    <dgm:pt modelId="{FB9CB251-CB2F-4C67-A610-B2AD2ED51566}" type="parTrans" cxnId="{A4C575FB-D49B-457A-952B-EF903D17F6F0}">
      <dgm:prSet/>
      <dgm:spPr/>
      <dgm:t>
        <a:bodyPr/>
        <a:lstStyle/>
        <a:p>
          <a:endParaRPr lang="en-GB"/>
        </a:p>
      </dgm:t>
    </dgm:pt>
    <dgm:pt modelId="{24FD2179-BEA0-4233-B616-DD2B586EF86C}" type="sibTrans" cxnId="{A4C575FB-D49B-457A-952B-EF903D17F6F0}">
      <dgm:prSet/>
      <dgm:spPr/>
      <dgm:t>
        <a:bodyPr/>
        <a:lstStyle/>
        <a:p>
          <a:endParaRPr lang="en-GB"/>
        </a:p>
      </dgm:t>
    </dgm:pt>
    <dgm:pt modelId="{032BEF0A-DA1A-4743-9716-E5171CD964B6}">
      <dgm:prSet custT="1"/>
      <dgm:spPr>
        <a:solidFill>
          <a:schemeClr val="accent3">
            <a:lumMod val="20000"/>
            <a:lumOff val="80000"/>
          </a:schemeClr>
        </a:solidFill>
        <a:ln>
          <a:noFill/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IN" sz="800" dirty="0">
              <a:solidFill>
                <a:schemeClr val="tx1"/>
              </a:solidFill>
            </a:rPr>
            <a:t>No. of modes</a:t>
          </a:r>
          <a:endParaRPr lang="en-IN" sz="800" dirty="0"/>
        </a:p>
      </dgm:t>
    </dgm:pt>
    <dgm:pt modelId="{53E56308-019A-4D20-A426-BABF7A74A48A}" type="parTrans" cxnId="{CEA9DB98-A9D8-4AD8-B645-56C7D6C57CFB}">
      <dgm:prSet/>
      <dgm:spPr/>
      <dgm:t>
        <a:bodyPr/>
        <a:lstStyle/>
        <a:p>
          <a:endParaRPr lang="en-IN" sz="2800"/>
        </a:p>
      </dgm:t>
    </dgm:pt>
    <dgm:pt modelId="{1DD2EE65-31B6-4291-B609-6F5EEB98C092}" type="sibTrans" cxnId="{CEA9DB98-A9D8-4AD8-B645-56C7D6C57CFB}">
      <dgm:prSet/>
      <dgm:spPr/>
      <dgm:t>
        <a:bodyPr/>
        <a:lstStyle/>
        <a:p>
          <a:endParaRPr lang="en-IN" sz="2800"/>
        </a:p>
      </dgm:t>
    </dgm:pt>
    <dgm:pt modelId="{EAA4BA42-6409-438C-B7A2-497EBD5D059E}" type="pres">
      <dgm:prSet presAssocID="{D7938807-4289-4B6C-A8C6-E9574C45936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BA77DBF-8B88-4EC1-B8B4-9F644F58DF91}" type="pres">
      <dgm:prSet presAssocID="{08EEE4DA-F556-49EE-B16E-74979F53FC8D}" presName="hierRoot1" presStyleCnt="0">
        <dgm:presLayoutVars>
          <dgm:hierBranch val="init"/>
        </dgm:presLayoutVars>
      </dgm:prSet>
      <dgm:spPr/>
    </dgm:pt>
    <dgm:pt modelId="{55A1B9D9-DED3-4058-96D5-94E3C7C7AD28}" type="pres">
      <dgm:prSet presAssocID="{08EEE4DA-F556-49EE-B16E-74979F53FC8D}" presName="rootComposite1" presStyleCnt="0"/>
      <dgm:spPr/>
    </dgm:pt>
    <dgm:pt modelId="{C2BDDD3D-FFAD-4C97-A546-AB50E97FAC59}" type="pres">
      <dgm:prSet presAssocID="{08EEE4DA-F556-49EE-B16E-74979F53FC8D}" presName="rootText1" presStyleLbl="node0" presStyleIdx="0" presStyleCnt="1" custScaleX="321594">
        <dgm:presLayoutVars>
          <dgm:chPref val="3"/>
        </dgm:presLayoutVars>
      </dgm:prSet>
      <dgm:spPr/>
    </dgm:pt>
    <dgm:pt modelId="{FFC31EFE-3A8C-40A6-A069-49C7CA3A3D91}" type="pres">
      <dgm:prSet presAssocID="{08EEE4DA-F556-49EE-B16E-74979F53FC8D}" presName="rootConnector1" presStyleLbl="node1" presStyleIdx="0" presStyleCnt="0"/>
      <dgm:spPr/>
    </dgm:pt>
    <dgm:pt modelId="{2E1B3461-2424-4FEE-A24A-3BEAB8AE657A}" type="pres">
      <dgm:prSet presAssocID="{08EEE4DA-F556-49EE-B16E-74979F53FC8D}" presName="hierChild2" presStyleCnt="0"/>
      <dgm:spPr/>
    </dgm:pt>
    <dgm:pt modelId="{C699DD85-0CA4-4858-A065-85D69B24E468}" type="pres">
      <dgm:prSet presAssocID="{D8599421-C316-4E78-9F51-4A36402D206B}" presName="Name37" presStyleLbl="parChTrans1D2" presStyleIdx="0" presStyleCnt="9"/>
      <dgm:spPr/>
    </dgm:pt>
    <dgm:pt modelId="{0EDC301B-C077-4CAE-8411-5BB5C1E84D38}" type="pres">
      <dgm:prSet presAssocID="{592CB5B7-C9AC-4DE2-9634-C557702825CD}" presName="hierRoot2" presStyleCnt="0">
        <dgm:presLayoutVars>
          <dgm:hierBranch val="init"/>
        </dgm:presLayoutVars>
      </dgm:prSet>
      <dgm:spPr/>
    </dgm:pt>
    <dgm:pt modelId="{28E04B8D-065D-4AFD-BE8C-9BC3FB96CEF1}" type="pres">
      <dgm:prSet presAssocID="{592CB5B7-C9AC-4DE2-9634-C557702825CD}" presName="rootComposite" presStyleCnt="0"/>
      <dgm:spPr/>
    </dgm:pt>
    <dgm:pt modelId="{EB4EDEA6-80DF-4D73-B84D-56CE9C122841}" type="pres">
      <dgm:prSet presAssocID="{592CB5B7-C9AC-4DE2-9634-C557702825CD}" presName="rootText" presStyleLbl="node2" presStyleIdx="0" presStyleCnt="9" custLinFactY="100000" custLinFactNeighborY="128743">
        <dgm:presLayoutVars>
          <dgm:chPref val="3"/>
        </dgm:presLayoutVars>
      </dgm:prSet>
      <dgm:spPr/>
    </dgm:pt>
    <dgm:pt modelId="{B1817906-F1DC-4713-92D8-4330CA2672DE}" type="pres">
      <dgm:prSet presAssocID="{592CB5B7-C9AC-4DE2-9634-C557702825CD}" presName="rootConnector" presStyleLbl="node2" presStyleIdx="0" presStyleCnt="9"/>
      <dgm:spPr/>
    </dgm:pt>
    <dgm:pt modelId="{C8A40295-BEEA-42CB-A878-DEB52844A0B0}" type="pres">
      <dgm:prSet presAssocID="{592CB5B7-C9AC-4DE2-9634-C557702825CD}" presName="hierChild4" presStyleCnt="0"/>
      <dgm:spPr/>
    </dgm:pt>
    <dgm:pt modelId="{3A09815B-39CB-4ECE-89E8-3E31C0F073C2}" type="pres">
      <dgm:prSet presAssocID="{53E56308-019A-4D20-A426-BABF7A74A48A}" presName="Name37" presStyleLbl="parChTrans1D3" presStyleIdx="0" presStyleCnt="28"/>
      <dgm:spPr/>
    </dgm:pt>
    <dgm:pt modelId="{6BCB8134-52DA-4DF9-BCE8-496DE8E4892B}" type="pres">
      <dgm:prSet presAssocID="{032BEF0A-DA1A-4743-9716-E5171CD964B6}" presName="hierRoot2" presStyleCnt="0">
        <dgm:presLayoutVars>
          <dgm:hierBranch val="init"/>
        </dgm:presLayoutVars>
      </dgm:prSet>
      <dgm:spPr/>
    </dgm:pt>
    <dgm:pt modelId="{A6EA62BA-A08F-4879-A227-4FF3CB764ADD}" type="pres">
      <dgm:prSet presAssocID="{032BEF0A-DA1A-4743-9716-E5171CD964B6}" presName="rootComposite" presStyleCnt="0"/>
      <dgm:spPr/>
    </dgm:pt>
    <dgm:pt modelId="{01931322-19FB-45FE-A67D-A72E40847F9B}" type="pres">
      <dgm:prSet presAssocID="{032BEF0A-DA1A-4743-9716-E5171CD964B6}" presName="rootText" presStyleLbl="node3" presStyleIdx="0" presStyleCnt="28" custScaleY="80558" custLinFactY="100000" custLinFactNeighborY="128743">
        <dgm:presLayoutVars>
          <dgm:chPref val="3"/>
        </dgm:presLayoutVars>
      </dgm:prSet>
      <dgm:spPr/>
    </dgm:pt>
    <dgm:pt modelId="{5DFA7399-0210-44A8-A88A-9B5669E66083}" type="pres">
      <dgm:prSet presAssocID="{032BEF0A-DA1A-4743-9716-E5171CD964B6}" presName="rootConnector" presStyleLbl="node3" presStyleIdx="0" presStyleCnt="28"/>
      <dgm:spPr/>
    </dgm:pt>
    <dgm:pt modelId="{312D31FC-5561-4E66-8F15-D2A9CD8B8700}" type="pres">
      <dgm:prSet presAssocID="{032BEF0A-DA1A-4743-9716-E5171CD964B6}" presName="hierChild4" presStyleCnt="0"/>
      <dgm:spPr/>
    </dgm:pt>
    <dgm:pt modelId="{56260201-0334-409E-A0CF-B388B923C28B}" type="pres">
      <dgm:prSet presAssocID="{032BEF0A-DA1A-4743-9716-E5171CD964B6}" presName="hierChild5" presStyleCnt="0"/>
      <dgm:spPr/>
    </dgm:pt>
    <dgm:pt modelId="{F0A800D6-5729-4282-8619-501B97A066B9}" type="pres">
      <dgm:prSet presAssocID="{6F7ADCBE-035B-4528-A74E-1EAD731EBA2E}" presName="Name37" presStyleLbl="parChTrans1D3" presStyleIdx="1" presStyleCnt="28"/>
      <dgm:spPr/>
    </dgm:pt>
    <dgm:pt modelId="{12267108-48DE-471A-8899-29AA2A4C6161}" type="pres">
      <dgm:prSet presAssocID="{C71D5FED-65EE-495F-9588-5C7998B97707}" presName="hierRoot2" presStyleCnt="0">
        <dgm:presLayoutVars>
          <dgm:hierBranch val="init"/>
        </dgm:presLayoutVars>
      </dgm:prSet>
      <dgm:spPr/>
    </dgm:pt>
    <dgm:pt modelId="{4017A938-88DE-48AC-945E-5ACF1786D288}" type="pres">
      <dgm:prSet presAssocID="{C71D5FED-65EE-495F-9588-5C7998B97707}" presName="rootComposite" presStyleCnt="0"/>
      <dgm:spPr/>
    </dgm:pt>
    <dgm:pt modelId="{4A9D2944-A91A-44CD-9373-B4C2AAD0E48C}" type="pres">
      <dgm:prSet presAssocID="{C71D5FED-65EE-495F-9588-5C7998B97707}" presName="rootText" presStyleLbl="node3" presStyleIdx="1" presStyleCnt="28" custScaleY="80558" custLinFactY="100000" custLinFactNeighborY="128743">
        <dgm:presLayoutVars>
          <dgm:chPref val="3"/>
        </dgm:presLayoutVars>
      </dgm:prSet>
      <dgm:spPr/>
    </dgm:pt>
    <dgm:pt modelId="{06428B3C-C472-4930-930A-631D387E48DE}" type="pres">
      <dgm:prSet presAssocID="{C71D5FED-65EE-495F-9588-5C7998B97707}" presName="rootConnector" presStyleLbl="node3" presStyleIdx="1" presStyleCnt="28"/>
      <dgm:spPr/>
    </dgm:pt>
    <dgm:pt modelId="{7FB794FF-064C-4F2B-8E87-D8C32BD2DC6A}" type="pres">
      <dgm:prSet presAssocID="{C71D5FED-65EE-495F-9588-5C7998B97707}" presName="hierChild4" presStyleCnt="0"/>
      <dgm:spPr/>
    </dgm:pt>
    <dgm:pt modelId="{2BD779F1-B104-4F27-A58C-60ACCAA9AA89}" type="pres">
      <dgm:prSet presAssocID="{C71D5FED-65EE-495F-9588-5C7998B97707}" presName="hierChild5" presStyleCnt="0"/>
      <dgm:spPr/>
    </dgm:pt>
    <dgm:pt modelId="{C7566785-9B0D-4C69-9F43-650C07C4CBC8}" type="pres">
      <dgm:prSet presAssocID="{592CB5B7-C9AC-4DE2-9634-C557702825CD}" presName="hierChild5" presStyleCnt="0"/>
      <dgm:spPr/>
    </dgm:pt>
    <dgm:pt modelId="{909720CC-9222-4AE3-9FDA-F28A28EB225E}" type="pres">
      <dgm:prSet presAssocID="{642BB638-7FA4-446D-8E57-58703BEBFBDD}" presName="Name37" presStyleLbl="parChTrans1D2" presStyleIdx="1" presStyleCnt="9"/>
      <dgm:spPr/>
    </dgm:pt>
    <dgm:pt modelId="{9B568009-CAED-4BE1-A175-01500B7DBFE4}" type="pres">
      <dgm:prSet presAssocID="{FD08F872-926E-4122-880C-FF4166A948A3}" presName="hierRoot2" presStyleCnt="0">
        <dgm:presLayoutVars>
          <dgm:hierBranch val="init"/>
        </dgm:presLayoutVars>
      </dgm:prSet>
      <dgm:spPr/>
    </dgm:pt>
    <dgm:pt modelId="{E94AE6B5-DD96-468D-92CF-3B24B091D8E0}" type="pres">
      <dgm:prSet presAssocID="{FD08F872-926E-4122-880C-FF4166A948A3}" presName="rootComposite" presStyleCnt="0"/>
      <dgm:spPr/>
    </dgm:pt>
    <dgm:pt modelId="{9D78494F-D00E-40B6-B2E2-8BCB1F4108DD}" type="pres">
      <dgm:prSet presAssocID="{FD08F872-926E-4122-880C-FF4166A948A3}" presName="rootText" presStyleLbl="node2" presStyleIdx="1" presStyleCnt="9" custLinFactY="100000" custLinFactNeighborY="128743">
        <dgm:presLayoutVars>
          <dgm:chPref val="3"/>
        </dgm:presLayoutVars>
      </dgm:prSet>
      <dgm:spPr/>
    </dgm:pt>
    <dgm:pt modelId="{4DB7EA24-98E5-49E2-9895-BC5FDFCCE34B}" type="pres">
      <dgm:prSet presAssocID="{FD08F872-926E-4122-880C-FF4166A948A3}" presName="rootConnector" presStyleLbl="node2" presStyleIdx="1" presStyleCnt="9"/>
      <dgm:spPr/>
    </dgm:pt>
    <dgm:pt modelId="{92D869D9-BC71-4068-9C68-935C460BF570}" type="pres">
      <dgm:prSet presAssocID="{FD08F872-926E-4122-880C-FF4166A948A3}" presName="hierChild4" presStyleCnt="0"/>
      <dgm:spPr/>
    </dgm:pt>
    <dgm:pt modelId="{E140CA96-0C54-4083-9668-29B7D4569C1A}" type="pres">
      <dgm:prSet presAssocID="{3C626C6A-B6AF-4B3B-8E7E-4B67064A7598}" presName="Name37" presStyleLbl="parChTrans1D3" presStyleIdx="2" presStyleCnt="28"/>
      <dgm:spPr/>
    </dgm:pt>
    <dgm:pt modelId="{0A3C6331-7940-4423-BE49-8499E09C4CDC}" type="pres">
      <dgm:prSet presAssocID="{4F1358CE-2F97-40FB-8571-2FB66FCC0C8D}" presName="hierRoot2" presStyleCnt="0">
        <dgm:presLayoutVars>
          <dgm:hierBranch val="init"/>
        </dgm:presLayoutVars>
      </dgm:prSet>
      <dgm:spPr/>
    </dgm:pt>
    <dgm:pt modelId="{D391E4C6-332D-4E2A-B7D8-A316D7682223}" type="pres">
      <dgm:prSet presAssocID="{4F1358CE-2F97-40FB-8571-2FB66FCC0C8D}" presName="rootComposite" presStyleCnt="0"/>
      <dgm:spPr/>
    </dgm:pt>
    <dgm:pt modelId="{DE603B2F-60FC-45E3-A47D-02ACFD0F7FB0}" type="pres">
      <dgm:prSet presAssocID="{4F1358CE-2F97-40FB-8571-2FB66FCC0C8D}" presName="rootText" presStyleLbl="node3" presStyleIdx="2" presStyleCnt="28" custScaleY="172920" custLinFactY="100000" custLinFactNeighborY="128743">
        <dgm:presLayoutVars>
          <dgm:chPref val="3"/>
        </dgm:presLayoutVars>
      </dgm:prSet>
      <dgm:spPr/>
    </dgm:pt>
    <dgm:pt modelId="{95F4A36D-1756-4175-A142-979EC18A3B76}" type="pres">
      <dgm:prSet presAssocID="{4F1358CE-2F97-40FB-8571-2FB66FCC0C8D}" presName="rootConnector" presStyleLbl="node3" presStyleIdx="2" presStyleCnt="28"/>
      <dgm:spPr/>
    </dgm:pt>
    <dgm:pt modelId="{0FCD6698-23E5-4288-9AB1-2E87BA782DB9}" type="pres">
      <dgm:prSet presAssocID="{4F1358CE-2F97-40FB-8571-2FB66FCC0C8D}" presName="hierChild4" presStyleCnt="0"/>
      <dgm:spPr/>
    </dgm:pt>
    <dgm:pt modelId="{8133F10F-30B1-4F8C-8003-3F9F790D9BBE}" type="pres">
      <dgm:prSet presAssocID="{4F1358CE-2F97-40FB-8571-2FB66FCC0C8D}" presName="hierChild5" presStyleCnt="0"/>
      <dgm:spPr/>
    </dgm:pt>
    <dgm:pt modelId="{9350DF85-98CF-4027-8526-619B8EC8254B}" type="pres">
      <dgm:prSet presAssocID="{B6522E86-7EDA-4A6F-BF9E-80195FF95A74}" presName="Name37" presStyleLbl="parChTrans1D3" presStyleIdx="3" presStyleCnt="28"/>
      <dgm:spPr/>
    </dgm:pt>
    <dgm:pt modelId="{E3D7EB52-E0F0-4148-94A1-D26C26AAC968}" type="pres">
      <dgm:prSet presAssocID="{F8BFA9BF-0279-451A-AC78-FC60A40E42C5}" presName="hierRoot2" presStyleCnt="0">
        <dgm:presLayoutVars>
          <dgm:hierBranch val="init"/>
        </dgm:presLayoutVars>
      </dgm:prSet>
      <dgm:spPr/>
    </dgm:pt>
    <dgm:pt modelId="{1528A85A-DD7F-4AE9-8351-50C69A8CCCAA}" type="pres">
      <dgm:prSet presAssocID="{F8BFA9BF-0279-451A-AC78-FC60A40E42C5}" presName="rootComposite" presStyleCnt="0"/>
      <dgm:spPr/>
    </dgm:pt>
    <dgm:pt modelId="{754197C7-6C27-4110-9B8A-05E12316F35C}" type="pres">
      <dgm:prSet presAssocID="{F8BFA9BF-0279-451A-AC78-FC60A40E42C5}" presName="rootText" presStyleLbl="node3" presStyleIdx="3" presStyleCnt="28" custScaleY="131902" custLinFactY="100000" custLinFactNeighborY="128743">
        <dgm:presLayoutVars>
          <dgm:chPref val="3"/>
        </dgm:presLayoutVars>
      </dgm:prSet>
      <dgm:spPr/>
    </dgm:pt>
    <dgm:pt modelId="{2D799484-8099-46F6-94FB-86E1E430D901}" type="pres">
      <dgm:prSet presAssocID="{F8BFA9BF-0279-451A-AC78-FC60A40E42C5}" presName="rootConnector" presStyleLbl="node3" presStyleIdx="3" presStyleCnt="28"/>
      <dgm:spPr/>
    </dgm:pt>
    <dgm:pt modelId="{D52892AE-57EE-4D58-9EA8-B54C21E391A4}" type="pres">
      <dgm:prSet presAssocID="{F8BFA9BF-0279-451A-AC78-FC60A40E42C5}" presName="hierChild4" presStyleCnt="0"/>
      <dgm:spPr/>
    </dgm:pt>
    <dgm:pt modelId="{9A82D653-0F4A-452C-9C35-C1377310D57B}" type="pres">
      <dgm:prSet presAssocID="{F8BFA9BF-0279-451A-AC78-FC60A40E42C5}" presName="hierChild5" presStyleCnt="0"/>
      <dgm:spPr/>
    </dgm:pt>
    <dgm:pt modelId="{B9B6863F-B40A-4447-9A86-27000873072F}" type="pres">
      <dgm:prSet presAssocID="{FD08F872-926E-4122-880C-FF4166A948A3}" presName="hierChild5" presStyleCnt="0"/>
      <dgm:spPr/>
    </dgm:pt>
    <dgm:pt modelId="{480BDF70-730D-4C83-A675-227AE5E2AD8F}" type="pres">
      <dgm:prSet presAssocID="{DFA945DE-5D3C-4FE2-A81B-B4435B1BB84E}" presName="Name37" presStyleLbl="parChTrans1D2" presStyleIdx="2" presStyleCnt="9"/>
      <dgm:spPr/>
    </dgm:pt>
    <dgm:pt modelId="{7DAB8652-DADE-4D73-9C56-DE2FF7FDA017}" type="pres">
      <dgm:prSet presAssocID="{BF7E8EF5-67DB-4528-8EA3-C225A4EF289A}" presName="hierRoot2" presStyleCnt="0">
        <dgm:presLayoutVars>
          <dgm:hierBranch val="init"/>
        </dgm:presLayoutVars>
      </dgm:prSet>
      <dgm:spPr/>
    </dgm:pt>
    <dgm:pt modelId="{39F60B40-E91A-46D3-B94D-B34EFB5DEC8E}" type="pres">
      <dgm:prSet presAssocID="{BF7E8EF5-67DB-4528-8EA3-C225A4EF289A}" presName="rootComposite" presStyleCnt="0"/>
      <dgm:spPr/>
    </dgm:pt>
    <dgm:pt modelId="{BE5C8961-A69D-4C99-8E47-E8E2EDD240C8}" type="pres">
      <dgm:prSet presAssocID="{BF7E8EF5-67DB-4528-8EA3-C225A4EF289A}" presName="rootText" presStyleLbl="node2" presStyleIdx="2" presStyleCnt="9" custLinFactY="100000" custLinFactNeighborY="128743">
        <dgm:presLayoutVars>
          <dgm:chPref val="3"/>
        </dgm:presLayoutVars>
      </dgm:prSet>
      <dgm:spPr/>
    </dgm:pt>
    <dgm:pt modelId="{F5896781-A33C-4FBE-B246-1F3519CB00BB}" type="pres">
      <dgm:prSet presAssocID="{BF7E8EF5-67DB-4528-8EA3-C225A4EF289A}" presName="rootConnector" presStyleLbl="node2" presStyleIdx="2" presStyleCnt="9"/>
      <dgm:spPr/>
    </dgm:pt>
    <dgm:pt modelId="{9C9F5420-DDD1-46E0-B8B5-D2C5527C4B4F}" type="pres">
      <dgm:prSet presAssocID="{BF7E8EF5-67DB-4528-8EA3-C225A4EF289A}" presName="hierChild4" presStyleCnt="0"/>
      <dgm:spPr/>
    </dgm:pt>
    <dgm:pt modelId="{69B94BAB-ED15-43AB-9A2F-0DCB6CE4D9E1}" type="pres">
      <dgm:prSet presAssocID="{2A1D2C14-37D8-468F-BD74-E96F3BCE4AF3}" presName="Name37" presStyleLbl="parChTrans1D3" presStyleIdx="4" presStyleCnt="28"/>
      <dgm:spPr/>
    </dgm:pt>
    <dgm:pt modelId="{539086A0-6F6B-4D18-8A2E-888AEF068BD3}" type="pres">
      <dgm:prSet presAssocID="{9782941B-DB29-4446-BA29-F8EFC9649552}" presName="hierRoot2" presStyleCnt="0">
        <dgm:presLayoutVars>
          <dgm:hierBranch val="init"/>
        </dgm:presLayoutVars>
      </dgm:prSet>
      <dgm:spPr/>
    </dgm:pt>
    <dgm:pt modelId="{D1105645-5393-40A5-8680-C32B9D52217F}" type="pres">
      <dgm:prSet presAssocID="{9782941B-DB29-4446-BA29-F8EFC9649552}" presName="rootComposite" presStyleCnt="0"/>
      <dgm:spPr/>
    </dgm:pt>
    <dgm:pt modelId="{58E559C7-2699-41FE-AA10-8223A7D4AA5C}" type="pres">
      <dgm:prSet presAssocID="{9782941B-DB29-4446-BA29-F8EFC9649552}" presName="rootText" presStyleLbl="node3" presStyleIdx="4" presStyleCnt="28" custScaleY="80558" custLinFactY="100000" custLinFactNeighborY="128743">
        <dgm:presLayoutVars>
          <dgm:chPref val="3"/>
        </dgm:presLayoutVars>
      </dgm:prSet>
      <dgm:spPr/>
    </dgm:pt>
    <dgm:pt modelId="{1210A771-C749-480E-8131-DEC4A0F70134}" type="pres">
      <dgm:prSet presAssocID="{9782941B-DB29-4446-BA29-F8EFC9649552}" presName="rootConnector" presStyleLbl="node3" presStyleIdx="4" presStyleCnt="28"/>
      <dgm:spPr/>
    </dgm:pt>
    <dgm:pt modelId="{5F309A3C-AF8B-48F7-8ECF-5CB8B3B7B269}" type="pres">
      <dgm:prSet presAssocID="{9782941B-DB29-4446-BA29-F8EFC9649552}" presName="hierChild4" presStyleCnt="0"/>
      <dgm:spPr/>
    </dgm:pt>
    <dgm:pt modelId="{3C95A048-E2E9-4F82-A5AC-DDD7E0C07B6F}" type="pres">
      <dgm:prSet presAssocID="{9782941B-DB29-4446-BA29-F8EFC9649552}" presName="hierChild5" presStyleCnt="0"/>
      <dgm:spPr/>
    </dgm:pt>
    <dgm:pt modelId="{92FEC365-1C1B-4BAF-90AC-8347966EA000}" type="pres">
      <dgm:prSet presAssocID="{5F6465B0-3206-434A-A704-509C19ED182B}" presName="Name37" presStyleLbl="parChTrans1D3" presStyleIdx="5" presStyleCnt="28"/>
      <dgm:spPr/>
    </dgm:pt>
    <dgm:pt modelId="{70C19D6B-F8E5-4EBB-88AE-2B64CFBA1014}" type="pres">
      <dgm:prSet presAssocID="{51B656C7-D5CD-44CC-9B1D-265738756F71}" presName="hierRoot2" presStyleCnt="0">
        <dgm:presLayoutVars>
          <dgm:hierBranch val="init"/>
        </dgm:presLayoutVars>
      </dgm:prSet>
      <dgm:spPr/>
    </dgm:pt>
    <dgm:pt modelId="{C26C0AD5-12E8-41DC-94BD-6EA9C8373164}" type="pres">
      <dgm:prSet presAssocID="{51B656C7-D5CD-44CC-9B1D-265738756F71}" presName="rootComposite" presStyleCnt="0"/>
      <dgm:spPr/>
    </dgm:pt>
    <dgm:pt modelId="{F6CBF7C1-60C6-4DA1-9A02-05FA8A8F05D8}" type="pres">
      <dgm:prSet presAssocID="{51B656C7-D5CD-44CC-9B1D-265738756F71}" presName="rootText" presStyleLbl="node3" presStyleIdx="5" presStyleCnt="28" custScaleY="80558" custLinFactY="100000" custLinFactNeighborY="128743">
        <dgm:presLayoutVars>
          <dgm:chPref val="3"/>
        </dgm:presLayoutVars>
      </dgm:prSet>
      <dgm:spPr/>
    </dgm:pt>
    <dgm:pt modelId="{3F03F4A4-B2DB-4B80-B4FF-DD23D1A8B65D}" type="pres">
      <dgm:prSet presAssocID="{51B656C7-D5CD-44CC-9B1D-265738756F71}" presName="rootConnector" presStyleLbl="node3" presStyleIdx="5" presStyleCnt="28"/>
      <dgm:spPr/>
    </dgm:pt>
    <dgm:pt modelId="{285AFF9B-0105-455F-BFE1-09A74038F1EB}" type="pres">
      <dgm:prSet presAssocID="{51B656C7-D5CD-44CC-9B1D-265738756F71}" presName="hierChild4" presStyleCnt="0"/>
      <dgm:spPr/>
    </dgm:pt>
    <dgm:pt modelId="{10CAC204-9F84-440A-B971-4475B92BC6CB}" type="pres">
      <dgm:prSet presAssocID="{51B656C7-D5CD-44CC-9B1D-265738756F71}" presName="hierChild5" presStyleCnt="0"/>
      <dgm:spPr/>
    </dgm:pt>
    <dgm:pt modelId="{1CD89A4A-A5B2-4298-8332-AB05F153C474}" type="pres">
      <dgm:prSet presAssocID="{67A3F78A-9379-4199-8536-6EE679D594B6}" presName="Name37" presStyleLbl="parChTrans1D3" presStyleIdx="6" presStyleCnt="28"/>
      <dgm:spPr/>
    </dgm:pt>
    <dgm:pt modelId="{92435F3F-A9D6-40F5-94DA-F1E0B555A8A6}" type="pres">
      <dgm:prSet presAssocID="{D02A3F55-E713-4D57-ADDA-CC3B90519DF1}" presName="hierRoot2" presStyleCnt="0">
        <dgm:presLayoutVars>
          <dgm:hierBranch val="init"/>
        </dgm:presLayoutVars>
      </dgm:prSet>
      <dgm:spPr/>
    </dgm:pt>
    <dgm:pt modelId="{1716F1AF-65D8-48A6-8173-F2BFEC2FC99F}" type="pres">
      <dgm:prSet presAssocID="{D02A3F55-E713-4D57-ADDA-CC3B90519DF1}" presName="rootComposite" presStyleCnt="0"/>
      <dgm:spPr/>
    </dgm:pt>
    <dgm:pt modelId="{F8FE106F-296A-4426-AA64-33CFB30A9F07}" type="pres">
      <dgm:prSet presAssocID="{D02A3F55-E713-4D57-ADDA-CC3B90519DF1}" presName="rootText" presStyleLbl="node3" presStyleIdx="6" presStyleCnt="28" custScaleY="80558" custLinFactY="100000" custLinFactNeighborY="128743">
        <dgm:presLayoutVars>
          <dgm:chPref val="3"/>
        </dgm:presLayoutVars>
      </dgm:prSet>
      <dgm:spPr/>
    </dgm:pt>
    <dgm:pt modelId="{FAD3BD5B-03C9-415E-92FE-918B1A570204}" type="pres">
      <dgm:prSet presAssocID="{D02A3F55-E713-4D57-ADDA-CC3B90519DF1}" presName="rootConnector" presStyleLbl="node3" presStyleIdx="6" presStyleCnt="28"/>
      <dgm:spPr/>
    </dgm:pt>
    <dgm:pt modelId="{E4466C13-12AF-420B-9FC7-63CF13A2C013}" type="pres">
      <dgm:prSet presAssocID="{D02A3F55-E713-4D57-ADDA-CC3B90519DF1}" presName="hierChild4" presStyleCnt="0"/>
      <dgm:spPr/>
    </dgm:pt>
    <dgm:pt modelId="{391A067D-EEC6-4989-A4CE-0F8BECE31D5A}" type="pres">
      <dgm:prSet presAssocID="{D02A3F55-E713-4D57-ADDA-CC3B90519DF1}" presName="hierChild5" presStyleCnt="0"/>
      <dgm:spPr/>
    </dgm:pt>
    <dgm:pt modelId="{673C49D0-73D0-4C71-88A3-D90CC8B805FF}" type="pres">
      <dgm:prSet presAssocID="{BF7E8EF5-67DB-4528-8EA3-C225A4EF289A}" presName="hierChild5" presStyleCnt="0"/>
      <dgm:spPr/>
    </dgm:pt>
    <dgm:pt modelId="{9F2F77DF-DFC0-4896-AA5E-13E84C283823}" type="pres">
      <dgm:prSet presAssocID="{D77DBC2F-E027-4865-BF3B-341EA3618115}" presName="Name37" presStyleLbl="parChTrans1D2" presStyleIdx="3" presStyleCnt="9"/>
      <dgm:spPr/>
    </dgm:pt>
    <dgm:pt modelId="{3852471A-5658-4F46-A89C-DE99943B6402}" type="pres">
      <dgm:prSet presAssocID="{DB3EDECE-5E61-47E8-9E10-79C17D349695}" presName="hierRoot2" presStyleCnt="0">
        <dgm:presLayoutVars>
          <dgm:hierBranch val="init"/>
        </dgm:presLayoutVars>
      </dgm:prSet>
      <dgm:spPr/>
    </dgm:pt>
    <dgm:pt modelId="{4D9B246C-E9D4-4628-9D75-01BEB62DF92E}" type="pres">
      <dgm:prSet presAssocID="{DB3EDECE-5E61-47E8-9E10-79C17D349695}" presName="rootComposite" presStyleCnt="0"/>
      <dgm:spPr/>
    </dgm:pt>
    <dgm:pt modelId="{36621C74-0226-473D-B0BA-B059825D619E}" type="pres">
      <dgm:prSet presAssocID="{DB3EDECE-5E61-47E8-9E10-79C17D349695}" presName="rootText" presStyleLbl="node2" presStyleIdx="3" presStyleCnt="9" custLinFactY="100000" custLinFactNeighborY="128743">
        <dgm:presLayoutVars>
          <dgm:chPref val="3"/>
        </dgm:presLayoutVars>
      </dgm:prSet>
      <dgm:spPr/>
    </dgm:pt>
    <dgm:pt modelId="{568CB859-0A92-4232-98AF-EB610AF92356}" type="pres">
      <dgm:prSet presAssocID="{DB3EDECE-5E61-47E8-9E10-79C17D349695}" presName="rootConnector" presStyleLbl="node2" presStyleIdx="3" presStyleCnt="9"/>
      <dgm:spPr/>
    </dgm:pt>
    <dgm:pt modelId="{947D626F-4532-4376-8601-B76F757BB86F}" type="pres">
      <dgm:prSet presAssocID="{DB3EDECE-5E61-47E8-9E10-79C17D349695}" presName="hierChild4" presStyleCnt="0"/>
      <dgm:spPr/>
    </dgm:pt>
    <dgm:pt modelId="{4D64C98C-A56E-45EE-9BBA-24BB1AB0BC88}" type="pres">
      <dgm:prSet presAssocID="{2125395E-9E6C-47E5-B74B-5C092678C994}" presName="Name37" presStyleLbl="parChTrans1D3" presStyleIdx="7" presStyleCnt="28"/>
      <dgm:spPr/>
    </dgm:pt>
    <dgm:pt modelId="{F066B6D6-F44F-451F-AEBE-E62C6BD0196D}" type="pres">
      <dgm:prSet presAssocID="{FBB11A03-BA69-46CC-B8EB-2486044935D7}" presName="hierRoot2" presStyleCnt="0">
        <dgm:presLayoutVars>
          <dgm:hierBranch val="init"/>
        </dgm:presLayoutVars>
      </dgm:prSet>
      <dgm:spPr/>
    </dgm:pt>
    <dgm:pt modelId="{85D9105F-97E0-4874-857E-3663BC03112E}" type="pres">
      <dgm:prSet presAssocID="{FBB11A03-BA69-46CC-B8EB-2486044935D7}" presName="rootComposite" presStyleCnt="0"/>
      <dgm:spPr/>
    </dgm:pt>
    <dgm:pt modelId="{74EBEF16-65F5-4082-B2B9-DF6493C1231C}" type="pres">
      <dgm:prSet presAssocID="{FBB11A03-BA69-46CC-B8EB-2486044935D7}" presName="rootText" presStyleLbl="node3" presStyleIdx="7" presStyleCnt="28" custScaleY="80558" custLinFactY="100000" custLinFactNeighborY="128743">
        <dgm:presLayoutVars>
          <dgm:chPref val="3"/>
        </dgm:presLayoutVars>
      </dgm:prSet>
      <dgm:spPr/>
    </dgm:pt>
    <dgm:pt modelId="{6C33F7F4-183A-4199-B748-2DBA53C6C46C}" type="pres">
      <dgm:prSet presAssocID="{FBB11A03-BA69-46CC-B8EB-2486044935D7}" presName="rootConnector" presStyleLbl="node3" presStyleIdx="7" presStyleCnt="28"/>
      <dgm:spPr/>
    </dgm:pt>
    <dgm:pt modelId="{8942FD94-A288-4B27-80EB-5991C6BE3053}" type="pres">
      <dgm:prSet presAssocID="{FBB11A03-BA69-46CC-B8EB-2486044935D7}" presName="hierChild4" presStyleCnt="0"/>
      <dgm:spPr/>
    </dgm:pt>
    <dgm:pt modelId="{C61E76FF-10AE-47D5-BF54-1479C0656A87}" type="pres">
      <dgm:prSet presAssocID="{FBB11A03-BA69-46CC-B8EB-2486044935D7}" presName="hierChild5" presStyleCnt="0"/>
      <dgm:spPr/>
    </dgm:pt>
    <dgm:pt modelId="{E5603402-B918-44C5-B864-12AA2D7A9D22}" type="pres">
      <dgm:prSet presAssocID="{8BD928FD-421A-4E5B-8BCD-0D7C11F2211D}" presName="Name37" presStyleLbl="parChTrans1D3" presStyleIdx="8" presStyleCnt="28"/>
      <dgm:spPr/>
    </dgm:pt>
    <dgm:pt modelId="{A8117FF2-AC5D-46A2-A362-FB723EA3D476}" type="pres">
      <dgm:prSet presAssocID="{406BD295-99C7-4C89-8A94-740C4ED40478}" presName="hierRoot2" presStyleCnt="0">
        <dgm:presLayoutVars>
          <dgm:hierBranch val="init"/>
        </dgm:presLayoutVars>
      </dgm:prSet>
      <dgm:spPr/>
    </dgm:pt>
    <dgm:pt modelId="{9E013DF6-F65B-40C2-A8EF-FF2BFB6F3754}" type="pres">
      <dgm:prSet presAssocID="{406BD295-99C7-4C89-8A94-740C4ED40478}" presName="rootComposite" presStyleCnt="0"/>
      <dgm:spPr/>
    </dgm:pt>
    <dgm:pt modelId="{72A40F2A-1BFB-43B5-82F6-22D6E6332FE9}" type="pres">
      <dgm:prSet presAssocID="{406BD295-99C7-4C89-8A94-740C4ED40478}" presName="rootText" presStyleLbl="node3" presStyleIdx="8" presStyleCnt="28" custScaleY="80558" custLinFactY="100000" custLinFactNeighborY="128743">
        <dgm:presLayoutVars>
          <dgm:chPref val="3"/>
        </dgm:presLayoutVars>
      </dgm:prSet>
      <dgm:spPr/>
    </dgm:pt>
    <dgm:pt modelId="{39EE3452-5684-4E37-B0E3-B1AA8B28786A}" type="pres">
      <dgm:prSet presAssocID="{406BD295-99C7-4C89-8A94-740C4ED40478}" presName="rootConnector" presStyleLbl="node3" presStyleIdx="8" presStyleCnt="28"/>
      <dgm:spPr/>
    </dgm:pt>
    <dgm:pt modelId="{58D5D59B-6D67-4EEF-AA42-E9AF294EFAB1}" type="pres">
      <dgm:prSet presAssocID="{406BD295-99C7-4C89-8A94-740C4ED40478}" presName="hierChild4" presStyleCnt="0"/>
      <dgm:spPr/>
    </dgm:pt>
    <dgm:pt modelId="{060312B3-07C7-4AC4-8DD4-D2231FCE948C}" type="pres">
      <dgm:prSet presAssocID="{406BD295-99C7-4C89-8A94-740C4ED40478}" presName="hierChild5" presStyleCnt="0"/>
      <dgm:spPr/>
    </dgm:pt>
    <dgm:pt modelId="{BBC72F40-17E8-4578-97B9-FEC169A0052D}" type="pres">
      <dgm:prSet presAssocID="{DB3EDECE-5E61-47E8-9E10-79C17D349695}" presName="hierChild5" presStyleCnt="0"/>
      <dgm:spPr/>
    </dgm:pt>
    <dgm:pt modelId="{81EBE03B-5DA6-4672-9D67-BA07B8978AE4}" type="pres">
      <dgm:prSet presAssocID="{5859E402-3D8E-4055-A19D-D3E036C4F09D}" presName="Name37" presStyleLbl="parChTrans1D2" presStyleIdx="4" presStyleCnt="9"/>
      <dgm:spPr/>
    </dgm:pt>
    <dgm:pt modelId="{DE8CCDCF-74BE-44E7-84DF-6E328CB1CF7E}" type="pres">
      <dgm:prSet presAssocID="{9778352D-7AF1-49C6-A833-3F6677E8FD4A}" presName="hierRoot2" presStyleCnt="0">
        <dgm:presLayoutVars>
          <dgm:hierBranch val="init"/>
        </dgm:presLayoutVars>
      </dgm:prSet>
      <dgm:spPr/>
    </dgm:pt>
    <dgm:pt modelId="{D30DF494-E203-4202-932C-C5861013F4E9}" type="pres">
      <dgm:prSet presAssocID="{9778352D-7AF1-49C6-A833-3F6677E8FD4A}" presName="rootComposite" presStyleCnt="0"/>
      <dgm:spPr/>
    </dgm:pt>
    <dgm:pt modelId="{1751A5C9-BAFF-4D1C-8F16-016E68AB06CD}" type="pres">
      <dgm:prSet presAssocID="{9778352D-7AF1-49C6-A833-3F6677E8FD4A}" presName="rootText" presStyleLbl="node2" presStyleIdx="4" presStyleCnt="9" custLinFactY="100000" custLinFactNeighborY="128743">
        <dgm:presLayoutVars>
          <dgm:chPref val="3"/>
        </dgm:presLayoutVars>
      </dgm:prSet>
      <dgm:spPr/>
    </dgm:pt>
    <dgm:pt modelId="{33FBC559-A4F0-49D4-9374-DF294F89A0F1}" type="pres">
      <dgm:prSet presAssocID="{9778352D-7AF1-49C6-A833-3F6677E8FD4A}" presName="rootConnector" presStyleLbl="node2" presStyleIdx="4" presStyleCnt="9"/>
      <dgm:spPr/>
    </dgm:pt>
    <dgm:pt modelId="{70893E21-CDE0-457E-8397-897E2CA9C7EA}" type="pres">
      <dgm:prSet presAssocID="{9778352D-7AF1-49C6-A833-3F6677E8FD4A}" presName="hierChild4" presStyleCnt="0"/>
      <dgm:spPr/>
    </dgm:pt>
    <dgm:pt modelId="{72D52D4F-DB83-4DC0-BD16-598404745E4C}" type="pres">
      <dgm:prSet presAssocID="{6E257DA1-6D62-4E54-860E-3D5CCD5EC156}" presName="Name37" presStyleLbl="parChTrans1D3" presStyleIdx="9" presStyleCnt="28"/>
      <dgm:spPr/>
    </dgm:pt>
    <dgm:pt modelId="{63E06AF2-78D7-4402-873F-315FF2EC42BF}" type="pres">
      <dgm:prSet presAssocID="{AACB8AF7-06AC-47F6-96A5-A810731574C2}" presName="hierRoot2" presStyleCnt="0">
        <dgm:presLayoutVars>
          <dgm:hierBranch val="init"/>
        </dgm:presLayoutVars>
      </dgm:prSet>
      <dgm:spPr/>
    </dgm:pt>
    <dgm:pt modelId="{68BD97B5-50DD-4DBE-B0B9-8C9BA8B1E3F0}" type="pres">
      <dgm:prSet presAssocID="{AACB8AF7-06AC-47F6-96A5-A810731574C2}" presName="rootComposite" presStyleCnt="0"/>
      <dgm:spPr/>
    </dgm:pt>
    <dgm:pt modelId="{DE6AED37-B395-45BC-B7EF-12A785C33A99}" type="pres">
      <dgm:prSet presAssocID="{AACB8AF7-06AC-47F6-96A5-A810731574C2}" presName="rootText" presStyleLbl="node3" presStyleIdx="9" presStyleCnt="28" custScaleY="80558" custLinFactY="100000" custLinFactNeighborY="128743">
        <dgm:presLayoutVars>
          <dgm:chPref val="3"/>
        </dgm:presLayoutVars>
      </dgm:prSet>
      <dgm:spPr/>
    </dgm:pt>
    <dgm:pt modelId="{ED79FD19-9500-4FFA-A754-A4CAC28CD622}" type="pres">
      <dgm:prSet presAssocID="{AACB8AF7-06AC-47F6-96A5-A810731574C2}" presName="rootConnector" presStyleLbl="node3" presStyleIdx="9" presStyleCnt="28"/>
      <dgm:spPr/>
    </dgm:pt>
    <dgm:pt modelId="{A1193013-3784-4592-9A01-069CFC81F565}" type="pres">
      <dgm:prSet presAssocID="{AACB8AF7-06AC-47F6-96A5-A810731574C2}" presName="hierChild4" presStyleCnt="0"/>
      <dgm:spPr/>
    </dgm:pt>
    <dgm:pt modelId="{68583A28-E359-47D8-A18F-A6B68360E460}" type="pres">
      <dgm:prSet presAssocID="{AACB8AF7-06AC-47F6-96A5-A810731574C2}" presName="hierChild5" presStyleCnt="0"/>
      <dgm:spPr/>
    </dgm:pt>
    <dgm:pt modelId="{63BACBF5-4FD9-4F5E-971C-03A321A7ED73}" type="pres">
      <dgm:prSet presAssocID="{7E7F2CD0-81E5-4D50-985A-39E53344250C}" presName="Name37" presStyleLbl="parChTrans1D3" presStyleIdx="10" presStyleCnt="28"/>
      <dgm:spPr/>
    </dgm:pt>
    <dgm:pt modelId="{13C266D2-E1BF-4C9C-8271-BA774D16229A}" type="pres">
      <dgm:prSet presAssocID="{9D6DA61D-58F2-4276-9645-AF13F8AAA7DC}" presName="hierRoot2" presStyleCnt="0">
        <dgm:presLayoutVars>
          <dgm:hierBranch val="init"/>
        </dgm:presLayoutVars>
      </dgm:prSet>
      <dgm:spPr/>
    </dgm:pt>
    <dgm:pt modelId="{4ED67AF0-B6C8-4A75-848D-0FB2666B7304}" type="pres">
      <dgm:prSet presAssocID="{9D6DA61D-58F2-4276-9645-AF13F8AAA7DC}" presName="rootComposite" presStyleCnt="0"/>
      <dgm:spPr/>
    </dgm:pt>
    <dgm:pt modelId="{07A66DC4-5E59-4834-9DCB-9D5E7E780DF4}" type="pres">
      <dgm:prSet presAssocID="{9D6DA61D-58F2-4276-9645-AF13F8AAA7DC}" presName="rootText" presStyleLbl="node3" presStyleIdx="10" presStyleCnt="28" custScaleY="80558" custLinFactY="100000" custLinFactNeighborY="128743">
        <dgm:presLayoutVars>
          <dgm:chPref val="3"/>
        </dgm:presLayoutVars>
      </dgm:prSet>
      <dgm:spPr/>
    </dgm:pt>
    <dgm:pt modelId="{1EB9CC76-1A18-431A-B022-FDC4B60FB48F}" type="pres">
      <dgm:prSet presAssocID="{9D6DA61D-58F2-4276-9645-AF13F8AAA7DC}" presName="rootConnector" presStyleLbl="node3" presStyleIdx="10" presStyleCnt="28"/>
      <dgm:spPr/>
    </dgm:pt>
    <dgm:pt modelId="{8A74F671-0A41-43CA-A2AE-4A073AEE8FB9}" type="pres">
      <dgm:prSet presAssocID="{9D6DA61D-58F2-4276-9645-AF13F8AAA7DC}" presName="hierChild4" presStyleCnt="0"/>
      <dgm:spPr/>
    </dgm:pt>
    <dgm:pt modelId="{0DAFCD42-A5C2-43F0-A267-09AE296C4C65}" type="pres">
      <dgm:prSet presAssocID="{9D6DA61D-58F2-4276-9645-AF13F8AAA7DC}" presName="hierChild5" presStyleCnt="0"/>
      <dgm:spPr/>
    </dgm:pt>
    <dgm:pt modelId="{3FC08F94-6E2E-4F9A-B472-458AE38370EA}" type="pres">
      <dgm:prSet presAssocID="{598C99ED-7341-40AF-A201-D9B483DEA32A}" presName="Name37" presStyleLbl="parChTrans1D3" presStyleIdx="11" presStyleCnt="28"/>
      <dgm:spPr/>
    </dgm:pt>
    <dgm:pt modelId="{33DE5449-D092-4655-8F72-B0158B716A2C}" type="pres">
      <dgm:prSet presAssocID="{A699A1A9-934C-4E43-86D6-9821C697591A}" presName="hierRoot2" presStyleCnt="0">
        <dgm:presLayoutVars>
          <dgm:hierBranch val="init"/>
        </dgm:presLayoutVars>
      </dgm:prSet>
      <dgm:spPr/>
    </dgm:pt>
    <dgm:pt modelId="{F6443058-0514-42B0-8C77-970C18C248DD}" type="pres">
      <dgm:prSet presAssocID="{A699A1A9-934C-4E43-86D6-9821C697591A}" presName="rootComposite" presStyleCnt="0"/>
      <dgm:spPr/>
    </dgm:pt>
    <dgm:pt modelId="{E55C93E9-CF2F-47E4-85C2-7EEF4B3E1B3F}" type="pres">
      <dgm:prSet presAssocID="{A699A1A9-934C-4E43-86D6-9821C697591A}" presName="rootText" presStyleLbl="node3" presStyleIdx="11" presStyleCnt="28" custScaleY="80558" custLinFactY="100000" custLinFactNeighborY="128743">
        <dgm:presLayoutVars>
          <dgm:chPref val="3"/>
        </dgm:presLayoutVars>
      </dgm:prSet>
      <dgm:spPr/>
    </dgm:pt>
    <dgm:pt modelId="{B640211A-5D2A-4A6F-8861-9BAFFE3C4C80}" type="pres">
      <dgm:prSet presAssocID="{A699A1A9-934C-4E43-86D6-9821C697591A}" presName="rootConnector" presStyleLbl="node3" presStyleIdx="11" presStyleCnt="28"/>
      <dgm:spPr/>
    </dgm:pt>
    <dgm:pt modelId="{B8FBC282-05FA-40FD-909E-625F6FD5D43F}" type="pres">
      <dgm:prSet presAssocID="{A699A1A9-934C-4E43-86D6-9821C697591A}" presName="hierChild4" presStyleCnt="0"/>
      <dgm:spPr/>
    </dgm:pt>
    <dgm:pt modelId="{C0BE78E2-8997-41CB-95D7-24041EB3B95F}" type="pres">
      <dgm:prSet presAssocID="{A699A1A9-934C-4E43-86D6-9821C697591A}" presName="hierChild5" presStyleCnt="0"/>
      <dgm:spPr/>
    </dgm:pt>
    <dgm:pt modelId="{66E660C5-8A9C-427A-A698-44BEEB662D31}" type="pres">
      <dgm:prSet presAssocID="{3DFD7C1A-D91E-45C7-A670-257D202BAC88}" presName="Name37" presStyleLbl="parChTrans1D3" presStyleIdx="12" presStyleCnt="28"/>
      <dgm:spPr/>
    </dgm:pt>
    <dgm:pt modelId="{5A22237D-15B5-4D6F-9FE3-9368D7D7A601}" type="pres">
      <dgm:prSet presAssocID="{E7FB32F7-2B7E-49FD-9EAA-5372ED4D7983}" presName="hierRoot2" presStyleCnt="0">
        <dgm:presLayoutVars>
          <dgm:hierBranch val="init"/>
        </dgm:presLayoutVars>
      </dgm:prSet>
      <dgm:spPr/>
    </dgm:pt>
    <dgm:pt modelId="{1FF73A22-B4BE-49EE-BB7D-FBFD98376914}" type="pres">
      <dgm:prSet presAssocID="{E7FB32F7-2B7E-49FD-9EAA-5372ED4D7983}" presName="rootComposite" presStyleCnt="0"/>
      <dgm:spPr/>
    </dgm:pt>
    <dgm:pt modelId="{4C8630DB-E00F-479C-BC3A-E555EA3CC87B}" type="pres">
      <dgm:prSet presAssocID="{E7FB32F7-2B7E-49FD-9EAA-5372ED4D7983}" presName="rootText" presStyleLbl="node3" presStyleIdx="12" presStyleCnt="28" custScaleY="80558" custLinFactY="100000" custLinFactNeighborY="128743">
        <dgm:presLayoutVars>
          <dgm:chPref val="3"/>
        </dgm:presLayoutVars>
      </dgm:prSet>
      <dgm:spPr/>
    </dgm:pt>
    <dgm:pt modelId="{ED6C221D-484A-4E66-B7B6-730558E8D606}" type="pres">
      <dgm:prSet presAssocID="{E7FB32F7-2B7E-49FD-9EAA-5372ED4D7983}" presName="rootConnector" presStyleLbl="node3" presStyleIdx="12" presStyleCnt="28"/>
      <dgm:spPr/>
    </dgm:pt>
    <dgm:pt modelId="{FD725885-FD27-4F36-ACDD-F292C18EC661}" type="pres">
      <dgm:prSet presAssocID="{E7FB32F7-2B7E-49FD-9EAA-5372ED4D7983}" presName="hierChild4" presStyleCnt="0"/>
      <dgm:spPr/>
    </dgm:pt>
    <dgm:pt modelId="{9C7E0792-13E8-4150-97A7-FA17CD13A80A}" type="pres">
      <dgm:prSet presAssocID="{E7FB32F7-2B7E-49FD-9EAA-5372ED4D7983}" presName="hierChild5" presStyleCnt="0"/>
      <dgm:spPr/>
    </dgm:pt>
    <dgm:pt modelId="{9DA603F8-36DE-4276-9737-CE5A69DDEE94}" type="pres">
      <dgm:prSet presAssocID="{FB9CB251-CB2F-4C67-A610-B2AD2ED51566}" presName="Name37" presStyleLbl="parChTrans1D3" presStyleIdx="13" presStyleCnt="28"/>
      <dgm:spPr/>
    </dgm:pt>
    <dgm:pt modelId="{4762D80A-8579-4BEB-B124-B4075C938301}" type="pres">
      <dgm:prSet presAssocID="{3FE40D0E-2E37-4A2D-9E54-9AC08F9B9A81}" presName="hierRoot2" presStyleCnt="0">
        <dgm:presLayoutVars>
          <dgm:hierBranch val="init"/>
        </dgm:presLayoutVars>
      </dgm:prSet>
      <dgm:spPr/>
    </dgm:pt>
    <dgm:pt modelId="{E2BD9129-DEDF-4DD8-BFCC-479B220F9117}" type="pres">
      <dgm:prSet presAssocID="{3FE40D0E-2E37-4A2D-9E54-9AC08F9B9A81}" presName="rootComposite" presStyleCnt="0"/>
      <dgm:spPr/>
    </dgm:pt>
    <dgm:pt modelId="{A536E9E8-C948-498A-AEF5-FAEF246C716D}" type="pres">
      <dgm:prSet presAssocID="{3FE40D0E-2E37-4A2D-9E54-9AC08F9B9A81}" presName="rootText" presStyleLbl="node3" presStyleIdx="13" presStyleCnt="28" custScaleY="80558" custLinFactY="100000" custLinFactNeighborY="128142">
        <dgm:presLayoutVars>
          <dgm:chPref val="3"/>
        </dgm:presLayoutVars>
      </dgm:prSet>
      <dgm:spPr/>
    </dgm:pt>
    <dgm:pt modelId="{BF4AFA6E-41DD-4F51-A03F-57BA7E95B9C8}" type="pres">
      <dgm:prSet presAssocID="{3FE40D0E-2E37-4A2D-9E54-9AC08F9B9A81}" presName="rootConnector" presStyleLbl="node3" presStyleIdx="13" presStyleCnt="28"/>
      <dgm:spPr/>
    </dgm:pt>
    <dgm:pt modelId="{034D8469-956D-4A18-98FD-3A0D6DD2DDD0}" type="pres">
      <dgm:prSet presAssocID="{3FE40D0E-2E37-4A2D-9E54-9AC08F9B9A81}" presName="hierChild4" presStyleCnt="0"/>
      <dgm:spPr/>
    </dgm:pt>
    <dgm:pt modelId="{DD1C44FC-6956-48EE-9868-329C1919FE3F}" type="pres">
      <dgm:prSet presAssocID="{3FE40D0E-2E37-4A2D-9E54-9AC08F9B9A81}" presName="hierChild5" presStyleCnt="0"/>
      <dgm:spPr/>
    </dgm:pt>
    <dgm:pt modelId="{779BDE5F-6822-44B4-9B14-96CA0F91815A}" type="pres">
      <dgm:prSet presAssocID="{9778352D-7AF1-49C6-A833-3F6677E8FD4A}" presName="hierChild5" presStyleCnt="0"/>
      <dgm:spPr/>
    </dgm:pt>
    <dgm:pt modelId="{5CEBD958-9A9D-47E2-B53E-41E75C27BCB1}" type="pres">
      <dgm:prSet presAssocID="{FA990FB0-4EE4-498E-BB8F-EBA6D5EFFDC1}" presName="Name37" presStyleLbl="parChTrans1D2" presStyleIdx="5" presStyleCnt="9"/>
      <dgm:spPr/>
    </dgm:pt>
    <dgm:pt modelId="{08CB24F0-59D8-43E9-AAFE-EEB3D851BE06}" type="pres">
      <dgm:prSet presAssocID="{7B0E0DCE-175E-4AA1-8D16-237D620455ED}" presName="hierRoot2" presStyleCnt="0">
        <dgm:presLayoutVars>
          <dgm:hierBranch val="init"/>
        </dgm:presLayoutVars>
      </dgm:prSet>
      <dgm:spPr/>
    </dgm:pt>
    <dgm:pt modelId="{EDB0104B-2BD1-466C-918B-5051D2D8CD9E}" type="pres">
      <dgm:prSet presAssocID="{7B0E0DCE-175E-4AA1-8D16-237D620455ED}" presName="rootComposite" presStyleCnt="0"/>
      <dgm:spPr/>
    </dgm:pt>
    <dgm:pt modelId="{709AE924-94C8-4392-94C3-018A8C866009}" type="pres">
      <dgm:prSet presAssocID="{7B0E0DCE-175E-4AA1-8D16-237D620455ED}" presName="rootText" presStyleLbl="node2" presStyleIdx="5" presStyleCnt="9" custLinFactY="100000" custLinFactNeighborY="128743">
        <dgm:presLayoutVars>
          <dgm:chPref val="3"/>
        </dgm:presLayoutVars>
      </dgm:prSet>
      <dgm:spPr/>
    </dgm:pt>
    <dgm:pt modelId="{75C8AE96-19BA-477E-A522-25A9B4C68477}" type="pres">
      <dgm:prSet presAssocID="{7B0E0DCE-175E-4AA1-8D16-237D620455ED}" presName="rootConnector" presStyleLbl="node2" presStyleIdx="5" presStyleCnt="9"/>
      <dgm:spPr/>
    </dgm:pt>
    <dgm:pt modelId="{59A1D052-8524-433A-9E0A-801BF2096C00}" type="pres">
      <dgm:prSet presAssocID="{7B0E0DCE-175E-4AA1-8D16-237D620455ED}" presName="hierChild4" presStyleCnt="0"/>
      <dgm:spPr/>
    </dgm:pt>
    <dgm:pt modelId="{3CF05319-13DD-43E1-97B1-FEFB998D95FD}" type="pres">
      <dgm:prSet presAssocID="{2329A7FD-7D66-4FA9-866E-AC36C1E79C3D}" presName="Name37" presStyleLbl="parChTrans1D3" presStyleIdx="14" presStyleCnt="28"/>
      <dgm:spPr/>
    </dgm:pt>
    <dgm:pt modelId="{127ABE50-7502-4720-8A2F-276AF96B0639}" type="pres">
      <dgm:prSet presAssocID="{9B15D183-CCC5-445E-985A-C75F1354D5E4}" presName="hierRoot2" presStyleCnt="0">
        <dgm:presLayoutVars>
          <dgm:hierBranch val="init"/>
        </dgm:presLayoutVars>
      </dgm:prSet>
      <dgm:spPr/>
    </dgm:pt>
    <dgm:pt modelId="{C1AC30E5-83FE-456B-AFEC-6DD8A195C597}" type="pres">
      <dgm:prSet presAssocID="{9B15D183-CCC5-445E-985A-C75F1354D5E4}" presName="rootComposite" presStyleCnt="0"/>
      <dgm:spPr/>
    </dgm:pt>
    <dgm:pt modelId="{3DDEAF6A-357F-4D2F-A554-5C60B8FF0EBC}" type="pres">
      <dgm:prSet presAssocID="{9B15D183-CCC5-445E-985A-C75F1354D5E4}" presName="rootText" presStyleLbl="node3" presStyleIdx="14" presStyleCnt="28" custScaleY="80558" custLinFactY="100000" custLinFactNeighborY="128743">
        <dgm:presLayoutVars>
          <dgm:chPref val="3"/>
        </dgm:presLayoutVars>
      </dgm:prSet>
      <dgm:spPr/>
    </dgm:pt>
    <dgm:pt modelId="{91A43010-B9CE-45F4-9613-2899C6D9305C}" type="pres">
      <dgm:prSet presAssocID="{9B15D183-CCC5-445E-985A-C75F1354D5E4}" presName="rootConnector" presStyleLbl="node3" presStyleIdx="14" presStyleCnt="28"/>
      <dgm:spPr/>
    </dgm:pt>
    <dgm:pt modelId="{F2572674-0B8A-44DA-90FD-D1F195CE3AD2}" type="pres">
      <dgm:prSet presAssocID="{9B15D183-CCC5-445E-985A-C75F1354D5E4}" presName="hierChild4" presStyleCnt="0"/>
      <dgm:spPr/>
    </dgm:pt>
    <dgm:pt modelId="{E9AECE6A-5A02-42F0-A983-EE161E9B0E4D}" type="pres">
      <dgm:prSet presAssocID="{9B15D183-CCC5-445E-985A-C75F1354D5E4}" presName="hierChild5" presStyleCnt="0"/>
      <dgm:spPr/>
    </dgm:pt>
    <dgm:pt modelId="{D08E1E2E-13CA-496C-974D-5E6ADA5F0295}" type="pres">
      <dgm:prSet presAssocID="{1C494191-CCB6-484E-8995-683940BC1E76}" presName="Name37" presStyleLbl="parChTrans1D3" presStyleIdx="15" presStyleCnt="28"/>
      <dgm:spPr/>
    </dgm:pt>
    <dgm:pt modelId="{C84A0BF4-A226-4DBC-BD1C-96E7D797810C}" type="pres">
      <dgm:prSet presAssocID="{E1F3B59D-FB2B-4635-B036-2E0A4678AC5B}" presName="hierRoot2" presStyleCnt="0">
        <dgm:presLayoutVars>
          <dgm:hierBranch val="init"/>
        </dgm:presLayoutVars>
      </dgm:prSet>
      <dgm:spPr/>
    </dgm:pt>
    <dgm:pt modelId="{F30D6BCF-01AA-4769-9C09-0822CC2B5563}" type="pres">
      <dgm:prSet presAssocID="{E1F3B59D-FB2B-4635-B036-2E0A4678AC5B}" presName="rootComposite" presStyleCnt="0"/>
      <dgm:spPr/>
    </dgm:pt>
    <dgm:pt modelId="{36F06694-2C00-477C-A543-A9E4C5071518}" type="pres">
      <dgm:prSet presAssocID="{E1F3B59D-FB2B-4635-B036-2E0A4678AC5B}" presName="rootText" presStyleLbl="node3" presStyleIdx="15" presStyleCnt="28" custScaleY="80558" custLinFactY="100000" custLinFactNeighborY="128743">
        <dgm:presLayoutVars>
          <dgm:chPref val="3"/>
        </dgm:presLayoutVars>
      </dgm:prSet>
      <dgm:spPr/>
    </dgm:pt>
    <dgm:pt modelId="{4CE1F454-FEFE-4D2D-A353-E48A0E843763}" type="pres">
      <dgm:prSet presAssocID="{E1F3B59D-FB2B-4635-B036-2E0A4678AC5B}" presName="rootConnector" presStyleLbl="node3" presStyleIdx="15" presStyleCnt="28"/>
      <dgm:spPr/>
    </dgm:pt>
    <dgm:pt modelId="{8B1D6262-C1C6-47D0-ACB4-961322419F6D}" type="pres">
      <dgm:prSet presAssocID="{E1F3B59D-FB2B-4635-B036-2E0A4678AC5B}" presName="hierChild4" presStyleCnt="0"/>
      <dgm:spPr/>
    </dgm:pt>
    <dgm:pt modelId="{45BF90F6-0E1E-4C5D-84F1-7918081B63DF}" type="pres">
      <dgm:prSet presAssocID="{E1F3B59D-FB2B-4635-B036-2E0A4678AC5B}" presName="hierChild5" presStyleCnt="0"/>
      <dgm:spPr/>
    </dgm:pt>
    <dgm:pt modelId="{109EC23C-EC9A-4C6A-A83E-828024C0868A}" type="pres">
      <dgm:prSet presAssocID="{7B0E0DCE-175E-4AA1-8D16-237D620455ED}" presName="hierChild5" presStyleCnt="0"/>
      <dgm:spPr/>
    </dgm:pt>
    <dgm:pt modelId="{F2EFF7E5-81F0-415E-B403-A2FB673A86D3}" type="pres">
      <dgm:prSet presAssocID="{7CC5E3F4-1615-4E03-8C29-B4D451A3FDEC}" presName="Name37" presStyleLbl="parChTrans1D2" presStyleIdx="6" presStyleCnt="9"/>
      <dgm:spPr/>
    </dgm:pt>
    <dgm:pt modelId="{B8516070-A1E0-4B81-B223-76A625AF4F9C}" type="pres">
      <dgm:prSet presAssocID="{ED6A4AE9-538C-4D42-856D-806B0EC3883A}" presName="hierRoot2" presStyleCnt="0">
        <dgm:presLayoutVars>
          <dgm:hierBranch val="init"/>
        </dgm:presLayoutVars>
      </dgm:prSet>
      <dgm:spPr/>
    </dgm:pt>
    <dgm:pt modelId="{046E4699-0382-4EAB-AF65-16AB190819B5}" type="pres">
      <dgm:prSet presAssocID="{ED6A4AE9-538C-4D42-856D-806B0EC3883A}" presName="rootComposite" presStyleCnt="0"/>
      <dgm:spPr/>
    </dgm:pt>
    <dgm:pt modelId="{0542DAA2-6E82-41C5-B2DA-688960BF2A3F}" type="pres">
      <dgm:prSet presAssocID="{ED6A4AE9-538C-4D42-856D-806B0EC3883A}" presName="rootText" presStyleLbl="node2" presStyleIdx="6" presStyleCnt="9" custLinFactY="100000" custLinFactNeighborY="128743">
        <dgm:presLayoutVars>
          <dgm:chPref val="3"/>
        </dgm:presLayoutVars>
      </dgm:prSet>
      <dgm:spPr/>
    </dgm:pt>
    <dgm:pt modelId="{5337A314-C6EF-4610-B2F5-28D2F8931BBE}" type="pres">
      <dgm:prSet presAssocID="{ED6A4AE9-538C-4D42-856D-806B0EC3883A}" presName="rootConnector" presStyleLbl="node2" presStyleIdx="6" presStyleCnt="9"/>
      <dgm:spPr/>
    </dgm:pt>
    <dgm:pt modelId="{1EB4B5D6-E1F6-4A47-AA11-4EC7642091CE}" type="pres">
      <dgm:prSet presAssocID="{ED6A4AE9-538C-4D42-856D-806B0EC3883A}" presName="hierChild4" presStyleCnt="0"/>
      <dgm:spPr/>
    </dgm:pt>
    <dgm:pt modelId="{2FE19E3D-E1E4-4B49-B2BB-D9B18D05A5F1}" type="pres">
      <dgm:prSet presAssocID="{A723585F-A54D-4890-8C72-780D5E4C0DDA}" presName="Name37" presStyleLbl="parChTrans1D3" presStyleIdx="16" presStyleCnt="28"/>
      <dgm:spPr/>
    </dgm:pt>
    <dgm:pt modelId="{F3A6D33E-A1E1-424F-9676-A9F1BCF8828F}" type="pres">
      <dgm:prSet presAssocID="{C42CFAF7-7CFF-429A-965E-767F66D64A5D}" presName="hierRoot2" presStyleCnt="0">
        <dgm:presLayoutVars>
          <dgm:hierBranch val="init"/>
        </dgm:presLayoutVars>
      </dgm:prSet>
      <dgm:spPr/>
    </dgm:pt>
    <dgm:pt modelId="{3FF2CCB5-5432-415A-93AF-702B7505C5B9}" type="pres">
      <dgm:prSet presAssocID="{C42CFAF7-7CFF-429A-965E-767F66D64A5D}" presName="rootComposite" presStyleCnt="0"/>
      <dgm:spPr/>
    </dgm:pt>
    <dgm:pt modelId="{A765CE45-CA5F-4CEA-ACE7-DC61E56F3D44}" type="pres">
      <dgm:prSet presAssocID="{C42CFAF7-7CFF-429A-965E-767F66D64A5D}" presName="rootText" presStyleLbl="node3" presStyleIdx="16" presStyleCnt="28" custScaleY="80558" custLinFactY="100000" custLinFactNeighborY="128743">
        <dgm:presLayoutVars>
          <dgm:chPref val="3"/>
        </dgm:presLayoutVars>
      </dgm:prSet>
      <dgm:spPr/>
    </dgm:pt>
    <dgm:pt modelId="{0B62251A-26EE-4963-9E75-0AB2931B4372}" type="pres">
      <dgm:prSet presAssocID="{C42CFAF7-7CFF-429A-965E-767F66D64A5D}" presName="rootConnector" presStyleLbl="node3" presStyleIdx="16" presStyleCnt="28"/>
      <dgm:spPr/>
    </dgm:pt>
    <dgm:pt modelId="{C8C0C21F-531E-4D9E-BE97-610B32F73E73}" type="pres">
      <dgm:prSet presAssocID="{C42CFAF7-7CFF-429A-965E-767F66D64A5D}" presName="hierChild4" presStyleCnt="0"/>
      <dgm:spPr/>
    </dgm:pt>
    <dgm:pt modelId="{B427BCC0-ED50-47AD-BD21-59F435632710}" type="pres">
      <dgm:prSet presAssocID="{C42CFAF7-7CFF-429A-965E-767F66D64A5D}" presName="hierChild5" presStyleCnt="0"/>
      <dgm:spPr/>
    </dgm:pt>
    <dgm:pt modelId="{FA277C73-D195-49EB-A78B-79B05EE923F5}" type="pres">
      <dgm:prSet presAssocID="{C7765A36-B4FF-4C4C-936B-4BE85986251A}" presName="Name37" presStyleLbl="parChTrans1D3" presStyleIdx="17" presStyleCnt="28"/>
      <dgm:spPr/>
    </dgm:pt>
    <dgm:pt modelId="{CA9CFB13-D3E6-417D-8BC5-F0067C4A7D71}" type="pres">
      <dgm:prSet presAssocID="{4D96B760-F6FD-405C-8A31-7AB34023C8C4}" presName="hierRoot2" presStyleCnt="0">
        <dgm:presLayoutVars>
          <dgm:hierBranch val="init"/>
        </dgm:presLayoutVars>
      </dgm:prSet>
      <dgm:spPr/>
    </dgm:pt>
    <dgm:pt modelId="{0288871A-59E0-400E-9A66-773E2B0ECC32}" type="pres">
      <dgm:prSet presAssocID="{4D96B760-F6FD-405C-8A31-7AB34023C8C4}" presName="rootComposite" presStyleCnt="0"/>
      <dgm:spPr/>
    </dgm:pt>
    <dgm:pt modelId="{316742AF-0A75-4DB9-B323-C769FE5FAB6D}" type="pres">
      <dgm:prSet presAssocID="{4D96B760-F6FD-405C-8A31-7AB34023C8C4}" presName="rootText" presStyleLbl="node3" presStyleIdx="17" presStyleCnt="28" custScaleY="80558" custLinFactY="100000" custLinFactNeighborY="128743">
        <dgm:presLayoutVars>
          <dgm:chPref val="3"/>
        </dgm:presLayoutVars>
      </dgm:prSet>
      <dgm:spPr/>
    </dgm:pt>
    <dgm:pt modelId="{5B817CCC-110F-4522-82FE-07A76D11C252}" type="pres">
      <dgm:prSet presAssocID="{4D96B760-F6FD-405C-8A31-7AB34023C8C4}" presName="rootConnector" presStyleLbl="node3" presStyleIdx="17" presStyleCnt="28"/>
      <dgm:spPr/>
    </dgm:pt>
    <dgm:pt modelId="{219E258D-A3D9-4771-A447-9A20326EB4FB}" type="pres">
      <dgm:prSet presAssocID="{4D96B760-F6FD-405C-8A31-7AB34023C8C4}" presName="hierChild4" presStyleCnt="0"/>
      <dgm:spPr/>
    </dgm:pt>
    <dgm:pt modelId="{750A0D74-584C-4AD4-9A58-0F07AD6554FA}" type="pres">
      <dgm:prSet presAssocID="{4D96B760-F6FD-405C-8A31-7AB34023C8C4}" presName="hierChild5" presStyleCnt="0"/>
      <dgm:spPr/>
    </dgm:pt>
    <dgm:pt modelId="{5DFBA444-5E33-44CD-8F62-ED5E121568B4}" type="pres">
      <dgm:prSet presAssocID="{72D86DB2-AE44-4B40-96EB-513CA946E541}" presName="Name37" presStyleLbl="parChTrans1D3" presStyleIdx="18" presStyleCnt="28"/>
      <dgm:spPr/>
    </dgm:pt>
    <dgm:pt modelId="{CEF00CEC-080C-40FB-ABD4-3BAF843C2500}" type="pres">
      <dgm:prSet presAssocID="{571D998B-9C42-43BD-A5A3-67228A21A865}" presName="hierRoot2" presStyleCnt="0">
        <dgm:presLayoutVars>
          <dgm:hierBranch val="init"/>
        </dgm:presLayoutVars>
      </dgm:prSet>
      <dgm:spPr/>
    </dgm:pt>
    <dgm:pt modelId="{D6FAAECD-59D1-4B36-847A-C9AA7B62F147}" type="pres">
      <dgm:prSet presAssocID="{571D998B-9C42-43BD-A5A3-67228A21A865}" presName="rootComposite" presStyleCnt="0"/>
      <dgm:spPr/>
    </dgm:pt>
    <dgm:pt modelId="{9CF61067-D990-4AE2-A75D-21BABAC5A429}" type="pres">
      <dgm:prSet presAssocID="{571D998B-9C42-43BD-A5A3-67228A21A865}" presName="rootText" presStyleLbl="node3" presStyleIdx="18" presStyleCnt="28" custScaleY="80558" custLinFactY="100000" custLinFactNeighborY="128743">
        <dgm:presLayoutVars>
          <dgm:chPref val="3"/>
        </dgm:presLayoutVars>
      </dgm:prSet>
      <dgm:spPr/>
    </dgm:pt>
    <dgm:pt modelId="{754A3AE2-61FF-4FE8-8FBC-181C8B9F1E71}" type="pres">
      <dgm:prSet presAssocID="{571D998B-9C42-43BD-A5A3-67228A21A865}" presName="rootConnector" presStyleLbl="node3" presStyleIdx="18" presStyleCnt="28"/>
      <dgm:spPr/>
    </dgm:pt>
    <dgm:pt modelId="{2D446747-62C7-40CB-90C0-2D929AC7D3EC}" type="pres">
      <dgm:prSet presAssocID="{571D998B-9C42-43BD-A5A3-67228A21A865}" presName="hierChild4" presStyleCnt="0"/>
      <dgm:spPr/>
    </dgm:pt>
    <dgm:pt modelId="{3E5187E8-A0A2-4ABA-9A2D-FD8FC5CC38B2}" type="pres">
      <dgm:prSet presAssocID="{571D998B-9C42-43BD-A5A3-67228A21A865}" presName="hierChild5" presStyleCnt="0"/>
      <dgm:spPr/>
    </dgm:pt>
    <dgm:pt modelId="{C01C9170-2051-4331-A8AB-2B42A1A0066B}" type="pres">
      <dgm:prSet presAssocID="{D5A7CB16-819B-453F-809C-AE8D80E2B6AB}" presName="Name37" presStyleLbl="parChTrans1D3" presStyleIdx="19" presStyleCnt="28"/>
      <dgm:spPr/>
    </dgm:pt>
    <dgm:pt modelId="{F7BCD0C5-9C63-4984-8AED-F5135F9BCF88}" type="pres">
      <dgm:prSet presAssocID="{1227F209-48A5-4E37-A03A-16E57BB5803B}" presName="hierRoot2" presStyleCnt="0">
        <dgm:presLayoutVars>
          <dgm:hierBranch val="init"/>
        </dgm:presLayoutVars>
      </dgm:prSet>
      <dgm:spPr/>
    </dgm:pt>
    <dgm:pt modelId="{A5C1A036-B800-4F45-95C6-9C2FB59218FA}" type="pres">
      <dgm:prSet presAssocID="{1227F209-48A5-4E37-A03A-16E57BB5803B}" presName="rootComposite" presStyleCnt="0"/>
      <dgm:spPr/>
    </dgm:pt>
    <dgm:pt modelId="{4FE2E0CE-816F-4444-A4D1-74F13296904C}" type="pres">
      <dgm:prSet presAssocID="{1227F209-48A5-4E37-A03A-16E57BB5803B}" presName="rootText" presStyleLbl="node3" presStyleIdx="19" presStyleCnt="28" custScaleY="80558" custLinFactY="100000" custLinFactNeighborY="128743">
        <dgm:presLayoutVars>
          <dgm:chPref val="3"/>
        </dgm:presLayoutVars>
      </dgm:prSet>
      <dgm:spPr/>
    </dgm:pt>
    <dgm:pt modelId="{6DADEC11-FF88-4A05-AEAF-394881C5FDE9}" type="pres">
      <dgm:prSet presAssocID="{1227F209-48A5-4E37-A03A-16E57BB5803B}" presName="rootConnector" presStyleLbl="node3" presStyleIdx="19" presStyleCnt="28"/>
      <dgm:spPr/>
    </dgm:pt>
    <dgm:pt modelId="{1E60B600-442C-4BE4-AD7C-FDA74CA3D711}" type="pres">
      <dgm:prSet presAssocID="{1227F209-48A5-4E37-A03A-16E57BB5803B}" presName="hierChild4" presStyleCnt="0"/>
      <dgm:spPr/>
    </dgm:pt>
    <dgm:pt modelId="{CCEB60A7-4411-420B-9CC6-55BDC2E3EEA9}" type="pres">
      <dgm:prSet presAssocID="{1227F209-48A5-4E37-A03A-16E57BB5803B}" presName="hierChild5" presStyleCnt="0"/>
      <dgm:spPr/>
    </dgm:pt>
    <dgm:pt modelId="{3A630A7E-4040-44F1-98FC-066EC69D0CCE}" type="pres">
      <dgm:prSet presAssocID="{ED6A4AE9-538C-4D42-856D-806B0EC3883A}" presName="hierChild5" presStyleCnt="0"/>
      <dgm:spPr/>
    </dgm:pt>
    <dgm:pt modelId="{0F3EC19D-DF04-4C67-A995-73D2DDAE7E1B}" type="pres">
      <dgm:prSet presAssocID="{FD8A0A0C-49C3-4EEC-9F5E-2E80F6280229}" presName="Name37" presStyleLbl="parChTrans1D2" presStyleIdx="7" presStyleCnt="9"/>
      <dgm:spPr/>
    </dgm:pt>
    <dgm:pt modelId="{6CEE6F99-C5AF-4DD2-B2A6-AB5C2F75B19F}" type="pres">
      <dgm:prSet presAssocID="{BCC48B65-AD1F-4062-A5E5-D38AD852FA6E}" presName="hierRoot2" presStyleCnt="0">
        <dgm:presLayoutVars>
          <dgm:hierBranch val="init"/>
        </dgm:presLayoutVars>
      </dgm:prSet>
      <dgm:spPr/>
    </dgm:pt>
    <dgm:pt modelId="{3C9496B6-C889-4F70-9840-4506FADDCD10}" type="pres">
      <dgm:prSet presAssocID="{BCC48B65-AD1F-4062-A5E5-D38AD852FA6E}" presName="rootComposite" presStyleCnt="0"/>
      <dgm:spPr/>
    </dgm:pt>
    <dgm:pt modelId="{5591C416-20D0-44D3-A020-59C13DA62954}" type="pres">
      <dgm:prSet presAssocID="{BCC48B65-AD1F-4062-A5E5-D38AD852FA6E}" presName="rootText" presStyleLbl="node2" presStyleIdx="7" presStyleCnt="9" custLinFactY="100000" custLinFactNeighborY="128743">
        <dgm:presLayoutVars>
          <dgm:chPref val="3"/>
        </dgm:presLayoutVars>
      </dgm:prSet>
      <dgm:spPr/>
    </dgm:pt>
    <dgm:pt modelId="{22744600-A66E-4B80-B419-AF2F89119043}" type="pres">
      <dgm:prSet presAssocID="{BCC48B65-AD1F-4062-A5E5-D38AD852FA6E}" presName="rootConnector" presStyleLbl="node2" presStyleIdx="7" presStyleCnt="9"/>
      <dgm:spPr/>
    </dgm:pt>
    <dgm:pt modelId="{B93331F1-41D8-4CB7-AAF3-07F8606559FF}" type="pres">
      <dgm:prSet presAssocID="{BCC48B65-AD1F-4062-A5E5-D38AD852FA6E}" presName="hierChild4" presStyleCnt="0"/>
      <dgm:spPr/>
    </dgm:pt>
    <dgm:pt modelId="{C450630B-1418-4E24-9F6C-F675B3E685E8}" type="pres">
      <dgm:prSet presAssocID="{4203D2EF-28AC-404D-B91B-2CB6D2367D63}" presName="Name37" presStyleLbl="parChTrans1D3" presStyleIdx="20" presStyleCnt="28"/>
      <dgm:spPr/>
    </dgm:pt>
    <dgm:pt modelId="{990E9D8A-9E4A-40C2-9841-779460F492C4}" type="pres">
      <dgm:prSet presAssocID="{59F4B677-05F8-4A39-A2FF-E346DF89450C}" presName="hierRoot2" presStyleCnt="0">
        <dgm:presLayoutVars>
          <dgm:hierBranch val="init"/>
        </dgm:presLayoutVars>
      </dgm:prSet>
      <dgm:spPr/>
    </dgm:pt>
    <dgm:pt modelId="{1AED1451-8C45-484F-940B-93F30FC4C8ED}" type="pres">
      <dgm:prSet presAssocID="{59F4B677-05F8-4A39-A2FF-E346DF89450C}" presName="rootComposite" presStyleCnt="0"/>
      <dgm:spPr/>
    </dgm:pt>
    <dgm:pt modelId="{F3399FDF-A7A4-4EFE-ADA4-3ED099A5B882}" type="pres">
      <dgm:prSet presAssocID="{59F4B677-05F8-4A39-A2FF-E346DF89450C}" presName="rootText" presStyleLbl="node3" presStyleIdx="20" presStyleCnt="28" custLinFactY="100000" custLinFactNeighborY="128743">
        <dgm:presLayoutVars>
          <dgm:chPref val="3"/>
        </dgm:presLayoutVars>
      </dgm:prSet>
      <dgm:spPr/>
    </dgm:pt>
    <dgm:pt modelId="{23D703A4-7384-4189-ACF7-6182593D8FA3}" type="pres">
      <dgm:prSet presAssocID="{59F4B677-05F8-4A39-A2FF-E346DF89450C}" presName="rootConnector" presStyleLbl="node3" presStyleIdx="20" presStyleCnt="28"/>
      <dgm:spPr/>
    </dgm:pt>
    <dgm:pt modelId="{05A41A93-87C1-44E2-9FDE-B8131FC1167B}" type="pres">
      <dgm:prSet presAssocID="{59F4B677-05F8-4A39-A2FF-E346DF89450C}" presName="hierChild4" presStyleCnt="0"/>
      <dgm:spPr/>
    </dgm:pt>
    <dgm:pt modelId="{64B343BA-8F3A-4760-8826-86BA0C329E95}" type="pres">
      <dgm:prSet presAssocID="{59F4B677-05F8-4A39-A2FF-E346DF89450C}" presName="hierChild5" presStyleCnt="0"/>
      <dgm:spPr/>
    </dgm:pt>
    <dgm:pt modelId="{6DE4AA2A-E24A-4A87-A576-88F0E1402BB1}" type="pres">
      <dgm:prSet presAssocID="{C45C0B6A-72E0-42E1-8471-329C518D14A8}" presName="Name37" presStyleLbl="parChTrans1D3" presStyleIdx="21" presStyleCnt="28"/>
      <dgm:spPr/>
    </dgm:pt>
    <dgm:pt modelId="{B05FD42E-3132-4462-82F6-3412E1D4D938}" type="pres">
      <dgm:prSet presAssocID="{A7CAA5F1-1374-46A5-AA26-04E90234FB02}" presName="hierRoot2" presStyleCnt="0">
        <dgm:presLayoutVars>
          <dgm:hierBranch val="init"/>
        </dgm:presLayoutVars>
      </dgm:prSet>
      <dgm:spPr/>
    </dgm:pt>
    <dgm:pt modelId="{EBBDCF42-8B59-4BD6-BD51-B1F764BE1A0E}" type="pres">
      <dgm:prSet presAssocID="{A7CAA5F1-1374-46A5-AA26-04E90234FB02}" presName="rootComposite" presStyleCnt="0"/>
      <dgm:spPr/>
    </dgm:pt>
    <dgm:pt modelId="{E15E8ED1-8515-4F37-B69F-8DC3505FFD20}" type="pres">
      <dgm:prSet presAssocID="{A7CAA5F1-1374-46A5-AA26-04E90234FB02}" presName="rootText" presStyleLbl="node3" presStyleIdx="21" presStyleCnt="28" custScaleY="130067" custLinFactY="100000" custLinFactNeighborY="128743">
        <dgm:presLayoutVars>
          <dgm:chPref val="3"/>
        </dgm:presLayoutVars>
      </dgm:prSet>
      <dgm:spPr/>
    </dgm:pt>
    <dgm:pt modelId="{F171E27C-A992-484A-9799-08BF961A69D8}" type="pres">
      <dgm:prSet presAssocID="{A7CAA5F1-1374-46A5-AA26-04E90234FB02}" presName="rootConnector" presStyleLbl="node3" presStyleIdx="21" presStyleCnt="28"/>
      <dgm:spPr/>
    </dgm:pt>
    <dgm:pt modelId="{CCED47B7-C1F4-4777-A3FE-DC1DCE995355}" type="pres">
      <dgm:prSet presAssocID="{A7CAA5F1-1374-46A5-AA26-04E90234FB02}" presName="hierChild4" presStyleCnt="0"/>
      <dgm:spPr/>
    </dgm:pt>
    <dgm:pt modelId="{95FB635A-EAFA-45F1-A4E7-EAF106ED5C54}" type="pres">
      <dgm:prSet presAssocID="{A7CAA5F1-1374-46A5-AA26-04E90234FB02}" presName="hierChild5" presStyleCnt="0"/>
      <dgm:spPr/>
    </dgm:pt>
    <dgm:pt modelId="{021A8E49-7191-4BAA-AA70-6471A8F4D542}" type="pres">
      <dgm:prSet presAssocID="{09BAEA78-5ACC-4EB9-8CEB-4B4CF2FC6ABD}" presName="Name37" presStyleLbl="parChTrans1D3" presStyleIdx="22" presStyleCnt="28"/>
      <dgm:spPr/>
    </dgm:pt>
    <dgm:pt modelId="{20C7286D-34F4-4D70-A85D-3036AE9EE17B}" type="pres">
      <dgm:prSet presAssocID="{3E7F7561-88F4-4C0F-8994-41792DF237E8}" presName="hierRoot2" presStyleCnt="0">
        <dgm:presLayoutVars>
          <dgm:hierBranch val="init"/>
        </dgm:presLayoutVars>
      </dgm:prSet>
      <dgm:spPr/>
    </dgm:pt>
    <dgm:pt modelId="{A30C5078-C398-438C-888A-5B5739E3BF2C}" type="pres">
      <dgm:prSet presAssocID="{3E7F7561-88F4-4C0F-8994-41792DF237E8}" presName="rootComposite" presStyleCnt="0"/>
      <dgm:spPr/>
    </dgm:pt>
    <dgm:pt modelId="{260BA23A-402C-4349-874B-146FF7767547}" type="pres">
      <dgm:prSet presAssocID="{3E7F7561-88F4-4C0F-8994-41792DF237E8}" presName="rootText" presStyleLbl="node3" presStyleIdx="22" presStyleCnt="28" custScaleY="130067" custLinFactY="100000" custLinFactNeighborY="128743">
        <dgm:presLayoutVars>
          <dgm:chPref val="3"/>
        </dgm:presLayoutVars>
      </dgm:prSet>
      <dgm:spPr/>
    </dgm:pt>
    <dgm:pt modelId="{28407A3D-D33A-4931-8877-FB1322A6D724}" type="pres">
      <dgm:prSet presAssocID="{3E7F7561-88F4-4C0F-8994-41792DF237E8}" presName="rootConnector" presStyleLbl="node3" presStyleIdx="22" presStyleCnt="28"/>
      <dgm:spPr/>
    </dgm:pt>
    <dgm:pt modelId="{D54964B4-AB64-46DD-9F8B-0298A0FC4139}" type="pres">
      <dgm:prSet presAssocID="{3E7F7561-88F4-4C0F-8994-41792DF237E8}" presName="hierChild4" presStyleCnt="0"/>
      <dgm:spPr/>
    </dgm:pt>
    <dgm:pt modelId="{82B772EF-DDA4-46CD-9CDB-92DA6BBAE9C2}" type="pres">
      <dgm:prSet presAssocID="{3E7F7561-88F4-4C0F-8994-41792DF237E8}" presName="hierChild5" presStyleCnt="0"/>
      <dgm:spPr/>
    </dgm:pt>
    <dgm:pt modelId="{1FC522F5-DD50-47E0-957D-FA8BAA02BE6D}" type="pres">
      <dgm:prSet presAssocID="{31ECE1B3-0C7B-421B-B6C6-B0BF5A97D75D}" presName="Name37" presStyleLbl="parChTrans1D3" presStyleIdx="23" presStyleCnt="28"/>
      <dgm:spPr/>
    </dgm:pt>
    <dgm:pt modelId="{EEFF2A75-7476-498B-A6EF-1DF55243F465}" type="pres">
      <dgm:prSet presAssocID="{C4EF699B-436E-436B-A0F4-66FB1F6EFE6A}" presName="hierRoot2" presStyleCnt="0">
        <dgm:presLayoutVars>
          <dgm:hierBranch val="init"/>
        </dgm:presLayoutVars>
      </dgm:prSet>
      <dgm:spPr/>
    </dgm:pt>
    <dgm:pt modelId="{A60821D7-06AE-4DC4-801C-F8EDE5A35DDB}" type="pres">
      <dgm:prSet presAssocID="{C4EF699B-436E-436B-A0F4-66FB1F6EFE6A}" presName="rootComposite" presStyleCnt="0"/>
      <dgm:spPr/>
    </dgm:pt>
    <dgm:pt modelId="{314DA424-707B-46AF-AAAA-DEAA4B8ED0E2}" type="pres">
      <dgm:prSet presAssocID="{C4EF699B-436E-436B-A0F4-66FB1F6EFE6A}" presName="rootText" presStyleLbl="node3" presStyleIdx="23" presStyleCnt="28" custLinFactY="100000" custLinFactNeighborY="128047">
        <dgm:presLayoutVars>
          <dgm:chPref val="3"/>
        </dgm:presLayoutVars>
      </dgm:prSet>
      <dgm:spPr/>
    </dgm:pt>
    <dgm:pt modelId="{06CA196B-50E7-4060-8E18-D096EDAE7F02}" type="pres">
      <dgm:prSet presAssocID="{C4EF699B-436E-436B-A0F4-66FB1F6EFE6A}" presName="rootConnector" presStyleLbl="node3" presStyleIdx="23" presStyleCnt="28"/>
      <dgm:spPr/>
    </dgm:pt>
    <dgm:pt modelId="{D26FBD96-F786-470B-A80E-3CF16D18B78A}" type="pres">
      <dgm:prSet presAssocID="{C4EF699B-436E-436B-A0F4-66FB1F6EFE6A}" presName="hierChild4" presStyleCnt="0"/>
      <dgm:spPr/>
    </dgm:pt>
    <dgm:pt modelId="{BBBDF965-16FA-4093-BA40-E510AF57996A}" type="pres">
      <dgm:prSet presAssocID="{C4EF699B-436E-436B-A0F4-66FB1F6EFE6A}" presName="hierChild5" presStyleCnt="0"/>
      <dgm:spPr/>
    </dgm:pt>
    <dgm:pt modelId="{52ACA966-E398-4B2B-8CE3-7CECB28AF984}" type="pres">
      <dgm:prSet presAssocID="{BCC48B65-AD1F-4062-A5E5-D38AD852FA6E}" presName="hierChild5" presStyleCnt="0"/>
      <dgm:spPr/>
    </dgm:pt>
    <dgm:pt modelId="{19BA2851-74C4-4494-B1CA-2A9D95F2A437}" type="pres">
      <dgm:prSet presAssocID="{C9EAE70E-DE33-4BA6-8E7E-8F9BD0C23618}" presName="Name37" presStyleLbl="parChTrans1D2" presStyleIdx="8" presStyleCnt="9"/>
      <dgm:spPr/>
    </dgm:pt>
    <dgm:pt modelId="{710DA3B6-7C53-486D-8AC8-B8591B455437}" type="pres">
      <dgm:prSet presAssocID="{0B85BEC6-FCA7-4B2F-84AC-90EF6C9B361E}" presName="hierRoot2" presStyleCnt="0">
        <dgm:presLayoutVars>
          <dgm:hierBranch val="init"/>
        </dgm:presLayoutVars>
      </dgm:prSet>
      <dgm:spPr/>
    </dgm:pt>
    <dgm:pt modelId="{F703BA18-27B2-4CF7-BA1B-D0E4E1E270FE}" type="pres">
      <dgm:prSet presAssocID="{0B85BEC6-FCA7-4B2F-84AC-90EF6C9B361E}" presName="rootComposite" presStyleCnt="0"/>
      <dgm:spPr/>
    </dgm:pt>
    <dgm:pt modelId="{D4923DB7-4EF2-498E-8DDA-007393A6D3D8}" type="pres">
      <dgm:prSet presAssocID="{0B85BEC6-FCA7-4B2F-84AC-90EF6C9B361E}" presName="rootText" presStyleLbl="node2" presStyleIdx="8" presStyleCnt="9" custLinFactY="100000" custLinFactNeighborY="128743">
        <dgm:presLayoutVars>
          <dgm:chPref val="3"/>
        </dgm:presLayoutVars>
      </dgm:prSet>
      <dgm:spPr/>
    </dgm:pt>
    <dgm:pt modelId="{8E1B1300-9B2C-4B5C-841C-7526CB42EF59}" type="pres">
      <dgm:prSet presAssocID="{0B85BEC6-FCA7-4B2F-84AC-90EF6C9B361E}" presName="rootConnector" presStyleLbl="node2" presStyleIdx="8" presStyleCnt="9"/>
      <dgm:spPr/>
    </dgm:pt>
    <dgm:pt modelId="{D3F22EC3-73EA-423F-8D3B-1A2E1C7E8032}" type="pres">
      <dgm:prSet presAssocID="{0B85BEC6-FCA7-4B2F-84AC-90EF6C9B361E}" presName="hierChild4" presStyleCnt="0"/>
      <dgm:spPr/>
    </dgm:pt>
    <dgm:pt modelId="{CF1789C4-5053-4AF5-A251-8D6026F15063}" type="pres">
      <dgm:prSet presAssocID="{108EC644-7707-4E11-86F7-A9A75C7DBA12}" presName="Name37" presStyleLbl="parChTrans1D3" presStyleIdx="24" presStyleCnt="28"/>
      <dgm:spPr/>
    </dgm:pt>
    <dgm:pt modelId="{D13DD466-1DA4-4C9C-8093-2FECD720366C}" type="pres">
      <dgm:prSet presAssocID="{EC98058E-B861-45A3-A87D-19147C6BB72B}" presName="hierRoot2" presStyleCnt="0">
        <dgm:presLayoutVars>
          <dgm:hierBranch val="init"/>
        </dgm:presLayoutVars>
      </dgm:prSet>
      <dgm:spPr/>
    </dgm:pt>
    <dgm:pt modelId="{9FB64A1B-DA1D-4508-9790-83CB61E5856D}" type="pres">
      <dgm:prSet presAssocID="{EC98058E-B861-45A3-A87D-19147C6BB72B}" presName="rootComposite" presStyleCnt="0"/>
      <dgm:spPr/>
    </dgm:pt>
    <dgm:pt modelId="{0B069057-969A-4887-A312-3B1123467B86}" type="pres">
      <dgm:prSet presAssocID="{EC98058E-B861-45A3-A87D-19147C6BB72B}" presName="rootText" presStyleLbl="node3" presStyleIdx="24" presStyleCnt="28" custScaleY="124820" custLinFactY="100000" custLinFactNeighborY="128743">
        <dgm:presLayoutVars>
          <dgm:chPref val="3"/>
        </dgm:presLayoutVars>
      </dgm:prSet>
      <dgm:spPr/>
    </dgm:pt>
    <dgm:pt modelId="{95F616B0-4E1B-49BD-88BF-C6C39F175A38}" type="pres">
      <dgm:prSet presAssocID="{EC98058E-B861-45A3-A87D-19147C6BB72B}" presName="rootConnector" presStyleLbl="node3" presStyleIdx="24" presStyleCnt="28"/>
      <dgm:spPr/>
    </dgm:pt>
    <dgm:pt modelId="{36BB2C2A-0ECE-4323-BDBD-DC00B740387C}" type="pres">
      <dgm:prSet presAssocID="{EC98058E-B861-45A3-A87D-19147C6BB72B}" presName="hierChild4" presStyleCnt="0"/>
      <dgm:spPr/>
    </dgm:pt>
    <dgm:pt modelId="{13B9E333-0045-4015-801B-9B7BB4116506}" type="pres">
      <dgm:prSet presAssocID="{EC98058E-B861-45A3-A87D-19147C6BB72B}" presName="hierChild5" presStyleCnt="0"/>
      <dgm:spPr/>
    </dgm:pt>
    <dgm:pt modelId="{D6E2F817-43ED-460B-BBC6-6E2287CF6437}" type="pres">
      <dgm:prSet presAssocID="{214DA563-2BAC-4DA4-A311-176049673CEC}" presName="Name37" presStyleLbl="parChTrans1D3" presStyleIdx="25" presStyleCnt="28"/>
      <dgm:spPr/>
    </dgm:pt>
    <dgm:pt modelId="{74E4AD13-81E3-470B-B87F-BCEE50E3FDD0}" type="pres">
      <dgm:prSet presAssocID="{2986CDD8-A181-479A-9667-82E75AE30CC7}" presName="hierRoot2" presStyleCnt="0">
        <dgm:presLayoutVars>
          <dgm:hierBranch val="init"/>
        </dgm:presLayoutVars>
      </dgm:prSet>
      <dgm:spPr/>
    </dgm:pt>
    <dgm:pt modelId="{CA7C7DDD-9642-4F89-A3DF-2DCE9C64C7EB}" type="pres">
      <dgm:prSet presAssocID="{2986CDD8-A181-479A-9667-82E75AE30CC7}" presName="rootComposite" presStyleCnt="0"/>
      <dgm:spPr/>
    </dgm:pt>
    <dgm:pt modelId="{F3E3A4EA-D466-4484-BA5F-5DDA6F760F9F}" type="pres">
      <dgm:prSet presAssocID="{2986CDD8-A181-479A-9667-82E75AE30CC7}" presName="rootText" presStyleLbl="node3" presStyleIdx="25" presStyleCnt="28" custScaleY="80558" custLinFactY="100000" custLinFactNeighborY="128743">
        <dgm:presLayoutVars>
          <dgm:chPref val="3"/>
        </dgm:presLayoutVars>
      </dgm:prSet>
      <dgm:spPr/>
    </dgm:pt>
    <dgm:pt modelId="{CEC2D223-4FC7-49AC-8151-6E444022425A}" type="pres">
      <dgm:prSet presAssocID="{2986CDD8-A181-479A-9667-82E75AE30CC7}" presName="rootConnector" presStyleLbl="node3" presStyleIdx="25" presStyleCnt="28"/>
      <dgm:spPr/>
    </dgm:pt>
    <dgm:pt modelId="{1754E72A-101D-47D5-8CA4-D0969F7DFFD5}" type="pres">
      <dgm:prSet presAssocID="{2986CDD8-A181-479A-9667-82E75AE30CC7}" presName="hierChild4" presStyleCnt="0"/>
      <dgm:spPr/>
    </dgm:pt>
    <dgm:pt modelId="{EF18F34F-F88C-4F41-A569-6D8ECEF865B8}" type="pres">
      <dgm:prSet presAssocID="{2986CDD8-A181-479A-9667-82E75AE30CC7}" presName="hierChild5" presStyleCnt="0"/>
      <dgm:spPr/>
    </dgm:pt>
    <dgm:pt modelId="{29734DAE-EC06-4F96-97DF-39A839EA3336}" type="pres">
      <dgm:prSet presAssocID="{9CC892AC-669C-4F72-BB87-2C8C5BBD9DC2}" presName="Name37" presStyleLbl="parChTrans1D3" presStyleIdx="26" presStyleCnt="28"/>
      <dgm:spPr/>
    </dgm:pt>
    <dgm:pt modelId="{BE8E92B9-1A0A-4FDC-AB66-F9C93FA0DDFE}" type="pres">
      <dgm:prSet presAssocID="{4A7CBE3B-4E4C-4EF4-86B9-29907BFB884F}" presName="hierRoot2" presStyleCnt="0">
        <dgm:presLayoutVars>
          <dgm:hierBranch val="init"/>
        </dgm:presLayoutVars>
      </dgm:prSet>
      <dgm:spPr/>
    </dgm:pt>
    <dgm:pt modelId="{BD2D7E74-534E-4368-8B08-C9D0CCA43853}" type="pres">
      <dgm:prSet presAssocID="{4A7CBE3B-4E4C-4EF4-86B9-29907BFB884F}" presName="rootComposite" presStyleCnt="0"/>
      <dgm:spPr/>
    </dgm:pt>
    <dgm:pt modelId="{4893D0CA-4894-4BC6-B26F-B5FAF3233C94}" type="pres">
      <dgm:prSet presAssocID="{4A7CBE3B-4E4C-4EF4-86B9-29907BFB884F}" presName="rootText" presStyleLbl="node3" presStyleIdx="26" presStyleCnt="28" custLinFactY="100000" custLinFactNeighborY="128743">
        <dgm:presLayoutVars>
          <dgm:chPref val="3"/>
        </dgm:presLayoutVars>
      </dgm:prSet>
      <dgm:spPr/>
    </dgm:pt>
    <dgm:pt modelId="{51E1DB96-2484-4C26-9EAB-D32497BCDFA6}" type="pres">
      <dgm:prSet presAssocID="{4A7CBE3B-4E4C-4EF4-86B9-29907BFB884F}" presName="rootConnector" presStyleLbl="node3" presStyleIdx="26" presStyleCnt="28"/>
      <dgm:spPr/>
    </dgm:pt>
    <dgm:pt modelId="{D7EE7130-6E10-4255-9771-DAEE5672CC1D}" type="pres">
      <dgm:prSet presAssocID="{4A7CBE3B-4E4C-4EF4-86B9-29907BFB884F}" presName="hierChild4" presStyleCnt="0"/>
      <dgm:spPr/>
    </dgm:pt>
    <dgm:pt modelId="{3C0AC003-CCDF-40EB-ABD1-888FA90F4A57}" type="pres">
      <dgm:prSet presAssocID="{4A7CBE3B-4E4C-4EF4-86B9-29907BFB884F}" presName="hierChild5" presStyleCnt="0"/>
      <dgm:spPr/>
    </dgm:pt>
    <dgm:pt modelId="{57C6F70F-CDBA-4B62-A575-B147D882148D}" type="pres">
      <dgm:prSet presAssocID="{DA6AAF8C-3E51-4D27-8D4D-52DEA32D4EEA}" presName="Name37" presStyleLbl="parChTrans1D3" presStyleIdx="27" presStyleCnt="28"/>
      <dgm:spPr/>
    </dgm:pt>
    <dgm:pt modelId="{1147A4F8-4A28-46BE-AB9B-41181FB716A4}" type="pres">
      <dgm:prSet presAssocID="{A90360C0-48AD-4A5D-A68D-F1D57117DC86}" presName="hierRoot2" presStyleCnt="0">
        <dgm:presLayoutVars>
          <dgm:hierBranch val="init"/>
        </dgm:presLayoutVars>
      </dgm:prSet>
      <dgm:spPr/>
    </dgm:pt>
    <dgm:pt modelId="{59B38AAA-9A3D-46D8-B3A3-A32756F37509}" type="pres">
      <dgm:prSet presAssocID="{A90360C0-48AD-4A5D-A68D-F1D57117DC86}" presName="rootComposite" presStyleCnt="0"/>
      <dgm:spPr/>
    </dgm:pt>
    <dgm:pt modelId="{A235CC50-0EE9-48F7-A80B-D1D458520332}" type="pres">
      <dgm:prSet presAssocID="{A90360C0-48AD-4A5D-A68D-F1D57117DC86}" presName="rootText" presStyleLbl="node3" presStyleIdx="27" presStyleCnt="28" custScaleY="80558" custLinFactY="100000" custLinFactNeighborY="128743">
        <dgm:presLayoutVars>
          <dgm:chPref val="3"/>
        </dgm:presLayoutVars>
      </dgm:prSet>
      <dgm:spPr/>
    </dgm:pt>
    <dgm:pt modelId="{1878DCF6-B6F0-4BCA-A136-6F72254C949E}" type="pres">
      <dgm:prSet presAssocID="{A90360C0-48AD-4A5D-A68D-F1D57117DC86}" presName="rootConnector" presStyleLbl="node3" presStyleIdx="27" presStyleCnt="28"/>
      <dgm:spPr/>
    </dgm:pt>
    <dgm:pt modelId="{C139BC4E-8701-4246-A6E8-4CBC4227FB46}" type="pres">
      <dgm:prSet presAssocID="{A90360C0-48AD-4A5D-A68D-F1D57117DC86}" presName="hierChild4" presStyleCnt="0"/>
      <dgm:spPr/>
    </dgm:pt>
    <dgm:pt modelId="{6D79E453-BD5F-4557-A905-FFADD23443B2}" type="pres">
      <dgm:prSet presAssocID="{A90360C0-48AD-4A5D-A68D-F1D57117DC86}" presName="hierChild5" presStyleCnt="0"/>
      <dgm:spPr/>
    </dgm:pt>
    <dgm:pt modelId="{4D1588D3-0AF8-40E0-8073-490641F05423}" type="pres">
      <dgm:prSet presAssocID="{0B85BEC6-FCA7-4B2F-84AC-90EF6C9B361E}" presName="hierChild5" presStyleCnt="0"/>
      <dgm:spPr/>
    </dgm:pt>
    <dgm:pt modelId="{13BD2E71-B933-41B5-B653-07D251FFC529}" type="pres">
      <dgm:prSet presAssocID="{08EEE4DA-F556-49EE-B16E-74979F53FC8D}" presName="hierChild3" presStyleCnt="0"/>
      <dgm:spPr/>
    </dgm:pt>
  </dgm:ptLst>
  <dgm:cxnLst>
    <dgm:cxn modelId="{4A6A5503-1BCB-4843-8AAB-EE9C10835FE3}" type="presOf" srcId="{3E7F7561-88F4-4C0F-8994-41792DF237E8}" destId="{28407A3D-D33A-4931-8877-FB1322A6D724}" srcOrd="1" destOrd="0" presId="urn:microsoft.com/office/officeart/2005/8/layout/orgChart1"/>
    <dgm:cxn modelId="{07498A04-069C-47BA-AB80-260922CF4835}" type="presOf" srcId="{032BEF0A-DA1A-4743-9716-E5171CD964B6}" destId="{01931322-19FB-45FE-A67D-A72E40847F9B}" srcOrd="0" destOrd="0" presId="urn:microsoft.com/office/officeart/2005/8/layout/orgChart1"/>
    <dgm:cxn modelId="{D9B4B306-0D8B-4FCE-995E-BDD893BF5CF2}" type="presOf" srcId="{1227F209-48A5-4E37-A03A-16E57BB5803B}" destId="{4FE2E0CE-816F-4444-A4D1-74F13296904C}" srcOrd="0" destOrd="0" presId="urn:microsoft.com/office/officeart/2005/8/layout/orgChart1"/>
    <dgm:cxn modelId="{FFA9B606-4590-4CF3-9F9B-62D7F5D65047}" type="presOf" srcId="{C71D5FED-65EE-495F-9588-5C7998B97707}" destId="{4A9D2944-A91A-44CD-9373-B4C2AAD0E48C}" srcOrd="0" destOrd="0" presId="urn:microsoft.com/office/officeart/2005/8/layout/orgChart1"/>
    <dgm:cxn modelId="{BF3A3807-F56E-4964-9ECD-4E16CA829E99}" srcId="{DB3EDECE-5E61-47E8-9E10-79C17D349695}" destId="{FBB11A03-BA69-46CC-B8EB-2486044935D7}" srcOrd="0" destOrd="0" parTransId="{2125395E-9E6C-47E5-B74B-5C092678C994}" sibTransId="{27129331-788D-4386-81A4-C2D577D3F2D8}"/>
    <dgm:cxn modelId="{E4DD4507-39FB-4247-927F-68428D286619}" type="presOf" srcId="{DB3EDECE-5E61-47E8-9E10-79C17D349695}" destId="{568CB859-0A92-4232-98AF-EB610AF92356}" srcOrd="1" destOrd="0" presId="urn:microsoft.com/office/officeart/2005/8/layout/orgChart1"/>
    <dgm:cxn modelId="{7259360B-E891-4F3D-9E8D-29A4C94498CD}" type="presOf" srcId="{4203D2EF-28AC-404D-B91B-2CB6D2367D63}" destId="{C450630B-1418-4E24-9F6C-F675B3E685E8}" srcOrd="0" destOrd="0" presId="urn:microsoft.com/office/officeart/2005/8/layout/orgChart1"/>
    <dgm:cxn modelId="{5B79480B-D980-41D5-A3FD-B96535E156B5}" type="presOf" srcId="{A7CAA5F1-1374-46A5-AA26-04E90234FB02}" destId="{E15E8ED1-8515-4F37-B69F-8DC3505FFD20}" srcOrd="0" destOrd="0" presId="urn:microsoft.com/office/officeart/2005/8/layout/orgChart1"/>
    <dgm:cxn modelId="{9B0A4A0D-1561-45C4-82A4-F4032D74738A}" type="presOf" srcId="{7E7F2CD0-81E5-4D50-985A-39E53344250C}" destId="{63BACBF5-4FD9-4F5E-971C-03A321A7ED73}" srcOrd="0" destOrd="0" presId="urn:microsoft.com/office/officeart/2005/8/layout/orgChart1"/>
    <dgm:cxn modelId="{3A963D0F-BC4F-49D2-BED1-F2F36252C7FA}" type="presOf" srcId="{A723585F-A54D-4890-8C72-780D5E4C0DDA}" destId="{2FE19E3D-E1E4-4B49-B2BB-D9B18D05A5F1}" srcOrd="0" destOrd="0" presId="urn:microsoft.com/office/officeart/2005/8/layout/orgChart1"/>
    <dgm:cxn modelId="{610EA016-0F33-4683-8290-44BF5D87B5A3}" type="presOf" srcId="{9778352D-7AF1-49C6-A833-3F6677E8FD4A}" destId="{1751A5C9-BAFF-4D1C-8F16-016E68AB06CD}" srcOrd="0" destOrd="0" presId="urn:microsoft.com/office/officeart/2005/8/layout/orgChart1"/>
    <dgm:cxn modelId="{F9D76217-7551-412F-B496-4ABB56FA41E8}" type="presOf" srcId="{4D96B760-F6FD-405C-8A31-7AB34023C8C4}" destId="{5B817CCC-110F-4522-82FE-07A76D11C252}" srcOrd="1" destOrd="0" presId="urn:microsoft.com/office/officeart/2005/8/layout/orgChart1"/>
    <dgm:cxn modelId="{A0AA6219-1FC4-4CEE-87BA-822421B6432A}" type="presOf" srcId="{406BD295-99C7-4C89-8A94-740C4ED40478}" destId="{72A40F2A-1BFB-43B5-82F6-22D6E6332FE9}" srcOrd="0" destOrd="0" presId="urn:microsoft.com/office/officeart/2005/8/layout/orgChart1"/>
    <dgm:cxn modelId="{2E23111A-BA31-489C-A501-A6B49D28B94D}" type="presOf" srcId="{59F4B677-05F8-4A39-A2FF-E346DF89450C}" destId="{23D703A4-7384-4189-ACF7-6182593D8FA3}" srcOrd="1" destOrd="0" presId="urn:microsoft.com/office/officeart/2005/8/layout/orgChart1"/>
    <dgm:cxn modelId="{1EDE111A-10CD-4384-961E-4B610631D260}" type="presOf" srcId="{406BD295-99C7-4C89-8A94-740C4ED40478}" destId="{39EE3452-5684-4E37-B0E3-B1AA8B28786A}" srcOrd="1" destOrd="0" presId="urn:microsoft.com/office/officeart/2005/8/layout/orgChart1"/>
    <dgm:cxn modelId="{1879911A-2302-4C6D-B2BE-88F5B8168263}" type="presOf" srcId="{72D86DB2-AE44-4B40-96EB-513CA946E541}" destId="{5DFBA444-5E33-44CD-8F62-ED5E121568B4}" srcOrd="0" destOrd="0" presId="urn:microsoft.com/office/officeart/2005/8/layout/orgChart1"/>
    <dgm:cxn modelId="{55B5411B-67D6-4042-BEC7-41C291A761DE}" type="presOf" srcId="{3DFD7C1A-D91E-45C7-A670-257D202BAC88}" destId="{66E660C5-8A9C-427A-A698-44BEEB662D31}" srcOrd="0" destOrd="0" presId="urn:microsoft.com/office/officeart/2005/8/layout/orgChart1"/>
    <dgm:cxn modelId="{A2C2F31C-4EE6-4F6A-A0C5-CEA022E3F7A8}" srcId="{BCC48B65-AD1F-4062-A5E5-D38AD852FA6E}" destId="{59F4B677-05F8-4A39-A2FF-E346DF89450C}" srcOrd="0" destOrd="0" parTransId="{4203D2EF-28AC-404D-B91B-2CB6D2367D63}" sibTransId="{9002690B-6F85-4CD6-943D-8C489462C3BE}"/>
    <dgm:cxn modelId="{D484371E-26B3-4568-9DF7-749955243C7D}" type="presOf" srcId="{BF7E8EF5-67DB-4528-8EA3-C225A4EF289A}" destId="{F5896781-A33C-4FBE-B246-1F3519CB00BB}" srcOrd="1" destOrd="0" presId="urn:microsoft.com/office/officeart/2005/8/layout/orgChart1"/>
    <dgm:cxn modelId="{0962591F-BFAD-4678-A617-AA29B51973D2}" type="presOf" srcId="{AACB8AF7-06AC-47F6-96A5-A810731574C2}" destId="{ED79FD19-9500-4FFA-A754-A4CAC28CD622}" srcOrd="1" destOrd="0" presId="urn:microsoft.com/office/officeart/2005/8/layout/orgChart1"/>
    <dgm:cxn modelId="{7834BC20-6BA2-4EE9-A2A2-0BD30FD7D6A9}" type="presOf" srcId="{FD8A0A0C-49C3-4EEC-9F5E-2E80F6280229}" destId="{0F3EC19D-DF04-4C67-A995-73D2DDAE7E1B}" srcOrd="0" destOrd="0" presId="urn:microsoft.com/office/officeart/2005/8/layout/orgChart1"/>
    <dgm:cxn modelId="{28B02F21-402B-4FC5-945C-6BE6F8B222B4}" type="presOf" srcId="{A90360C0-48AD-4A5D-A68D-F1D57117DC86}" destId="{A235CC50-0EE9-48F7-A80B-D1D458520332}" srcOrd="0" destOrd="0" presId="urn:microsoft.com/office/officeart/2005/8/layout/orgChart1"/>
    <dgm:cxn modelId="{20524E24-D4D7-4AFF-9648-DE70D37EE754}" type="presOf" srcId="{9782941B-DB29-4446-BA29-F8EFC9649552}" destId="{1210A771-C749-480E-8131-DEC4A0F70134}" srcOrd="1" destOrd="0" presId="urn:microsoft.com/office/officeart/2005/8/layout/orgChart1"/>
    <dgm:cxn modelId="{F8369D24-D642-4F70-B15D-81E949C9558A}" type="presOf" srcId="{3E7F7561-88F4-4C0F-8994-41792DF237E8}" destId="{260BA23A-402C-4349-874B-146FF7767547}" srcOrd="0" destOrd="0" presId="urn:microsoft.com/office/officeart/2005/8/layout/orgChart1"/>
    <dgm:cxn modelId="{594DFD25-B812-4367-8217-D05954E7D6EF}" type="presOf" srcId="{A7CAA5F1-1374-46A5-AA26-04E90234FB02}" destId="{F171E27C-A992-484A-9799-08BF961A69D8}" srcOrd="1" destOrd="0" presId="urn:microsoft.com/office/officeart/2005/8/layout/orgChart1"/>
    <dgm:cxn modelId="{76F0E82B-CC69-4D3A-BD32-C22AEF3EF8BF}" type="presOf" srcId="{D02A3F55-E713-4D57-ADDA-CC3B90519DF1}" destId="{F8FE106F-296A-4426-AA64-33CFB30A9F07}" srcOrd="0" destOrd="0" presId="urn:microsoft.com/office/officeart/2005/8/layout/orgChart1"/>
    <dgm:cxn modelId="{111B622D-3E8F-4F2A-9444-E590EE2A01DD}" srcId="{7B0E0DCE-175E-4AA1-8D16-237D620455ED}" destId="{E1F3B59D-FB2B-4635-B036-2E0A4678AC5B}" srcOrd="1" destOrd="0" parTransId="{1C494191-CCB6-484E-8995-683940BC1E76}" sibTransId="{7FFF247F-A928-4A14-849B-114D3C213A0C}"/>
    <dgm:cxn modelId="{36D9DE2D-4A0C-45EF-A7E7-55008F4C37D8}" type="presOf" srcId="{09BAEA78-5ACC-4EB9-8CEB-4B4CF2FC6ABD}" destId="{021A8E49-7191-4BAA-AA70-6471A8F4D542}" srcOrd="0" destOrd="0" presId="urn:microsoft.com/office/officeart/2005/8/layout/orgChart1"/>
    <dgm:cxn modelId="{AD68172E-8945-46E6-BD4A-D06052D13841}" type="presOf" srcId="{5859E402-3D8E-4055-A19D-D3E036C4F09D}" destId="{81EBE03B-5DA6-4672-9D67-BA07B8978AE4}" srcOrd="0" destOrd="0" presId="urn:microsoft.com/office/officeart/2005/8/layout/orgChart1"/>
    <dgm:cxn modelId="{69F0812E-9615-436B-9426-DF8B357555BE}" type="presOf" srcId="{C45C0B6A-72E0-42E1-8471-329C518D14A8}" destId="{6DE4AA2A-E24A-4A87-A576-88F0E1402BB1}" srcOrd="0" destOrd="0" presId="urn:microsoft.com/office/officeart/2005/8/layout/orgChart1"/>
    <dgm:cxn modelId="{5BD8E22E-4C16-44FB-9174-34D37CF17E99}" srcId="{08EEE4DA-F556-49EE-B16E-74979F53FC8D}" destId="{DB3EDECE-5E61-47E8-9E10-79C17D349695}" srcOrd="3" destOrd="0" parTransId="{D77DBC2F-E027-4865-BF3B-341EA3618115}" sibTransId="{ECA275EC-4053-4CB6-BB4A-21B540A0D58E}"/>
    <dgm:cxn modelId="{9A56F82E-33BB-4055-ADB5-7DF3C4FD4F56}" type="presOf" srcId="{642BB638-7FA4-446D-8E57-58703BEBFBDD}" destId="{909720CC-9222-4AE3-9FDA-F28A28EB225E}" srcOrd="0" destOrd="0" presId="urn:microsoft.com/office/officeart/2005/8/layout/orgChart1"/>
    <dgm:cxn modelId="{8E43022F-69B0-4DEF-A1E3-5984F2850029}" type="presOf" srcId="{214DA563-2BAC-4DA4-A311-176049673CEC}" destId="{D6E2F817-43ED-460B-BBC6-6E2287CF6437}" srcOrd="0" destOrd="0" presId="urn:microsoft.com/office/officeart/2005/8/layout/orgChart1"/>
    <dgm:cxn modelId="{6839BC32-4DB0-4415-8DD3-28DCC4F98A77}" type="presOf" srcId="{FBB11A03-BA69-46CC-B8EB-2486044935D7}" destId="{74EBEF16-65F5-4082-B2B9-DF6493C1231C}" srcOrd="0" destOrd="0" presId="urn:microsoft.com/office/officeart/2005/8/layout/orgChart1"/>
    <dgm:cxn modelId="{D8E77F34-9DDF-4DDF-8756-2D71DD65C87A}" type="presOf" srcId="{B6522E86-7EDA-4A6F-BF9E-80195FF95A74}" destId="{9350DF85-98CF-4027-8526-619B8EC8254B}" srcOrd="0" destOrd="0" presId="urn:microsoft.com/office/officeart/2005/8/layout/orgChart1"/>
    <dgm:cxn modelId="{185C8835-362D-4CF3-9408-12DED94D32B4}" type="presOf" srcId="{9778352D-7AF1-49C6-A833-3F6677E8FD4A}" destId="{33FBC559-A4F0-49D4-9374-DF294F89A0F1}" srcOrd="1" destOrd="0" presId="urn:microsoft.com/office/officeart/2005/8/layout/orgChart1"/>
    <dgm:cxn modelId="{DFF59B3C-FAC2-43E2-B454-6CFE52AB1CD9}" srcId="{7B0E0DCE-175E-4AA1-8D16-237D620455ED}" destId="{9B15D183-CCC5-445E-985A-C75F1354D5E4}" srcOrd="0" destOrd="0" parTransId="{2329A7FD-7D66-4FA9-866E-AC36C1E79C3D}" sibTransId="{9FDCFCF2-AABA-489F-8BFE-4CE52CC38506}"/>
    <dgm:cxn modelId="{FB929B3E-C795-4212-B669-AFBFD00241CE}" type="presOf" srcId="{EC98058E-B861-45A3-A87D-19147C6BB72B}" destId="{95F616B0-4E1B-49BD-88BF-C6C39F175A38}" srcOrd="1" destOrd="0" presId="urn:microsoft.com/office/officeart/2005/8/layout/orgChart1"/>
    <dgm:cxn modelId="{4D915F60-FD7E-4938-BAE0-8D3568E30509}" type="presOf" srcId="{E1F3B59D-FB2B-4635-B036-2E0A4678AC5B}" destId="{4CE1F454-FEFE-4D2D-A353-E48A0E843763}" srcOrd="1" destOrd="0" presId="urn:microsoft.com/office/officeart/2005/8/layout/orgChart1"/>
    <dgm:cxn modelId="{E8670641-CA89-4D0B-A788-47DED510E29D}" type="presOf" srcId="{592CB5B7-C9AC-4DE2-9634-C557702825CD}" destId="{EB4EDEA6-80DF-4D73-B84D-56CE9C122841}" srcOrd="0" destOrd="0" presId="urn:microsoft.com/office/officeart/2005/8/layout/orgChart1"/>
    <dgm:cxn modelId="{72873C42-C35D-48AE-9EFB-C78DAF946633}" srcId="{9778352D-7AF1-49C6-A833-3F6677E8FD4A}" destId="{9D6DA61D-58F2-4276-9645-AF13F8AAA7DC}" srcOrd="1" destOrd="0" parTransId="{7E7F2CD0-81E5-4D50-985A-39E53344250C}" sibTransId="{4830875E-7DCD-498B-8AFF-DFFD14A5C154}"/>
    <dgm:cxn modelId="{0E674062-1F5E-4EBA-ADE7-635D4C24DFDA}" srcId="{08EEE4DA-F556-49EE-B16E-74979F53FC8D}" destId="{ED6A4AE9-538C-4D42-856D-806B0EC3883A}" srcOrd="6" destOrd="0" parTransId="{7CC5E3F4-1615-4E03-8C29-B4D451A3FDEC}" sibTransId="{A7DB749B-3809-416B-9D0A-B2A58F2656A0}"/>
    <dgm:cxn modelId="{E86F7063-FE50-4DAC-8C81-30193715B4E2}" type="presOf" srcId="{3C626C6A-B6AF-4B3B-8E7E-4B67064A7598}" destId="{E140CA96-0C54-4083-9668-29B7D4569C1A}" srcOrd="0" destOrd="0" presId="urn:microsoft.com/office/officeart/2005/8/layout/orgChart1"/>
    <dgm:cxn modelId="{91DB1865-643B-4D2E-86F7-95F257C83CD7}" srcId="{ED6A4AE9-538C-4D42-856D-806B0EC3883A}" destId="{1227F209-48A5-4E37-A03A-16E57BB5803B}" srcOrd="3" destOrd="0" parTransId="{D5A7CB16-819B-453F-809C-AE8D80E2B6AB}" sibTransId="{49C2A035-108F-43E5-9DD1-24BA9744D506}"/>
    <dgm:cxn modelId="{6965BF65-69DE-4523-9F47-B6F1CE2B9892}" type="presOf" srcId="{FD08F872-926E-4122-880C-FF4166A948A3}" destId="{4DB7EA24-98E5-49E2-9895-BC5FDFCCE34B}" srcOrd="1" destOrd="0" presId="urn:microsoft.com/office/officeart/2005/8/layout/orgChart1"/>
    <dgm:cxn modelId="{94CD4266-0177-4D4B-9ADB-5BBF254D0B08}" type="presOf" srcId="{F8BFA9BF-0279-451A-AC78-FC60A40E42C5}" destId="{754197C7-6C27-4110-9B8A-05E12316F35C}" srcOrd="0" destOrd="0" presId="urn:microsoft.com/office/officeart/2005/8/layout/orgChart1"/>
    <dgm:cxn modelId="{4F22D846-D43B-4B4F-BFED-D03E54CC6959}" type="presOf" srcId="{FD08F872-926E-4122-880C-FF4166A948A3}" destId="{9D78494F-D00E-40B6-B2E2-8BCB1F4108DD}" srcOrd="0" destOrd="0" presId="urn:microsoft.com/office/officeart/2005/8/layout/orgChart1"/>
    <dgm:cxn modelId="{C5832848-484B-4D67-A425-3D0D2A79BD9A}" type="presOf" srcId="{571D998B-9C42-43BD-A5A3-67228A21A865}" destId="{9CF61067-D990-4AE2-A75D-21BABAC5A429}" srcOrd="0" destOrd="0" presId="urn:microsoft.com/office/officeart/2005/8/layout/orgChart1"/>
    <dgm:cxn modelId="{38694E68-35F5-4710-B78F-5F2F4EA2340C}" type="presOf" srcId="{C71D5FED-65EE-495F-9588-5C7998B97707}" destId="{06428B3C-C472-4930-930A-631D387E48DE}" srcOrd="1" destOrd="0" presId="urn:microsoft.com/office/officeart/2005/8/layout/orgChart1"/>
    <dgm:cxn modelId="{314BF64A-6F62-404B-8359-CF7A6CFE8990}" srcId="{D7938807-4289-4B6C-A8C6-E9574C459366}" destId="{08EEE4DA-F556-49EE-B16E-74979F53FC8D}" srcOrd="0" destOrd="0" parTransId="{F7EB3768-DA0C-49E5-B1FE-806052E216EC}" sibTransId="{092278D5-C34C-4671-9EEE-DFEC2CA31492}"/>
    <dgm:cxn modelId="{0696204B-1BFB-4472-92F6-6C2533582CE3}" type="presOf" srcId="{E1F3B59D-FB2B-4635-B036-2E0A4678AC5B}" destId="{36F06694-2C00-477C-A543-A9E4C5071518}" srcOrd="0" destOrd="0" presId="urn:microsoft.com/office/officeart/2005/8/layout/orgChart1"/>
    <dgm:cxn modelId="{78E8856B-1DE5-4482-945C-565ADF984A0D}" type="presOf" srcId="{FA990FB0-4EE4-498E-BB8F-EBA6D5EFFDC1}" destId="{5CEBD958-9A9D-47E2-B53E-41E75C27BCB1}" srcOrd="0" destOrd="0" presId="urn:microsoft.com/office/officeart/2005/8/layout/orgChart1"/>
    <dgm:cxn modelId="{B87DB06C-EAA5-40BE-A7F4-0D1B20F83EE7}" type="presOf" srcId="{0B85BEC6-FCA7-4B2F-84AC-90EF6C9B361E}" destId="{D4923DB7-4EF2-498E-8DDA-007393A6D3D8}" srcOrd="0" destOrd="0" presId="urn:microsoft.com/office/officeart/2005/8/layout/orgChart1"/>
    <dgm:cxn modelId="{59FBCC4C-E371-488C-B594-9534BCA36A2C}" type="presOf" srcId="{A699A1A9-934C-4E43-86D6-9821C697591A}" destId="{E55C93E9-CF2F-47E4-85C2-7EEF4B3E1B3F}" srcOrd="0" destOrd="0" presId="urn:microsoft.com/office/officeart/2005/8/layout/orgChart1"/>
    <dgm:cxn modelId="{93735C6D-3631-453D-B20B-9E1933E0831C}" srcId="{ED6A4AE9-538C-4D42-856D-806B0EC3883A}" destId="{4D96B760-F6FD-405C-8A31-7AB34023C8C4}" srcOrd="1" destOrd="0" parTransId="{C7765A36-B4FF-4C4C-936B-4BE85986251A}" sibTransId="{DC041923-514A-4B96-AAF2-3F04CD32A80D}"/>
    <dgm:cxn modelId="{7E2DE46D-5CA5-41ED-ACAC-045D48816E55}" type="presOf" srcId="{67A3F78A-9379-4199-8536-6EE679D594B6}" destId="{1CD89A4A-A5B2-4298-8332-AB05F153C474}" srcOrd="0" destOrd="0" presId="urn:microsoft.com/office/officeart/2005/8/layout/orgChart1"/>
    <dgm:cxn modelId="{F720706E-E6CA-4EFE-B780-82DF00DE020D}" srcId="{0B85BEC6-FCA7-4B2F-84AC-90EF6C9B361E}" destId="{2986CDD8-A181-479A-9667-82E75AE30CC7}" srcOrd="1" destOrd="0" parTransId="{214DA563-2BAC-4DA4-A311-176049673CEC}" sibTransId="{6E3B72E2-400F-425F-B112-AD5C0916AEA5}"/>
    <dgm:cxn modelId="{50C7964E-CCD6-405B-AEAF-6C409DEE3655}" type="presOf" srcId="{9B15D183-CCC5-445E-985A-C75F1354D5E4}" destId="{3DDEAF6A-357F-4D2F-A554-5C60B8FF0EBC}" srcOrd="0" destOrd="0" presId="urn:microsoft.com/office/officeart/2005/8/layout/orgChart1"/>
    <dgm:cxn modelId="{D562DC6E-CF23-45DD-9629-D68FFA04101A}" srcId="{BF7E8EF5-67DB-4528-8EA3-C225A4EF289A}" destId="{D02A3F55-E713-4D57-ADDA-CC3B90519DF1}" srcOrd="2" destOrd="0" parTransId="{67A3F78A-9379-4199-8536-6EE679D594B6}" sibTransId="{15F7758F-AAA5-4C33-B8A7-5D99B1D47867}"/>
    <dgm:cxn modelId="{90FA1651-8F10-4DA7-847F-28FF8F1F9868}" type="presOf" srcId="{2986CDD8-A181-479A-9667-82E75AE30CC7}" destId="{CEC2D223-4FC7-49AC-8151-6E444022425A}" srcOrd="1" destOrd="0" presId="urn:microsoft.com/office/officeart/2005/8/layout/orgChart1"/>
    <dgm:cxn modelId="{B0F52B71-D7DA-4AB2-A416-D6F3E68A100B}" type="presOf" srcId="{D02A3F55-E713-4D57-ADDA-CC3B90519DF1}" destId="{FAD3BD5B-03C9-415E-92FE-918B1A570204}" srcOrd="1" destOrd="0" presId="urn:microsoft.com/office/officeart/2005/8/layout/orgChart1"/>
    <dgm:cxn modelId="{E5A58651-1DAC-4F4D-9D90-40D79BC13741}" type="presOf" srcId="{9B15D183-CCC5-445E-985A-C75F1354D5E4}" destId="{91A43010-B9CE-45F4-9613-2899C6D9305C}" srcOrd="1" destOrd="0" presId="urn:microsoft.com/office/officeart/2005/8/layout/orgChart1"/>
    <dgm:cxn modelId="{07630152-A38F-4D07-BF1A-BCEA8F53B89B}" type="presOf" srcId="{7B0E0DCE-175E-4AA1-8D16-237D620455ED}" destId="{709AE924-94C8-4392-94C3-018A8C866009}" srcOrd="0" destOrd="0" presId="urn:microsoft.com/office/officeart/2005/8/layout/orgChart1"/>
    <dgm:cxn modelId="{9C9F1473-819D-428E-84A4-8BC96BFAC5AF}" type="presOf" srcId="{4A7CBE3B-4E4C-4EF4-86B9-29907BFB884F}" destId="{4893D0CA-4894-4BC6-B26F-B5FAF3233C94}" srcOrd="0" destOrd="0" presId="urn:microsoft.com/office/officeart/2005/8/layout/orgChart1"/>
    <dgm:cxn modelId="{9E05E253-90D1-495B-8045-0D38A7960A32}" srcId="{FD08F872-926E-4122-880C-FF4166A948A3}" destId="{4F1358CE-2F97-40FB-8571-2FB66FCC0C8D}" srcOrd="0" destOrd="0" parTransId="{3C626C6A-B6AF-4B3B-8E7E-4B67064A7598}" sibTransId="{54FD881B-34F4-407A-AC5E-AE5E3E4F341A}"/>
    <dgm:cxn modelId="{86907B54-28A3-44B1-A374-71FBCF6EE0E2}" type="presOf" srcId="{598C99ED-7341-40AF-A201-D9B483DEA32A}" destId="{3FC08F94-6E2E-4F9A-B472-458AE38370EA}" srcOrd="0" destOrd="0" presId="urn:microsoft.com/office/officeart/2005/8/layout/orgChart1"/>
    <dgm:cxn modelId="{F316FC75-9EDE-45DF-8A75-BF50D2A51F7B}" srcId="{0B85BEC6-FCA7-4B2F-84AC-90EF6C9B361E}" destId="{EC98058E-B861-45A3-A87D-19147C6BB72B}" srcOrd="0" destOrd="0" parTransId="{108EC644-7707-4E11-86F7-A9A75C7DBA12}" sibTransId="{36F1A79B-B933-40CB-90E2-0292A0ACB8A5}"/>
    <dgm:cxn modelId="{D7196476-8005-4DDA-97A1-4B1DD7E14CB8}" type="presOf" srcId="{A699A1A9-934C-4E43-86D6-9821C697591A}" destId="{B640211A-5D2A-4A6F-8861-9BAFFE3C4C80}" srcOrd="1" destOrd="0" presId="urn:microsoft.com/office/officeart/2005/8/layout/orgChart1"/>
    <dgm:cxn modelId="{7AEFB177-8820-4593-B23A-2BCF1CE663ED}" type="presOf" srcId="{571D998B-9C42-43BD-A5A3-67228A21A865}" destId="{754A3AE2-61FF-4FE8-8FBC-181C8B9F1E71}" srcOrd="1" destOrd="0" presId="urn:microsoft.com/office/officeart/2005/8/layout/orgChart1"/>
    <dgm:cxn modelId="{97E32E78-76A0-4D44-8D89-A39E057FD7B7}" type="presOf" srcId="{DA6AAF8C-3E51-4D27-8D4D-52DEA32D4EEA}" destId="{57C6F70F-CDBA-4B62-A575-B147D882148D}" srcOrd="0" destOrd="0" presId="urn:microsoft.com/office/officeart/2005/8/layout/orgChart1"/>
    <dgm:cxn modelId="{E65B9B78-44C1-4505-B99E-CC03F855DD21}" type="presOf" srcId="{C42CFAF7-7CFF-429A-965E-767F66D64A5D}" destId="{0B62251A-26EE-4963-9E75-0AB2931B4372}" srcOrd="1" destOrd="0" presId="urn:microsoft.com/office/officeart/2005/8/layout/orgChart1"/>
    <dgm:cxn modelId="{D622A058-9150-4D49-9968-823731B04E99}" type="presOf" srcId="{5F6465B0-3206-434A-A704-509C19ED182B}" destId="{92FEC365-1C1B-4BAF-90AC-8347966EA000}" srcOrd="0" destOrd="0" presId="urn:microsoft.com/office/officeart/2005/8/layout/orgChart1"/>
    <dgm:cxn modelId="{90F0C778-3DB7-4E0D-8F05-4995DA31C68C}" type="presOf" srcId="{9782941B-DB29-4446-BA29-F8EFC9649552}" destId="{58E559C7-2699-41FE-AA10-8223A7D4AA5C}" srcOrd="0" destOrd="0" presId="urn:microsoft.com/office/officeart/2005/8/layout/orgChart1"/>
    <dgm:cxn modelId="{92D1E278-7B4F-467D-AE7F-E922F0C4BE89}" srcId="{08EEE4DA-F556-49EE-B16E-74979F53FC8D}" destId="{0B85BEC6-FCA7-4B2F-84AC-90EF6C9B361E}" srcOrd="8" destOrd="0" parTransId="{C9EAE70E-DE33-4BA6-8E7E-8F9BD0C23618}" sibTransId="{DECAD075-338C-4E73-8BE9-4337C99720CD}"/>
    <dgm:cxn modelId="{D3046479-9A00-4286-AF2D-4E775A7E4058}" srcId="{ED6A4AE9-538C-4D42-856D-806B0EC3883A}" destId="{C42CFAF7-7CFF-429A-965E-767F66D64A5D}" srcOrd="0" destOrd="0" parTransId="{A723585F-A54D-4890-8C72-780D5E4C0DDA}" sibTransId="{1EFC19DF-EE6D-4385-BC4B-647CFF8916A8}"/>
    <dgm:cxn modelId="{AD697579-F32C-4490-A5D3-ECD31029CBB9}" type="presOf" srcId="{4F1358CE-2F97-40FB-8571-2FB66FCC0C8D}" destId="{95F4A36D-1756-4175-A142-979EC18A3B76}" srcOrd="1" destOrd="0" presId="urn:microsoft.com/office/officeart/2005/8/layout/orgChart1"/>
    <dgm:cxn modelId="{EFADAB59-75D6-45FD-80F6-61826A7E3F07}" type="presOf" srcId="{E7FB32F7-2B7E-49FD-9EAA-5372ED4D7983}" destId="{4C8630DB-E00F-479C-BC3A-E555EA3CC87B}" srcOrd="0" destOrd="0" presId="urn:microsoft.com/office/officeart/2005/8/layout/orgChart1"/>
    <dgm:cxn modelId="{1C40785A-3F27-4338-BF67-1E4A9DE23D2F}" srcId="{BCC48B65-AD1F-4062-A5E5-D38AD852FA6E}" destId="{A7CAA5F1-1374-46A5-AA26-04E90234FB02}" srcOrd="1" destOrd="0" parTransId="{C45C0B6A-72E0-42E1-8471-329C518D14A8}" sibTransId="{924685FA-773E-487D-8C7A-AD7BE270E5DE}"/>
    <dgm:cxn modelId="{69769A7B-3A8E-40A5-BB02-C7F8421E8CF5}" type="presOf" srcId="{8BD928FD-421A-4E5B-8BCD-0D7C11F2211D}" destId="{E5603402-B918-44C5-B864-12AA2D7A9D22}" srcOrd="0" destOrd="0" presId="urn:microsoft.com/office/officeart/2005/8/layout/orgChart1"/>
    <dgm:cxn modelId="{F156947E-A7FD-453A-9043-1D3390D4D59D}" type="presOf" srcId="{2125395E-9E6C-47E5-B74B-5C092678C994}" destId="{4D64C98C-A56E-45EE-9BBA-24BB1AB0BC88}" srcOrd="0" destOrd="0" presId="urn:microsoft.com/office/officeart/2005/8/layout/orgChart1"/>
    <dgm:cxn modelId="{8ABDE083-40D9-4587-9769-E6E09F5FE246}" type="presOf" srcId="{AACB8AF7-06AC-47F6-96A5-A810731574C2}" destId="{DE6AED37-B395-45BC-B7EF-12A785C33A99}" srcOrd="0" destOrd="0" presId="urn:microsoft.com/office/officeart/2005/8/layout/orgChart1"/>
    <dgm:cxn modelId="{84F13085-C514-4ACD-8928-40D78CD9B511}" type="presOf" srcId="{2329A7FD-7D66-4FA9-866E-AC36C1E79C3D}" destId="{3CF05319-13DD-43E1-97B1-FEFB998D95FD}" srcOrd="0" destOrd="0" presId="urn:microsoft.com/office/officeart/2005/8/layout/orgChart1"/>
    <dgm:cxn modelId="{F1273B85-D9D9-479B-8177-162E8FB78160}" srcId="{0B85BEC6-FCA7-4B2F-84AC-90EF6C9B361E}" destId="{A90360C0-48AD-4A5D-A68D-F1D57117DC86}" srcOrd="3" destOrd="0" parTransId="{DA6AAF8C-3E51-4D27-8D4D-52DEA32D4EEA}" sibTransId="{397E6029-AB54-4E0F-9B13-AF6E1949AE29}"/>
    <dgm:cxn modelId="{33156F85-DD3F-451B-9255-57727EFE90A3}" type="presOf" srcId="{2A1D2C14-37D8-468F-BD74-E96F3BCE4AF3}" destId="{69B94BAB-ED15-43AB-9A2F-0DCB6CE4D9E1}" srcOrd="0" destOrd="0" presId="urn:microsoft.com/office/officeart/2005/8/layout/orgChart1"/>
    <dgm:cxn modelId="{8EA6D286-231C-4942-A857-0187E6C3AC15}" type="presOf" srcId="{9D6DA61D-58F2-4276-9645-AF13F8AAA7DC}" destId="{07A66DC4-5E59-4834-9DCB-9D5E7E780DF4}" srcOrd="0" destOrd="0" presId="urn:microsoft.com/office/officeart/2005/8/layout/orgChart1"/>
    <dgm:cxn modelId="{AF342687-C56C-4A66-978A-E5BD43EDC237}" type="presOf" srcId="{D7938807-4289-4B6C-A8C6-E9574C459366}" destId="{EAA4BA42-6409-438C-B7A2-497EBD5D059E}" srcOrd="0" destOrd="0" presId="urn:microsoft.com/office/officeart/2005/8/layout/orgChart1"/>
    <dgm:cxn modelId="{A0B37B89-8CD4-4D7F-86EC-81AFEEF53EF1}" type="presOf" srcId="{1C494191-CCB6-484E-8995-683940BC1E76}" destId="{D08E1E2E-13CA-496C-974D-5E6ADA5F0295}" srcOrd="0" destOrd="0" presId="urn:microsoft.com/office/officeart/2005/8/layout/orgChart1"/>
    <dgm:cxn modelId="{8D1A9F8B-42A2-4EF7-87D1-CA6DD61ED40B}" type="presOf" srcId="{ED6A4AE9-538C-4D42-856D-806B0EC3883A}" destId="{5337A314-C6EF-4610-B2F5-28D2F8931BBE}" srcOrd="1" destOrd="0" presId="urn:microsoft.com/office/officeart/2005/8/layout/orgChart1"/>
    <dgm:cxn modelId="{9C88C08B-5A77-48B3-97F8-29BE243B6174}" type="presOf" srcId="{C7765A36-B4FF-4C4C-936B-4BE85986251A}" destId="{FA277C73-D195-49EB-A78B-79B05EE923F5}" srcOrd="0" destOrd="0" presId="urn:microsoft.com/office/officeart/2005/8/layout/orgChart1"/>
    <dgm:cxn modelId="{71F0078C-AB6A-40A6-8EB0-D96B20878638}" type="presOf" srcId="{3FE40D0E-2E37-4A2D-9E54-9AC08F9B9A81}" destId="{A536E9E8-C948-498A-AEF5-FAEF246C716D}" srcOrd="0" destOrd="0" presId="urn:microsoft.com/office/officeart/2005/8/layout/orgChart1"/>
    <dgm:cxn modelId="{D840BA8C-1644-4A3E-A797-44D502828868}" type="presOf" srcId="{1227F209-48A5-4E37-A03A-16E57BB5803B}" destId="{6DADEC11-FF88-4A05-AEAF-394881C5FDE9}" srcOrd="1" destOrd="0" presId="urn:microsoft.com/office/officeart/2005/8/layout/orgChart1"/>
    <dgm:cxn modelId="{1012C591-152E-447A-836E-7327F767168F}" srcId="{DB3EDECE-5E61-47E8-9E10-79C17D349695}" destId="{406BD295-99C7-4C89-8A94-740C4ED40478}" srcOrd="1" destOrd="0" parTransId="{8BD928FD-421A-4E5B-8BCD-0D7C11F2211D}" sibTransId="{966CCC31-E1AC-474D-B803-C2159232987C}"/>
    <dgm:cxn modelId="{6F317794-0D75-4376-BBF1-F0195ABE8BF8}" type="presOf" srcId="{A90360C0-48AD-4A5D-A68D-F1D57117DC86}" destId="{1878DCF6-B6F0-4BCA-A136-6F72254C949E}" srcOrd="1" destOrd="0" presId="urn:microsoft.com/office/officeart/2005/8/layout/orgChart1"/>
    <dgm:cxn modelId="{6014AC94-6DF5-417C-8A42-95DCDDF9AFD9}" type="presOf" srcId="{4F1358CE-2F97-40FB-8571-2FB66FCC0C8D}" destId="{DE603B2F-60FC-45E3-A47D-02ACFD0F7FB0}" srcOrd="0" destOrd="0" presId="urn:microsoft.com/office/officeart/2005/8/layout/orgChart1"/>
    <dgm:cxn modelId="{57720496-3CA4-44FA-9804-25978C2B0E4D}" srcId="{08EEE4DA-F556-49EE-B16E-74979F53FC8D}" destId="{592CB5B7-C9AC-4DE2-9634-C557702825CD}" srcOrd="0" destOrd="0" parTransId="{D8599421-C316-4E78-9F51-4A36402D206B}" sibTransId="{74C08DEE-6EAD-48CC-9318-F7722F14D668}"/>
    <dgm:cxn modelId="{ACFD3996-96DD-4CFC-A1C8-8F0295C51C8D}" srcId="{08EEE4DA-F556-49EE-B16E-74979F53FC8D}" destId="{BF7E8EF5-67DB-4528-8EA3-C225A4EF289A}" srcOrd="2" destOrd="0" parTransId="{DFA945DE-5D3C-4FE2-A81B-B4435B1BB84E}" sibTransId="{EA07F229-0A3F-408E-8CDD-DCF75C9EEBC5}"/>
    <dgm:cxn modelId="{68509596-DAD4-43CF-A62D-1A6B944B5277}" type="presOf" srcId="{08EEE4DA-F556-49EE-B16E-74979F53FC8D}" destId="{C2BDDD3D-FFAD-4C97-A546-AB50E97FAC59}" srcOrd="0" destOrd="0" presId="urn:microsoft.com/office/officeart/2005/8/layout/orgChart1"/>
    <dgm:cxn modelId="{10954697-AFAC-4669-85A0-F3395F52A77E}" type="presOf" srcId="{C4EF699B-436E-436B-A0F4-66FB1F6EFE6A}" destId="{314DA424-707B-46AF-AAAA-DEAA4B8ED0E2}" srcOrd="0" destOrd="0" presId="urn:microsoft.com/office/officeart/2005/8/layout/orgChart1"/>
    <dgm:cxn modelId="{74B1FA97-340B-498E-8C10-A7E99EE482D9}" type="presOf" srcId="{0B85BEC6-FCA7-4B2F-84AC-90EF6C9B361E}" destId="{8E1B1300-9B2C-4B5C-841C-7526CB42EF59}" srcOrd="1" destOrd="0" presId="urn:microsoft.com/office/officeart/2005/8/layout/orgChart1"/>
    <dgm:cxn modelId="{35E04C98-C741-453D-A1AB-BD2B2E61E3B1}" srcId="{BCC48B65-AD1F-4062-A5E5-D38AD852FA6E}" destId="{C4EF699B-436E-436B-A0F4-66FB1F6EFE6A}" srcOrd="3" destOrd="0" parTransId="{31ECE1B3-0C7B-421B-B6C6-B0BF5A97D75D}" sibTransId="{E9B87B59-8064-4EE0-8E81-F07743C1BCF7}"/>
    <dgm:cxn modelId="{CEA9DB98-A9D8-4AD8-B645-56C7D6C57CFB}" srcId="{592CB5B7-C9AC-4DE2-9634-C557702825CD}" destId="{032BEF0A-DA1A-4743-9716-E5171CD964B6}" srcOrd="0" destOrd="0" parTransId="{53E56308-019A-4D20-A426-BABF7A74A48A}" sibTransId="{1DD2EE65-31B6-4291-B609-6F5EEB98C092}"/>
    <dgm:cxn modelId="{1C20809C-7BFD-4203-9743-96D7A151B863}" type="presOf" srcId="{59F4B677-05F8-4A39-A2FF-E346DF89450C}" destId="{F3399FDF-A7A4-4EFE-ADA4-3ED099A5B882}" srcOrd="0" destOrd="0" presId="urn:microsoft.com/office/officeart/2005/8/layout/orgChart1"/>
    <dgm:cxn modelId="{2AFEE19F-657F-4EA0-A150-601BF4B859BC}" type="presOf" srcId="{51B656C7-D5CD-44CC-9B1D-265738756F71}" destId="{3F03F4A4-B2DB-4B80-B4FF-DD23D1A8B65D}" srcOrd="1" destOrd="0" presId="urn:microsoft.com/office/officeart/2005/8/layout/orgChart1"/>
    <dgm:cxn modelId="{C87D9CA0-6196-4434-97CA-63A6C941D8AB}" type="presOf" srcId="{2986CDD8-A181-479A-9667-82E75AE30CC7}" destId="{F3E3A4EA-D466-4484-BA5F-5DDA6F760F9F}" srcOrd="0" destOrd="0" presId="urn:microsoft.com/office/officeart/2005/8/layout/orgChart1"/>
    <dgm:cxn modelId="{20CF41A1-D193-416D-8893-15785AA6AFFD}" type="presOf" srcId="{31ECE1B3-0C7B-421B-B6C6-B0BF5A97D75D}" destId="{1FC522F5-DD50-47E0-957D-FA8BAA02BE6D}" srcOrd="0" destOrd="0" presId="urn:microsoft.com/office/officeart/2005/8/layout/orgChart1"/>
    <dgm:cxn modelId="{667652A2-B3B2-411D-93E7-A37AC9A05469}" type="presOf" srcId="{53E56308-019A-4D20-A426-BABF7A74A48A}" destId="{3A09815B-39CB-4ECE-89E8-3E31C0F073C2}" srcOrd="0" destOrd="0" presId="urn:microsoft.com/office/officeart/2005/8/layout/orgChart1"/>
    <dgm:cxn modelId="{2C1A21A3-0263-4817-A8D4-8CC7B51E8692}" type="presOf" srcId="{9D6DA61D-58F2-4276-9645-AF13F8AAA7DC}" destId="{1EB9CC76-1A18-431A-B022-FDC4B60FB48F}" srcOrd="1" destOrd="0" presId="urn:microsoft.com/office/officeart/2005/8/layout/orgChart1"/>
    <dgm:cxn modelId="{9F72EEA3-D33F-4797-9762-489B450C4356}" type="presOf" srcId="{C42CFAF7-7CFF-429A-965E-767F66D64A5D}" destId="{A765CE45-CA5F-4CEA-ACE7-DC61E56F3D44}" srcOrd="0" destOrd="0" presId="urn:microsoft.com/office/officeart/2005/8/layout/orgChart1"/>
    <dgm:cxn modelId="{5349C4A8-46C2-463E-A31D-D38F635AE696}" type="presOf" srcId="{BF7E8EF5-67DB-4528-8EA3-C225A4EF289A}" destId="{BE5C8961-A69D-4C99-8E47-E8E2EDD240C8}" srcOrd="0" destOrd="0" presId="urn:microsoft.com/office/officeart/2005/8/layout/orgChart1"/>
    <dgm:cxn modelId="{E7FDCFAA-645D-44E0-9EBE-B91E4374B603}" type="presOf" srcId="{592CB5B7-C9AC-4DE2-9634-C557702825CD}" destId="{B1817906-F1DC-4713-92D8-4330CA2672DE}" srcOrd="1" destOrd="0" presId="urn:microsoft.com/office/officeart/2005/8/layout/orgChart1"/>
    <dgm:cxn modelId="{5FADE4AB-3102-4A33-9896-4EE0535F67F1}" srcId="{9778352D-7AF1-49C6-A833-3F6677E8FD4A}" destId="{AACB8AF7-06AC-47F6-96A5-A810731574C2}" srcOrd="0" destOrd="0" parTransId="{6E257DA1-6D62-4E54-860E-3D5CCD5EC156}" sibTransId="{CC3E6A62-4F2C-4E7E-96F4-8EC684FDA36C}"/>
    <dgm:cxn modelId="{FF63F7AC-89D9-4CDF-8B4F-BB8416B02D48}" srcId="{9778352D-7AF1-49C6-A833-3F6677E8FD4A}" destId="{A699A1A9-934C-4E43-86D6-9821C697591A}" srcOrd="2" destOrd="0" parTransId="{598C99ED-7341-40AF-A201-D9B483DEA32A}" sibTransId="{82530F5E-AD7C-4BEA-8652-B62E51830E87}"/>
    <dgm:cxn modelId="{F28D2CAD-02FE-4ED6-9A09-D5DB3D02E39D}" type="presOf" srcId="{6F7ADCBE-035B-4528-A74E-1EAD731EBA2E}" destId="{F0A800D6-5729-4282-8619-501B97A066B9}" srcOrd="0" destOrd="0" presId="urn:microsoft.com/office/officeart/2005/8/layout/orgChart1"/>
    <dgm:cxn modelId="{68673AAE-6F5C-45A0-9FE3-7D98FC0F2056}" type="presOf" srcId="{D8599421-C316-4E78-9F51-4A36402D206B}" destId="{C699DD85-0CA4-4858-A065-85D69B24E468}" srcOrd="0" destOrd="0" presId="urn:microsoft.com/office/officeart/2005/8/layout/orgChart1"/>
    <dgm:cxn modelId="{9BCED8B5-600A-4018-90B2-1D165088FF0B}" srcId="{08EEE4DA-F556-49EE-B16E-74979F53FC8D}" destId="{7B0E0DCE-175E-4AA1-8D16-237D620455ED}" srcOrd="5" destOrd="0" parTransId="{FA990FB0-4EE4-498E-BB8F-EBA6D5EFFDC1}" sibTransId="{49DDEBB5-B18D-4780-B135-BA1CEB4A0B65}"/>
    <dgm:cxn modelId="{CDE21BB8-F699-4B8D-9757-80B0CD77D8C7}" srcId="{592CB5B7-C9AC-4DE2-9634-C557702825CD}" destId="{C71D5FED-65EE-495F-9588-5C7998B97707}" srcOrd="1" destOrd="0" parTransId="{6F7ADCBE-035B-4528-A74E-1EAD731EBA2E}" sibTransId="{D94A0960-954A-4CB5-BD19-0D85C872CB48}"/>
    <dgm:cxn modelId="{50E437BA-236F-472B-A44E-74C4AEDD6EB3}" type="presOf" srcId="{4D96B760-F6FD-405C-8A31-7AB34023C8C4}" destId="{316742AF-0A75-4DB9-B323-C769FE5FAB6D}" srcOrd="0" destOrd="0" presId="urn:microsoft.com/office/officeart/2005/8/layout/orgChart1"/>
    <dgm:cxn modelId="{DB1D96BB-228A-47D6-8FCA-65856669491B}" srcId="{BF7E8EF5-67DB-4528-8EA3-C225A4EF289A}" destId="{9782941B-DB29-4446-BA29-F8EFC9649552}" srcOrd="0" destOrd="0" parTransId="{2A1D2C14-37D8-468F-BD74-E96F3BCE4AF3}" sibTransId="{0B3C0011-FFF0-452D-B3A0-C148A03899DC}"/>
    <dgm:cxn modelId="{DE14C6BB-4454-4402-AC8C-FDC938B2A21E}" type="presOf" srcId="{FB9CB251-CB2F-4C67-A610-B2AD2ED51566}" destId="{9DA603F8-36DE-4276-9737-CE5A69DDEE94}" srcOrd="0" destOrd="0" presId="urn:microsoft.com/office/officeart/2005/8/layout/orgChart1"/>
    <dgm:cxn modelId="{6D3A18BD-C86D-4028-A9DF-86DF25076829}" srcId="{0B85BEC6-FCA7-4B2F-84AC-90EF6C9B361E}" destId="{4A7CBE3B-4E4C-4EF4-86B9-29907BFB884F}" srcOrd="2" destOrd="0" parTransId="{9CC892AC-669C-4F72-BB87-2C8C5BBD9DC2}" sibTransId="{308F3D60-0768-4704-9E49-A2EB2B483A4C}"/>
    <dgm:cxn modelId="{854FEAC0-C7DA-401C-8B7B-0BD220C0BF09}" srcId="{9778352D-7AF1-49C6-A833-3F6677E8FD4A}" destId="{E7FB32F7-2B7E-49FD-9EAA-5372ED4D7983}" srcOrd="3" destOrd="0" parTransId="{3DFD7C1A-D91E-45C7-A670-257D202BAC88}" sibTransId="{899F3461-75B9-4FE5-B777-5C5C2405AE05}"/>
    <dgm:cxn modelId="{EFE420C8-612A-4D96-A28E-1E7191116501}" srcId="{BF7E8EF5-67DB-4528-8EA3-C225A4EF289A}" destId="{51B656C7-D5CD-44CC-9B1D-265738756F71}" srcOrd="1" destOrd="0" parTransId="{5F6465B0-3206-434A-A704-509C19ED182B}" sibTransId="{A03A7CE5-6841-4CE0-A90C-1E4F357ED38D}"/>
    <dgm:cxn modelId="{A4F2F8C9-C246-44C2-BADA-D1DBD09AEE71}" type="presOf" srcId="{D77DBC2F-E027-4865-BF3B-341EA3618115}" destId="{9F2F77DF-DFC0-4896-AA5E-13E84C283823}" srcOrd="0" destOrd="0" presId="urn:microsoft.com/office/officeart/2005/8/layout/orgChart1"/>
    <dgm:cxn modelId="{D88D7FD3-811B-4F17-A023-F8CC0C85C017}" type="presOf" srcId="{DB3EDECE-5E61-47E8-9E10-79C17D349695}" destId="{36621C74-0226-473D-B0BA-B059825D619E}" srcOrd="0" destOrd="0" presId="urn:microsoft.com/office/officeart/2005/8/layout/orgChart1"/>
    <dgm:cxn modelId="{06BD3FD4-ECF6-4EBA-9BEE-3E25F325701D}" type="presOf" srcId="{BCC48B65-AD1F-4062-A5E5-D38AD852FA6E}" destId="{5591C416-20D0-44D3-A020-59C13DA62954}" srcOrd="0" destOrd="0" presId="urn:microsoft.com/office/officeart/2005/8/layout/orgChart1"/>
    <dgm:cxn modelId="{E9E445D4-AB96-4708-8D92-D6316AE2CFFE}" type="presOf" srcId="{DFA945DE-5D3C-4FE2-A81B-B4435B1BB84E}" destId="{480BDF70-730D-4C83-A675-227AE5E2AD8F}" srcOrd="0" destOrd="0" presId="urn:microsoft.com/office/officeart/2005/8/layout/orgChart1"/>
    <dgm:cxn modelId="{48D335D5-794F-42F2-9262-902A4FA762D0}" type="presOf" srcId="{EC98058E-B861-45A3-A87D-19147C6BB72B}" destId="{0B069057-969A-4887-A312-3B1123467B86}" srcOrd="0" destOrd="0" presId="urn:microsoft.com/office/officeart/2005/8/layout/orgChart1"/>
    <dgm:cxn modelId="{5B17BFDA-C5FB-4905-8EA8-E192FE40A114}" srcId="{08EEE4DA-F556-49EE-B16E-74979F53FC8D}" destId="{BCC48B65-AD1F-4062-A5E5-D38AD852FA6E}" srcOrd="7" destOrd="0" parTransId="{FD8A0A0C-49C3-4EEC-9F5E-2E80F6280229}" sibTransId="{BC252638-B307-4F27-BB63-525609975757}"/>
    <dgm:cxn modelId="{C25AB0DC-8B1B-4101-B182-6A89F46E48D8}" type="presOf" srcId="{4A7CBE3B-4E4C-4EF4-86B9-29907BFB884F}" destId="{51E1DB96-2484-4C26-9EAB-D32497BCDFA6}" srcOrd="1" destOrd="0" presId="urn:microsoft.com/office/officeart/2005/8/layout/orgChart1"/>
    <dgm:cxn modelId="{B5B337DD-7436-47F8-9628-5F25DE90709C}" type="presOf" srcId="{3FE40D0E-2E37-4A2D-9E54-9AC08F9B9A81}" destId="{BF4AFA6E-41DD-4F51-A03F-57BA7E95B9C8}" srcOrd="1" destOrd="0" presId="urn:microsoft.com/office/officeart/2005/8/layout/orgChart1"/>
    <dgm:cxn modelId="{A66AF5DE-2927-4EFC-8826-EAC0269771F2}" srcId="{ED6A4AE9-538C-4D42-856D-806B0EC3883A}" destId="{571D998B-9C42-43BD-A5A3-67228A21A865}" srcOrd="2" destOrd="0" parTransId="{72D86DB2-AE44-4B40-96EB-513CA946E541}" sibTransId="{B75F43F1-2F9D-4A38-BE9C-C4098BB0018B}"/>
    <dgm:cxn modelId="{E0933BE0-ADD6-4306-AC45-1867DA041D59}" type="presOf" srcId="{7CC5E3F4-1615-4E03-8C29-B4D451A3FDEC}" destId="{F2EFF7E5-81F0-415E-B403-A2FB673A86D3}" srcOrd="0" destOrd="0" presId="urn:microsoft.com/office/officeart/2005/8/layout/orgChart1"/>
    <dgm:cxn modelId="{D24593E0-49B4-4823-947C-C16C7A5B854A}" srcId="{FD08F872-926E-4122-880C-FF4166A948A3}" destId="{F8BFA9BF-0279-451A-AC78-FC60A40E42C5}" srcOrd="1" destOrd="0" parTransId="{B6522E86-7EDA-4A6F-BF9E-80195FF95A74}" sibTransId="{C66D475E-53E3-4B8A-B32C-7BBFF6F926DE}"/>
    <dgm:cxn modelId="{444F18E1-401A-4142-89AC-DAA7AB433382}" type="presOf" srcId="{E7FB32F7-2B7E-49FD-9EAA-5372ED4D7983}" destId="{ED6C221D-484A-4E66-B7B6-730558E8D606}" srcOrd="1" destOrd="0" presId="urn:microsoft.com/office/officeart/2005/8/layout/orgChart1"/>
    <dgm:cxn modelId="{29CF55E3-85AE-498B-BDA6-C6C6D46EEF66}" type="presOf" srcId="{F8BFA9BF-0279-451A-AC78-FC60A40E42C5}" destId="{2D799484-8099-46F6-94FB-86E1E430D901}" srcOrd="1" destOrd="0" presId="urn:microsoft.com/office/officeart/2005/8/layout/orgChart1"/>
    <dgm:cxn modelId="{5E2BD9E4-5684-4509-B611-E8687EEF3722}" type="presOf" srcId="{C9EAE70E-DE33-4BA6-8E7E-8F9BD0C23618}" destId="{19BA2851-74C4-4494-B1CA-2A9D95F2A437}" srcOrd="0" destOrd="0" presId="urn:microsoft.com/office/officeart/2005/8/layout/orgChart1"/>
    <dgm:cxn modelId="{CFAAFAE4-604C-4963-82E2-B1C1DD5CE126}" type="presOf" srcId="{108EC644-7707-4E11-86F7-A9A75C7DBA12}" destId="{CF1789C4-5053-4AF5-A251-8D6026F15063}" srcOrd="0" destOrd="0" presId="urn:microsoft.com/office/officeart/2005/8/layout/orgChart1"/>
    <dgm:cxn modelId="{6B1ACDE5-DFAF-4A52-B59A-17B05E29E8C1}" srcId="{BCC48B65-AD1F-4062-A5E5-D38AD852FA6E}" destId="{3E7F7561-88F4-4C0F-8994-41792DF237E8}" srcOrd="2" destOrd="0" parTransId="{09BAEA78-5ACC-4EB9-8CEB-4B4CF2FC6ABD}" sibTransId="{54575F8C-9B79-4006-95AB-E44193F7A6B8}"/>
    <dgm:cxn modelId="{2370ECE6-4304-4020-9A4C-8CC9E762B176}" type="presOf" srcId="{51B656C7-D5CD-44CC-9B1D-265738756F71}" destId="{F6CBF7C1-60C6-4DA1-9A02-05FA8A8F05D8}" srcOrd="0" destOrd="0" presId="urn:microsoft.com/office/officeart/2005/8/layout/orgChart1"/>
    <dgm:cxn modelId="{F5A778E7-4E80-4140-AA4A-AB9B840581D0}" type="presOf" srcId="{C4EF699B-436E-436B-A0F4-66FB1F6EFE6A}" destId="{06CA196B-50E7-4060-8E18-D096EDAE7F02}" srcOrd="1" destOrd="0" presId="urn:microsoft.com/office/officeart/2005/8/layout/orgChart1"/>
    <dgm:cxn modelId="{F8D044E9-63A3-49B1-8192-6C19A65E0DD6}" type="presOf" srcId="{9CC892AC-669C-4F72-BB87-2C8C5BBD9DC2}" destId="{29734DAE-EC06-4F96-97DF-39A839EA3336}" srcOrd="0" destOrd="0" presId="urn:microsoft.com/office/officeart/2005/8/layout/orgChart1"/>
    <dgm:cxn modelId="{4329CCEA-4E6C-4C60-85E9-A9AFDE184266}" type="presOf" srcId="{FBB11A03-BA69-46CC-B8EB-2486044935D7}" destId="{6C33F7F4-183A-4199-B748-2DBA53C6C46C}" srcOrd="1" destOrd="0" presId="urn:microsoft.com/office/officeart/2005/8/layout/orgChart1"/>
    <dgm:cxn modelId="{AA4752F3-E1E1-492D-A54B-8FB6D4B89A10}" type="presOf" srcId="{08EEE4DA-F556-49EE-B16E-74979F53FC8D}" destId="{FFC31EFE-3A8C-40A6-A069-49C7CA3A3D91}" srcOrd="1" destOrd="0" presId="urn:microsoft.com/office/officeart/2005/8/layout/orgChart1"/>
    <dgm:cxn modelId="{586EAAF9-20AD-405F-B53F-18D52A349566}" type="presOf" srcId="{7B0E0DCE-175E-4AA1-8D16-237D620455ED}" destId="{75C8AE96-19BA-477E-A522-25A9B4C68477}" srcOrd="1" destOrd="0" presId="urn:microsoft.com/office/officeart/2005/8/layout/orgChart1"/>
    <dgm:cxn modelId="{A0747AFA-C247-41F0-ABFE-D7237A68EB6D}" type="presOf" srcId="{ED6A4AE9-538C-4D42-856D-806B0EC3883A}" destId="{0542DAA2-6E82-41C5-B2DA-688960BF2A3F}" srcOrd="0" destOrd="0" presId="urn:microsoft.com/office/officeart/2005/8/layout/orgChart1"/>
    <dgm:cxn modelId="{0A366BFB-D207-4994-AD8C-A678D6723B8F}" type="presOf" srcId="{6E257DA1-6D62-4E54-860E-3D5CCD5EC156}" destId="{72D52D4F-DB83-4DC0-BD16-598404745E4C}" srcOrd="0" destOrd="0" presId="urn:microsoft.com/office/officeart/2005/8/layout/orgChart1"/>
    <dgm:cxn modelId="{A4C575FB-D49B-457A-952B-EF903D17F6F0}" srcId="{9778352D-7AF1-49C6-A833-3F6677E8FD4A}" destId="{3FE40D0E-2E37-4A2D-9E54-9AC08F9B9A81}" srcOrd="4" destOrd="0" parTransId="{FB9CB251-CB2F-4C67-A610-B2AD2ED51566}" sibTransId="{24FD2179-BEA0-4233-B616-DD2B586EF86C}"/>
    <dgm:cxn modelId="{EA9C58FC-75BA-42C6-98DD-61D518A40C0F}" type="presOf" srcId="{BCC48B65-AD1F-4062-A5E5-D38AD852FA6E}" destId="{22744600-A66E-4B80-B419-AF2F89119043}" srcOrd="1" destOrd="0" presId="urn:microsoft.com/office/officeart/2005/8/layout/orgChart1"/>
    <dgm:cxn modelId="{458181FC-C92E-45E1-B812-8FD4FC77D737}" type="presOf" srcId="{032BEF0A-DA1A-4743-9716-E5171CD964B6}" destId="{5DFA7399-0210-44A8-A88A-9B5669E66083}" srcOrd="1" destOrd="0" presId="urn:microsoft.com/office/officeart/2005/8/layout/orgChart1"/>
    <dgm:cxn modelId="{4412F3FD-720D-4BD1-9FCD-CD8599CD46F4}" type="presOf" srcId="{D5A7CB16-819B-453F-809C-AE8D80E2B6AB}" destId="{C01C9170-2051-4331-A8AB-2B42A1A0066B}" srcOrd="0" destOrd="0" presId="urn:microsoft.com/office/officeart/2005/8/layout/orgChart1"/>
    <dgm:cxn modelId="{F9F947FE-7FF9-4966-9239-2E33DC35AC67}" srcId="{08EEE4DA-F556-49EE-B16E-74979F53FC8D}" destId="{9778352D-7AF1-49C6-A833-3F6677E8FD4A}" srcOrd="4" destOrd="0" parTransId="{5859E402-3D8E-4055-A19D-D3E036C4F09D}" sibTransId="{9D0C873D-F2EA-46DC-90A7-5D5D9772E85C}"/>
    <dgm:cxn modelId="{96C7FEFE-19AF-4D12-9625-2E3A4DFC5615}" srcId="{08EEE4DA-F556-49EE-B16E-74979F53FC8D}" destId="{FD08F872-926E-4122-880C-FF4166A948A3}" srcOrd="1" destOrd="0" parTransId="{642BB638-7FA4-446D-8E57-58703BEBFBDD}" sibTransId="{6D709D92-3AB3-47B2-8AD4-A57CEF4924BF}"/>
    <dgm:cxn modelId="{C7D33C54-2384-439F-BB1E-D11BD896C67B}" type="presParOf" srcId="{EAA4BA42-6409-438C-B7A2-497EBD5D059E}" destId="{BBA77DBF-8B88-4EC1-B8B4-9F644F58DF91}" srcOrd="0" destOrd="0" presId="urn:microsoft.com/office/officeart/2005/8/layout/orgChart1"/>
    <dgm:cxn modelId="{09B765BD-BB30-4534-95FC-36432E42E9F5}" type="presParOf" srcId="{BBA77DBF-8B88-4EC1-B8B4-9F644F58DF91}" destId="{55A1B9D9-DED3-4058-96D5-94E3C7C7AD28}" srcOrd="0" destOrd="0" presId="urn:microsoft.com/office/officeart/2005/8/layout/orgChart1"/>
    <dgm:cxn modelId="{F7F2CDB2-A461-454D-B62E-0B81566121CF}" type="presParOf" srcId="{55A1B9D9-DED3-4058-96D5-94E3C7C7AD28}" destId="{C2BDDD3D-FFAD-4C97-A546-AB50E97FAC59}" srcOrd="0" destOrd="0" presId="urn:microsoft.com/office/officeart/2005/8/layout/orgChart1"/>
    <dgm:cxn modelId="{B303FC6E-667F-4C07-8CA0-F47AC5F51076}" type="presParOf" srcId="{55A1B9D9-DED3-4058-96D5-94E3C7C7AD28}" destId="{FFC31EFE-3A8C-40A6-A069-49C7CA3A3D91}" srcOrd="1" destOrd="0" presId="urn:microsoft.com/office/officeart/2005/8/layout/orgChart1"/>
    <dgm:cxn modelId="{385543D5-C27E-4F0E-ADAE-F2BB32C448BF}" type="presParOf" srcId="{BBA77DBF-8B88-4EC1-B8B4-9F644F58DF91}" destId="{2E1B3461-2424-4FEE-A24A-3BEAB8AE657A}" srcOrd="1" destOrd="0" presId="urn:microsoft.com/office/officeart/2005/8/layout/orgChart1"/>
    <dgm:cxn modelId="{4189CF23-171E-485F-9010-630BE14E1974}" type="presParOf" srcId="{2E1B3461-2424-4FEE-A24A-3BEAB8AE657A}" destId="{C699DD85-0CA4-4858-A065-85D69B24E468}" srcOrd="0" destOrd="0" presId="urn:microsoft.com/office/officeart/2005/8/layout/orgChart1"/>
    <dgm:cxn modelId="{F3C2AB09-2000-4B2D-9AC0-D993CE8252D7}" type="presParOf" srcId="{2E1B3461-2424-4FEE-A24A-3BEAB8AE657A}" destId="{0EDC301B-C077-4CAE-8411-5BB5C1E84D38}" srcOrd="1" destOrd="0" presId="urn:microsoft.com/office/officeart/2005/8/layout/orgChart1"/>
    <dgm:cxn modelId="{E867B943-219E-4624-AFCC-FC243F4F41CA}" type="presParOf" srcId="{0EDC301B-C077-4CAE-8411-5BB5C1E84D38}" destId="{28E04B8D-065D-4AFD-BE8C-9BC3FB96CEF1}" srcOrd="0" destOrd="0" presId="urn:microsoft.com/office/officeart/2005/8/layout/orgChart1"/>
    <dgm:cxn modelId="{9BDEE5D5-FB8D-4120-86D8-90267C37FE0B}" type="presParOf" srcId="{28E04B8D-065D-4AFD-BE8C-9BC3FB96CEF1}" destId="{EB4EDEA6-80DF-4D73-B84D-56CE9C122841}" srcOrd="0" destOrd="0" presId="urn:microsoft.com/office/officeart/2005/8/layout/orgChart1"/>
    <dgm:cxn modelId="{CF7CE7B8-F2DF-4D8B-B815-5B3CABCCB6F6}" type="presParOf" srcId="{28E04B8D-065D-4AFD-BE8C-9BC3FB96CEF1}" destId="{B1817906-F1DC-4713-92D8-4330CA2672DE}" srcOrd="1" destOrd="0" presId="urn:microsoft.com/office/officeart/2005/8/layout/orgChart1"/>
    <dgm:cxn modelId="{5807A02B-9188-4594-BB5B-5176F5F402E1}" type="presParOf" srcId="{0EDC301B-C077-4CAE-8411-5BB5C1E84D38}" destId="{C8A40295-BEEA-42CB-A878-DEB52844A0B0}" srcOrd="1" destOrd="0" presId="urn:microsoft.com/office/officeart/2005/8/layout/orgChart1"/>
    <dgm:cxn modelId="{F78B957D-A49A-41C9-BF19-C3E4EFB7A060}" type="presParOf" srcId="{C8A40295-BEEA-42CB-A878-DEB52844A0B0}" destId="{3A09815B-39CB-4ECE-89E8-3E31C0F073C2}" srcOrd="0" destOrd="0" presId="urn:microsoft.com/office/officeart/2005/8/layout/orgChart1"/>
    <dgm:cxn modelId="{50EE8333-CC7B-40A7-B5CD-CAF15D80F19D}" type="presParOf" srcId="{C8A40295-BEEA-42CB-A878-DEB52844A0B0}" destId="{6BCB8134-52DA-4DF9-BCE8-496DE8E4892B}" srcOrd="1" destOrd="0" presId="urn:microsoft.com/office/officeart/2005/8/layout/orgChart1"/>
    <dgm:cxn modelId="{DE7574AC-B45E-489B-8171-A2087DA538D8}" type="presParOf" srcId="{6BCB8134-52DA-4DF9-BCE8-496DE8E4892B}" destId="{A6EA62BA-A08F-4879-A227-4FF3CB764ADD}" srcOrd="0" destOrd="0" presId="urn:microsoft.com/office/officeart/2005/8/layout/orgChart1"/>
    <dgm:cxn modelId="{DC15D527-D1FC-4667-8AC7-B8F6AB32761B}" type="presParOf" srcId="{A6EA62BA-A08F-4879-A227-4FF3CB764ADD}" destId="{01931322-19FB-45FE-A67D-A72E40847F9B}" srcOrd="0" destOrd="0" presId="urn:microsoft.com/office/officeart/2005/8/layout/orgChart1"/>
    <dgm:cxn modelId="{771ACF9E-9514-490B-A4A2-E328F2B22761}" type="presParOf" srcId="{A6EA62BA-A08F-4879-A227-4FF3CB764ADD}" destId="{5DFA7399-0210-44A8-A88A-9B5669E66083}" srcOrd="1" destOrd="0" presId="urn:microsoft.com/office/officeart/2005/8/layout/orgChart1"/>
    <dgm:cxn modelId="{7EA53C92-7E16-4CB2-8841-E1E310402BC3}" type="presParOf" srcId="{6BCB8134-52DA-4DF9-BCE8-496DE8E4892B}" destId="{312D31FC-5561-4E66-8F15-D2A9CD8B8700}" srcOrd="1" destOrd="0" presId="urn:microsoft.com/office/officeart/2005/8/layout/orgChart1"/>
    <dgm:cxn modelId="{7309148B-3220-4515-84C0-CD98C3338EF7}" type="presParOf" srcId="{6BCB8134-52DA-4DF9-BCE8-496DE8E4892B}" destId="{56260201-0334-409E-A0CF-B388B923C28B}" srcOrd="2" destOrd="0" presId="urn:microsoft.com/office/officeart/2005/8/layout/orgChart1"/>
    <dgm:cxn modelId="{5CA7CD6A-6229-4206-9894-AB2317D69602}" type="presParOf" srcId="{C8A40295-BEEA-42CB-A878-DEB52844A0B0}" destId="{F0A800D6-5729-4282-8619-501B97A066B9}" srcOrd="2" destOrd="0" presId="urn:microsoft.com/office/officeart/2005/8/layout/orgChart1"/>
    <dgm:cxn modelId="{DE0E7E5F-B24E-473D-A0A4-324BE1A3A52A}" type="presParOf" srcId="{C8A40295-BEEA-42CB-A878-DEB52844A0B0}" destId="{12267108-48DE-471A-8899-29AA2A4C6161}" srcOrd="3" destOrd="0" presId="urn:microsoft.com/office/officeart/2005/8/layout/orgChart1"/>
    <dgm:cxn modelId="{3CA53C82-C919-4FBC-AAB4-B92BAE012323}" type="presParOf" srcId="{12267108-48DE-471A-8899-29AA2A4C6161}" destId="{4017A938-88DE-48AC-945E-5ACF1786D288}" srcOrd="0" destOrd="0" presId="urn:microsoft.com/office/officeart/2005/8/layout/orgChart1"/>
    <dgm:cxn modelId="{DA0CF5CD-BC51-45A5-8617-819DC16ACFC0}" type="presParOf" srcId="{4017A938-88DE-48AC-945E-5ACF1786D288}" destId="{4A9D2944-A91A-44CD-9373-B4C2AAD0E48C}" srcOrd="0" destOrd="0" presId="urn:microsoft.com/office/officeart/2005/8/layout/orgChart1"/>
    <dgm:cxn modelId="{B21F0AB3-2850-4BDF-8A2D-0C992E119536}" type="presParOf" srcId="{4017A938-88DE-48AC-945E-5ACF1786D288}" destId="{06428B3C-C472-4930-930A-631D387E48DE}" srcOrd="1" destOrd="0" presId="urn:microsoft.com/office/officeart/2005/8/layout/orgChart1"/>
    <dgm:cxn modelId="{CFC1EDE4-C8BD-487A-B066-5B966AEDBDCC}" type="presParOf" srcId="{12267108-48DE-471A-8899-29AA2A4C6161}" destId="{7FB794FF-064C-4F2B-8E87-D8C32BD2DC6A}" srcOrd="1" destOrd="0" presId="urn:microsoft.com/office/officeart/2005/8/layout/orgChart1"/>
    <dgm:cxn modelId="{58A64538-A61F-4DE0-8BC1-F24B8B95F3A2}" type="presParOf" srcId="{12267108-48DE-471A-8899-29AA2A4C6161}" destId="{2BD779F1-B104-4F27-A58C-60ACCAA9AA89}" srcOrd="2" destOrd="0" presId="urn:microsoft.com/office/officeart/2005/8/layout/orgChart1"/>
    <dgm:cxn modelId="{C5B1304D-6CB4-4DC9-AE78-38B1E49521FF}" type="presParOf" srcId="{0EDC301B-C077-4CAE-8411-5BB5C1E84D38}" destId="{C7566785-9B0D-4C69-9F43-650C07C4CBC8}" srcOrd="2" destOrd="0" presId="urn:microsoft.com/office/officeart/2005/8/layout/orgChart1"/>
    <dgm:cxn modelId="{11541D43-97E3-4397-A761-3A1ECC7D1E56}" type="presParOf" srcId="{2E1B3461-2424-4FEE-A24A-3BEAB8AE657A}" destId="{909720CC-9222-4AE3-9FDA-F28A28EB225E}" srcOrd="2" destOrd="0" presId="urn:microsoft.com/office/officeart/2005/8/layout/orgChart1"/>
    <dgm:cxn modelId="{4849CA3D-B70A-4FDC-AF69-5F3BC9CD47A7}" type="presParOf" srcId="{2E1B3461-2424-4FEE-A24A-3BEAB8AE657A}" destId="{9B568009-CAED-4BE1-A175-01500B7DBFE4}" srcOrd="3" destOrd="0" presId="urn:microsoft.com/office/officeart/2005/8/layout/orgChart1"/>
    <dgm:cxn modelId="{09C83584-FDA4-407E-BF51-0829A21275B8}" type="presParOf" srcId="{9B568009-CAED-4BE1-A175-01500B7DBFE4}" destId="{E94AE6B5-DD96-468D-92CF-3B24B091D8E0}" srcOrd="0" destOrd="0" presId="urn:microsoft.com/office/officeart/2005/8/layout/orgChart1"/>
    <dgm:cxn modelId="{98BA961C-EBEC-4E55-966F-F6F529274A2C}" type="presParOf" srcId="{E94AE6B5-DD96-468D-92CF-3B24B091D8E0}" destId="{9D78494F-D00E-40B6-B2E2-8BCB1F4108DD}" srcOrd="0" destOrd="0" presId="urn:microsoft.com/office/officeart/2005/8/layout/orgChart1"/>
    <dgm:cxn modelId="{402C4B52-A6BE-4B14-B928-E70FB367E335}" type="presParOf" srcId="{E94AE6B5-DD96-468D-92CF-3B24B091D8E0}" destId="{4DB7EA24-98E5-49E2-9895-BC5FDFCCE34B}" srcOrd="1" destOrd="0" presId="urn:microsoft.com/office/officeart/2005/8/layout/orgChart1"/>
    <dgm:cxn modelId="{CA2D4364-B5BE-42B8-A807-8E3B5095FF7E}" type="presParOf" srcId="{9B568009-CAED-4BE1-A175-01500B7DBFE4}" destId="{92D869D9-BC71-4068-9C68-935C460BF570}" srcOrd="1" destOrd="0" presId="urn:microsoft.com/office/officeart/2005/8/layout/orgChart1"/>
    <dgm:cxn modelId="{A8DB5A29-4112-446C-8164-75332BEAC657}" type="presParOf" srcId="{92D869D9-BC71-4068-9C68-935C460BF570}" destId="{E140CA96-0C54-4083-9668-29B7D4569C1A}" srcOrd="0" destOrd="0" presId="urn:microsoft.com/office/officeart/2005/8/layout/orgChart1"/>
    <dgm:cxn modelId="{691E260C-7390-4286-892A-68E452F1B7A3}" type="presParOf" srcId="{92D869D9-BC71-4068-9C68-935C460BF570}" destId="{0A3C6331-7940-4423-BE49-8499E09C4CDC}" srcOrd="1" destOrd="0" presId="urn:microsoft.com/office/officeart/2005/8/layout/orgChart1"/>
    <dgm:cxn modelId="{2E612AE1-2169-4036-AF37-DA781CAACCEF}" type="presParOf" srcId="{0A3C6331-7940-4423-BE49-8499E09C4CDC}" destId="{D391E4C6-332D-4E2A-B7D8-A316D7682223}" srcOrd="0" destOrd="0" presId="urn:microsoft.com/office/officeart/2005/8/layout/orgChart1"/>
    <dgm:cxn modelId="{CD936595-CB82-463E-9613-DD3A368E8357}" type="presParOf" srcId="{D391E4C6-332D-4E2A-B7D8-A316D7682223}" destId="{DE603B2F-60FC-45E3-A47D-02ACFD0F7FB0}" srcOrd="0" destOrd="0" presId="urn:microsoft.com/office/officeart/2005/8/layout/orgChart1"/>
    <dgm:cxn modelId="{5AB3653B-CF11-4056-BAFA-47DA23ED3C96}" type="presParOf" srcId="{D391E4C6-332D-4E2A-B7D8-A316D7682223}" destId="{95F4A36D-1756-4175-A142-979EC18A3B76}" srcOrd="1" destOrd="0" presId="urn:microsoft.com/office/officeart/2005/8/layout/orgChart1"/>
    <dgm:cxn modelId="{2025EF74-5B98-4B48-B5CD-827037568C71}" type="presParOf" srcId="{0A3C6331-7940-4423-BE49-8499E09C4CDC}" destId="{0FCD6698-23E5-4288-9AB1-2E87BA782DB9}" srcOrd="1" destOrd="0" presId="urn:microsoft.com/office/officeart/2005/8/layout/orgChart1"/>
    <dgm:cxn modelId="{F58CF2D2-E21F-4AC2-9450-703E75A7FF62}" type="presParOf" srcId="{0A3C6331-7940-4423-BE49-8499E09C4CDC}" destId="{8133F10F-30B1-4F8C-8003-3F9F790D9BBE}" srcOrd="2" destOrd="0" presId="urn:microsoft.com/office/officeart/2005/8/layout/orgChart1"/>
    <dgm:cxn modelId="{EADC1782-7CB7-498F-B04B-C617EAA496CA}" type="presParOf" srcId="{92D869D9-BC71-4068-9C68-935C460BF570}" destId="{9350DF85-98CF-4027-8526-619B8EC8254B}" srcOrd="2" destOrd="0" presId="urn:microsoft.com/office/officeart/2005/8/layout/orgChart1"/>
    <dgm:cxn modelId="{2C0A8FE2-1F1D-476C-868D-60DD77FC3F62}" type="presParOf" srcId="{92D869D9-BC71-4068-9C68-935C460BF570}" destId="{E3D7EB52-E0F0-4148-94A1-D26C26AAC968}" srcOrd="3" destOrd="0" presId="urn:microsoft.com/office/officeart/2005/8/layout/orgChart1"/>
    <dgm:cxn modelId="{908ABA42-1795-496B-82A9-B545F9303484}" type="presParOf" srcId="{E3D7EB52-E0F0-4148-94A1-D26C26AAC968}" destId="{1528A85A-DD7F-4AE9-8351-50C69A8CCCAA}" srcOrd="0" destOrd="0" presId="urn:microsoft.com/office/officeart/2005/8/layout/orgChart1"/>
    <dgm:cxn modelId="{9CABF832-A5B4-45E1-B733-9065479D26A4}" type="presParOf" srcId="{1528A85A-DD7F-4AE9-8351-50C69A8CCCAA}" destId="{754197C7-6C27-4110-9B8A-05E12316F35C}" srcOrd="0" destOrd="0" presId="urn:microsoft.com/office/officeart/2005/8/layout/orgChart1"/>
    <dgm:cxn modelId="{F3DBCB20-3154-46D0-AEC2-537D20DB2D06}" type="presParOf" srcId="{1528A85A-DD7F-4AE9-8351-50C69A8CCCAA}" destId="{2D799484-8099-46F6-94FB-86E1E430D901}" srcOrd="1" destOrd="0" presId="urn:microsoft.com/office/officeart/2005/8/layout/orgChart1"/>
    <dgm:cxn modelId="{36583F20-AD6F-4414-8DB6-C671490B3446}" type="presParOf" srcId="{E3D7EB52-E0F0-4148-94A1-D26C26AAC968}" destId="{D52892AE-57EE-4D58-9EA8-B54C21E391A4}" srcOrd="1" destOrd="0" presId="urn:microsoft.com/office/officeart/2005/8/layout/orgChart1"/>
    <dgm:cxn modelId="{601513BF-F557-40F4-96ED-F6200E986D4F}" type="presParOf" srcId="{E3D7EB52-E0F0-4148-94A1-D26C26AAC968}" destId="{9A82D653-0F4A-452C-9C35-C1377310D57B}" srcOrd="2" destOrd="0" presId="urn:microsoft.com/office/officeart/2005/8/layout/orgChart1"/>
    <dgm:cxn modelId="{B15E2219-DD42-4075-9CC5-8BE89B354586}" type="presParOf" srcId="{9B568009-CAED-4BE1-A175-01500B7DBFE4}" destId="{B9B6863F-B40A-4447-9A86-27000873072F}" srcOrd="2" destOrd="0" presId="urn:microsoft.com/office/officeart/2005/8/layout/orgChart1"/>
    <dgm:cxn modelId="{B78AD91C-1FB9-44C8-B617-700382A2FF19}" type="presParOf" srcId="{2E1B3461-2424-4FEE-A24A-3BEAB8AE657A}" destId="{480BDF70-730D-4C83-A675-227AE5E2AD8F}" srcOrd="4" destOrd="0" presId="urn:microsoft.com/office/officeart/2005/8/layout/orgChart1"/>
    <dgm:cxn modelId="{2077F1E7-6469-40B8-893E-1ED67D54ABFD}" type="presParOf" srcId="{2E1B3461-2424-4FEE-A24A-3BEAB8AE657A}" destId="{7DAB8652-DADE-4D73-9C56-DE2FF7FDA017}" srcOrd="5" destOrd="0" presId="urn:microsoft.com/office/officeart/2005/8/layout/orgChart1"/>
    <dgm:cxn modelId="{DE27FDC1-EB20-4531-92A5-C6B9165498E6}" type="presParOf" srcId="{7DAB8652-DADE-4D73-9C56-DE2FF7FDA017}" destId="{39F60B40-E91A-46D3-B94D-B34EFB5DEC8E}" srcOrd="0" destOrd="0" presId="urn:microsoft.com/office/officeart/2005/8/layout/orgChart1"/>
    <dgm:cxn modelId="{6C8971C5-D083-4E49-B3AB-FB46EC42E734}" type="presParOf" srcId="{39F60B40-E91A-46D3-B94D-B34EFB5DEC8E}" destId="{BE5C8961-A69D-4C99-8E47-E8E2EDD240C8}" srcOrd="0" destOrd="0" presId="urn:microsoft.com/office/officeart/2005/8/layout/orgChart1"/>
    <dgm:cxn modelId="{E1C6BA3C-0262-4761-ACD1-0D3868E6D0B9}" type="presParOf" srcId="{39F60B40-E91A-46D3-B94D-B34EFB5DEC8E}" destId="{F5896781-A33C-4FBE-B246-1F3519CB00BB}" srcOrd="1" destOrd="0" presId="urn:microsoft.com/office/officeart/2005/8/layout/orgChart1"/>
    <dgm:cxn modelId="{5F4DF5EB-CE32-4F58-8B19-CC7633B35453}" type="presParOf" srcId="{7DAB8652-DADE-4D73-9C56-DE2FF7FDA017}" destId="{9C9F5420-DDD1-46E0-B8B5-D2C5527C4B4F}" srcOrd="1" destOrd="0" presId="urn:microsoft.com/office/officeart/2005/8/layout/orgChart1"/>
    <dgm:cxn modelId="{C2214104-F584-461D-90AE-95BEA7BBA0E2}" type="presParOf" srcId="{9C9F5420-DDD1-46E0-B8B5-D2C5527C4B4F}" destId="{69B94BAB-ED15-43AB-9A2F-0DCB6CE4D9E1}" srcOrd="0" destOrd="0" presId="urn:microsoft.com/office/officeart/2005/8/layout/orgChart1"/>
    <dgm:cxn modelId="{E851A938-CC73-4A19-998C-7518BBBF7ABB}" type="presParOf" srcId="{9C9F5420-DDD1-46E0-B8B5-D2C5527C4B4F}" destId="{539086A0-6F6B-4D18-8A2E-888AEF068BD3}" srcOrd="1" destOrd="0" presId="urn:microsoft.com/office/officeart/2005/8/layout/orgChart1"/>
    <dgm:cxn modelId="{94ED32F6-5E4A-47AC-8ACD-13496BC9E0E8}" type="presParOf" srcId="{539086A0-6F6B-4D18-8A2E-888AEF068BD3}" destId="{D1105645-5393-40A5-8680-C32B9D52217F}" srcOrd="0" destOrd="0" presId="urn:microsoft.com/office/officeart/2005/8/layout/orgChart1"/>
    <dgm:cxn modelId="{AAFF0A3E-9764-425D-8747-2AB221AE1EE7}" type="presParOf" srcId="{D1105645-5393-40A5-8680-C32B9D52217F}" destId="{58E559C7-2699-41FE-AA10-8223A7D4AA5C}" srcOrd="0" destOrd="0" presId="urn:microsoft.com/office/officeart/2005/8/layout/orgChart1"/>
    <dgm:cxn modelId="{BD4941BC-94EC-4047-B6CC-3752D68AA5CF}" type="presParOf" srcId="{D1105645-5393-40A5-8680-C32B9D52217F}" destId="{1210A771-C749-480E-8131-DEC4A0F70134}" srcOrd="1" destOrd="0" presId="urn:microsoft.com/office/officeart/2005/8/layout/orgChart1"/>
    <dgm:cxn modelId="{61ACE316-6197-4B83-B9DA-D1361914A96A}" type="presParOf" srcId="{539086A0-6F6B-4D18-8A2E-888AEF068BD3}" destId="{5F309A3C-AF8B-48F7-8ECF-5CB8B3B7B269}" srcOrd="1" destOrd="0" presId="urn:microsoft.com/office/officeart/2005/8/layout/orgChart1"/>
    <dgm:cxn modelId="{3CEB09E9-3CCF-45AD-A8FB-E12185FB8F07}" type="presParOf" srcId="{539086A0-6F6B-4D18-8A2E-888AEF068BD3}" destId="{3C95A048-E2E9-4F82-A5AC-DDD7E0C07B6F}" srcOrd="2" destOrd="0" presId="urn:microsoft.com/office/officeart/2005/8/layout/orgChart1"/>
    <dgm:cxn modelId="{96DC86F9-C3D9-4A9D-BEDD-32EF05A708A0}" type="presParOf" srcId="{9C9F5420-DDD1-46E0-B8B5-D2C5527C4B4F}" destId="{92FEC365-1C1B-4BAF-90AC-8347966EA000}" srcOrd="2" destOrd="0" presId="urn:microsoft.com/office/officeart/2005/8/layout/orgChart1"/>
    <dgm:cxn modelId="{95E31351-A5D2-44DE-B16A-CD89CEEE33D1}" type="presParOf" srcId="{9C9F5420-DDD1-46E0-B8B5-D2C5527C4B4F}" destId="{70C19D6B-F8E5-4EBB-88AE-2B64CFBA1014}" srcOrd="3" destOrd="0" presId="urn:microsoft.com/office/officeart/2005/8/layout/orgChart1"/>
    <dgm:cxn modelId="{41A10D07-7CE0-4D0B-B3C8-B67FDE950FDD}" type="presParOf" srcId="{70C19D6B-F8E5-4EBB-88AE-2B64CFBA1014}" destId="{C26C0AD5-12E8-41DC-94BD-6EA9C8373164}" srcOrd="0" destOrd="0" presId="urn:microsoft.com/office/officeart/2005/8/layout/orgChart1"/>
    <dgm:cxn modelId="{F2B0457A-B1E1-4F75-A8A2-BB0BE0422A7F}" type="presParOf" srcId="{C26C0AD5-12E8-41DC-94BD-6EA9C8373164}" destId="{F6CBF7C1-60C6-4DA1-9A02-05FA8A8F05D8}" srcOrd="0" destOrd="0" presId="urn:microsoft.com/office/officeart/2005/8/layout/orgChart1"/>
    <dgm:cxn modelId="{96A67137-1C9C-4856-BE55-8FBE08E36766}" type="presParOf" srcId="{C26C0AD5-12E8-41DC-94BD-6EA9C8373164}" destId="{3F03F4A4-B2DB-4B80-B4FF-DD23D1A8B65D}" srcOrd="1" destOrd="0" presId="urn:microsoft.com/office/officeart/2005/8/layout/orgChart1"/>
    <dgm:cxn modelId="{92105253-F6BA-4A70-9D6B-926184637604}" type="presParOf" srcId="{70C19D6B-F8E5-4EBB-88AE-2B64CFBA1014}" destId="{285AFF9B-0105-455F-BFE1-09A74038F1EB}" srcOrd="1" destOrd="0" presId="urn:microsoft.com/office/officeart/2005/8/layout/orgChart1"/>
    <dgm:cxn modelId="{2E58A0C1-5DD0-434D-8D91-1373B5DE6AC2}" type="presParOf" srcId="{70C19D6B-F8E5-4EBB-88AE-2B64CFBA1014}" destId="{10CAC204-9F84-440A-B971-4475B92BC6CB}" srcOrd="2" destOrd="0" presId="urn:microsoft.com/office/officeart/2005/8/layout/orgChart1"/>
    <dgm:cxn modelId="{EDC0328A-BEC7-4CE3-9FFD-2944DB2D6ED7}" type="presParOf" srcId="{9C9F5420-DDD1-46E0-B8B5-D2C5527C4B4F}" destId="{1CD89A4A-A5B2-4298-8332-AB05F153C474}" srcOrd="4" destOrd="0" presId="urn:microsoft.com/office/officeart/2005/8/layout/orgChart1"/>
    <dgm:cxn modelId="{5EE4BCB4-9DAB-479A-B0B9-29C4B62B4A86}" type="presParOf" srcId="{9C9F5420-DDD1-46E0-B8B5-D2C5527C4B4F}" destId="{92435F3F-A9D6-40F5-94DA-F1E0B555A8A6}" srcOrd="5" destOrd="0" presId="urn:microsoft.com/office/officeart/2005/8/layout/orgChart1"/>
    <dgm:cxn modelId="{3756A039-E2EB-4624-8664-60D1F34CED02}" type="presParOf" srcId="{92435F3F-A9D6-40F5-94DA-F1E0B555A8A6}" destId="{1716F1AF-65D8-48A6-8173-F2BFEC2FC99F}" srcOrd="0" destOrd="0" presId="urn:microsoft.com/office/officeart/2005/8/layout/orgChart1"/>
    <dgm:cxn modelId="{E5A3B71A-B64F-47C2-8C9A-815E0C2A7996}" type="presParOf" srcId="{1716F1AF-65D8-48A6-8173-F2BFEC2FC99F}" destId="{F8FE106F-296A-4426-AA64-33CFB30A9F07}" srcOrd="0" destOrd="0" presId="urn:microsoft.com/office/officeart/2005/8/layout/orgChart1"/>
    <dgm:cxn modelId="{A58181BA-FB2A-4C4F-8CB9-2141F26474F5}" type="presParOf" srcId="{1716F1AF-65D8-48A6-8173-F2BFEC2FC99F}" destId="{FAD3BD5B-03C9-415E-92FE-918B1A570204}" srcOrd="1" destOrd="0" presId="urn:microsoft.com/office/officeart/2005/8/layout/orgChart1"/>
    <dgm:cxn modelId="{E4B6508D-B9A5-4BEB-BC89-E011FD1DA082}" type="presParOf" srcId="{92435F3F-A9D6-40F5-94DA-F1E0B555A8A6}" destId="{E4466C13-12AF-420B-9FC7-63CF13A2C013}" srcOrd="1" destOrd="0" presId="urn:microsoft.com/office/officeart/2005/8/layout/orgChart1"/>
    <dgm:cxn modelId="{DAA3CEB6-FF47-44AD-8201-280BE8FAF45A}" type="presParOf" srcId="{92435F3F-A9D6-40F5-94DA-F1E0B555A8A6}" destId="{391A067D-EEC6-4989-A4CE-0F8BECE31D5A}" srcOrd="2" destOrd="0" presId="urn:microsoft.com/office/officeart/2005/8/layout/orgChart1"/>
    <dgm:cxn modelId="{D15DAA24-C59F-4DDB-8E86-9CC1FF4D4B59}" type="presParOf" srcId="{7DAB8652-DADE-4D73-9C56-DE2FF7FDA017}" destId="{673C49D0-73D0-4C71-88A3-D90CC8B805FF}" srcOrd="2" destOrd="0" presId="urn:microsoft.com/office/officeart/2005/8/layout/orgChart1"/>
    <dgm:cxn modelId="{959D4A5C-62F2-40AC-A075-4247D4DBB019}" type="presParOf" srcId="{2E1B3461-2424-4FEE-A24A-3BEAB8AE657A}" destId="{9F2F77DF-DFC0-4896-AA5E-13E84C283823}" srcOrd="6" destOrd="0" presId="urn:microsoft.com/office/officeart/2005/8/layout/orgChart1"/>
    <dgm:cxn modelId="{4A6174C6-E5C3-4EDB-BB43-8AFE3975B38A}" type="presParOf" srcId="{2E1B3461-2424-4FEE-A24A-3BEAB8AE657A}" destId="{3852471A-5658-4F46-A89C-DE99943B6402}" srcOrd="7" destOrd="0" presId="urn:microsoft.com/office/officeart/2005/8/layout/orgChart1"/>
    <dgm:cxn modelId="{068793CB-EB90-4C2F-9392-B70CCE353F97}" type="presParOf" srcId="{3852471A-5658-4F46-A89C-DE99943B6402}" destId="{4D9B246C-E9D4-4628-9D75-01BEB62DF92E}" srcOrd="0" destOrd="0" presId="urn:microsoft.com/office/officeart/2005/8/layout/orgChart1"/>
    <dgm:cxn modelId="{EB1EC1E3-33E7-49B4-89E5-3D6B81FFA517}" type="presParOf" srcId="{4D9B246C-E9D4-4628-9D75-01BEB62DF92E}" destId="{36621C74-0226-473D-B0BA-B059825D619E}" srcOrd="0" destOrd="0" presId="urn:microsoft.com/office/officeart/2005/8/layout/orgChart1"/>
    <dgm:cxn modelId="{D4A50A44-AE5D-4EE7-A26A-3406206323B2}" type="presParOf" srcId="{4D9B246C-E9D4-4628-9D75-01BEB62DF92E}" destId="{568CB859-0A92-4232-98AF-EB610AF92356}" srcOrd="1" destOrd="0" presId="urn:microsoft.com/office/officeart/2005/8/layout/orgChart1"/>
    <dgm:cxn modelId="{2EAAD50B-BD51-4E27-AF23-DAC1EBCA2F2F}" type="presParOf" srcId="{3852471A-5658-4F46-A89C-DE99943B6402}" destId="{947D626F-4532-4376-8601-B76F757BB86F}" srcOrd="1" destOrd="0" presId="urn:microsoft.com/office/officeart/2005/8/layout/orgChart1"/>
    <dgm:cxn modelId="{F108D46A-63D0-44E6-BFA4-55CBF43E11BB}" type="presParOf" srcId="{947D626F-4532-4376-8601-B76F757BB86F}" destId="{4D64C98C-A56E-45EE-9BBA-24BB1AB0BC88}" srcOrd="0" destOrd="0" presId="urn:microsoft.com/office/officeart/2005/8/layout/orgChart1"/>
    <dgm:cxn modelId="{925FBAF4-335D-46DD-8D51-FD8BFD8088B1}" type="presParOf" srcId="{947D626F-4532-4376-8601-B76F757BB86F}" destId="{F066B6D6-F44F-451F-AEBE-E62C6BD0196D}" srcOrd="1" destOrd="0" presId="urn:microsoft.com/office/officeart/2005/8/layout/orgChart1"/>
    <dgm:cxn modelId="{4AD46E0A-EA86-48FD-AF35-740F7F0E651A}" type="presParOf" srcId="{F066B6D6-F44F-451F-AEBE-E62C6BD0196D}" destId="{85D9105F-97E0-4874-857E-3663BC03112E}" srcOrd="0" destOrd="0" presId="urn:microsoft.com/office/officeart/2005/8/layout/orgChart1"/>
    <dgm:cxn modelId="{99EE7E93-6ADC-4BF4-B2A4-BA6EA1867C29}" type="presParOf" srcId="{85D9105F-97E0-4874-857E-3663BC03112E}" destId="{74EBEF16-65F5-4082-B2B9-DF6493C1231C}" srcOrd="0" destOrd="0" presId="urn:microsoft.com/office/officeart/2005/8/layout/orgChart1"/>
    <dgm:cxn modelId="{2BDD463B-5212-45B8-B302-0BDDCE4DEC28}" type="presParOf" srcId="{85D9105F-97E0-4874-857E-3663BC03112E}" destId="{6C33F7F4-183A-4199-B748-2DBA53C6C46C}" srcOrd="1" destOrd="0" presId="urn:microsoft.com/office/officeart/2005/8/layout/orgChart1"/>
    <dgm:cxn modelId="{7B7F4C39-FD98-4DF6-A1A5-49D1FF88AA0A}" type="presParOf" srcId="{F066B6D6-F44F-451F-AEBE-E62C6BD0196D}" destId="{8942FD94-A288-4B27-80EB-5991C6BE3053}" srcOrd="1" destOrd="0" presId="urn:microsoft.com/office/officeart/2005/8/layout/orgChart1"/>
    <dgm:cxn modelId="{D3D0488A-FADF-485B-A000-9DB4E60A1D9C}" type="presParOf" srcId="{F066B6D6-F44F-451F-AEBE-E62C6BD0196D}" destId="{C61E76FF-10AE-47D5-BF54-1479C0656A87}" srcOrd="2" destOrd="0" presId="urn:microsoft.com/office/officeart/2005/8/layout/orgChart1"/>
    <dgm:cxn modelId="{7F4A04A5-3931-4A6F-AA7C-36F2609DB210}" type="presParOf" srcId="{947D626F-4532-4376-8601-B76F757BB86F}" destId="{E5603402-B918-44C5-B864-12AA2D7A9D22}" srcOrd="2" destOrd="0" presId="urn:microsoft.com/office/officeart/2005/8/layout/orgChart1"/>
    <dgm:cxn modelId="{BD2FA0C6-1A49-4A43-AAEF-F349564C3A47}" type="presParOf" srcId="{947D626F-4532-4376-8601-B76F757BB86F}" destId="{A8117FF2-AC5D-46A2-A362-FB723EA3D476}" srcOrd="3" destOrd="0" presId="urn:microsoft.com/office/officeart/2005/8/layout/orgChart1"/>
    <dgm:cxn modelId="{E3150FA6-74B6-4D9F-A0A3-3779A35296AB}" type="presParOf" srcId="{A8117FF2-AC5D-46A2-A362-FB723EA3D476}" destId="{9E013DF6-F65B-40C2-A8EF-FF2BFB6F3754}" srcOrd="0" destOrd="0" presId="urn:microsoft.com/office/officeart/2005/8/layout/orgChart1"/>
    <dgm:cxn modelId="{19FBE807-603B-4697-AC29-B3969C929119}" type="presParOf" srcId="{9E013DF6-F65B-40C2-A8EF-FF2BFB6F3754}" destId="{72A40F2A-1BFB-43B5-82F6-22D6E6332FE9}" srcOrd="0" destOrd="0" presId="urn:microsoft.com/office/officeart/2005/8/layout/orgChart1"/>
    <dgm:cxn modelId="{D5E352B5-A55F-42A3-85C4-87285E7AF1FD}" type="presParOf" srcId="{9E013DF6-F65B-40C2-A8EF-FF2BFB6F3754}" destId="{39EE3452-5684-4E37-B0E3-B1AA8B28786A}" srcOrd="1" destOrd="0" presId="urn:microsoft.com/office/officeart/2005/8/layout/orgChart1"/>
    <dgm:cxn modelId="{18B45804-A1B1-4386-BE07-DBDD2A83FE89}" type="presParOf" srcId="{A8117FF2-AC5D-46A2-A362-FB723EA3D476}" destId="{58D5D59B-6D67-4EEF-AA42-E9AF294EFAB1}" srcOrd="1" destOrd="0" presId="urn:microsoft.com/office/officeart/2005/8/layout/orgChart1"/>
    <dgm:cxn modelId="{5B8A0100-B96C-411C-9F2A-5A00CDE6BA72}" type="presParOf" srcId="{A8117FF2-AC5D-46A2-A362-FB723EA3D476}" destId="{060312B3-07C7-4AC4-8DD4-D2231FCE948C}" srcOrd="2" destOrd="0" presId="urn:microsoft.com/office/officeart/2005/8/layout/orgChart1"/>
    <dgm:cxn modelId="{FB2865DF-5DF8-459A-BC45-ABB8C18159FB}" type="presParOf" srcId="{3852471A-5658-4F46-A89C-DE99943B6402}" destId="{BBC72F40-17E8-4578-97B9-FEC169A0052D}" srcOrd="2" destOrd="0" presId="urn:microsoft.com/office/officeart/2005/8/layout/orgChart1"/>
    <dgm:cxn modelId="{3D45D1DB-9EF2-4056-90DE-1760FADADDB7}" type="presParOf" srcId="{2E1B3461-2424-4FEE-A24A-3BEAB8AE657A}" destId="{81EBE03B-5DA6-4672-9D67-BA07B8978AE4}" srcOrd="8" destOrd="0" presId="urn:microsoft.com/office/officeart/2005/8/layout/orgChart1"/>
    <dgm:cxn modelId="{2E71830C-50CD-45B4-90DF-8FA5390D6C66}" type="presParOf" srcId="{2E1B3461-2424-4FEE-A24A-3BEAB8AE657A}" destId="{DE8CCDCF-74BE-44E7-84DF-6E328CB1CF7E}" srcOrd="9" destOrd="0" presId="urn:microsoft.com/office/officeart/2005/8/layout/orgChart1"/>
    <dgm:cxn modelId="{9EB58B58-E77B-49D2-A8B5-4E0C33025C04}" type="presParOf" srcId="{DE8CCDCF-74BE-44E7-84DF-6E328CB1CF7E}" destId="{D30DF494-E203-4202-932C-C5861013F4E9}" srcOrd="0" destOrd="0" presId="urn:microsoft.com/office/officeart/2005/8/layout/orgChart1"/>
    <dgm:cxn modelId="{F27532DE-B563-4D3E-ADF0-9103C743D1F0}" type="presParOf" srcId="{D30DF494-E203-4202-932C-C5861013F4E9}" destId="{1751A5C9-BAFF-4D1C-8F16-016E68AB06CD}" srcOrd="0" destOrd="0" presId="urn:microsoft.com/office/officeart/2005/8/layout/orgChart1"/>
    <dgm:cxn modelId="{CB6E1986-5FC3-4E27-818B-7D7AB56DD2D5}" type="presParOf" srcId="{D30DF494-E203-4202-932C-C5861013F4E9}" destId="{33FBC559-A4F0-49D4-9374-DF294F89A0F1}" srcOrd="1" destOrd="0" presId="urn:microsoft.com/office/officeart/2005/8/layout/orgChart1"/>
    <dgm:cxn modelId="{CB10F2E6-72E5-433C-8C46-781FE45C49AF}" type="presParOf" srcId="{DE8CCDCF-74BE-44E7-84DF-6E328CB1CF7E}" destId="{70893E21-CDE0-457E-8397-897E2CA9C7EA}" srcOrd="1" destOrd="0" presId="urn:microsoft.com/office/officeart/2005/8/layout/orgChart1"/>
    <dgm:cxn modelId="{8368FB9A-2286-46E4-8A47-D42739BF7826}" type="presParOf" srcId="{70893E21-CDE0-457E-8397-897E2CA9C7EA}" destId="{72D52D4F-DB83-4DC0-BD16-598404745E4C}" srcOrd="0" destOrd="0" presId="urn:microsoft.com/office/officeart/2005/8/layout/orgChart1"/>
    <dgm:cxn modelId="{CA4A797B-36F6-452C-AB13-5267E9E03F77}" type="presParOf" srcId="{70893E21-CDE0-457E-8397-897E2CA9C7EA}" destId="{63E06AF2-78D7-4402-873F-315FF2EC42BF}" srcOrd="1" destOrd="0" presId="urn:microsoft.com/office/officeart/2005/8/layout/orgChart1"/>
    <dgm:cxn modelId="{CD82A842-9A22-4BB4-A59C-AAD01773DD51}" type="presParOf" srcId="{63E06AF2-78D7-4402-873F-315FF2EC42BF}" destId="{68BD97B5-50DD-4DBE-B0B9-8C9BA8B1E3F0}" srcOrd="0" destOrd="0" presId="urn:microsoft.com/office/officeart/2005/8/layout/orgChart1"/>
    <dgm:cxn modelId="{34905AEB-84B8-4EEF-B384-3CBAB8C113FE}" type="presParOf" srcId="{68BD97B5-50DD-4DBE-B0B9-8C9BA8B1E3F0}" destId="{DE6AED37-B395-45BC-B7EF-12A785C33A99}" srcOrd="0" destOrd="0" presId="urn:microsoft.com/office/officeart/2005/8/layout/orgChart1"/>
    <dgm:cxn modelId="{46BC2D1E-71B2-4409-A0D9-42B3248D21F4}" type="presParOf" srcId="{68BD97B5-50DD-4DBE-B0B9-8C9BA8B1E3F0}" destId="{ED79FD19-9500-4FFA-A754-A4CAC28CD622}" srcOrd="1" destOrd="0" presId="urn:microsoft.com/office/officeart/2005/8/layout/orgChart1"/>
    <dgm:cxn modelId="{E56B170C-DA8D-4379-9E29-4AA0ED398DFD}" type="presParOf" srcId="{63E06AF2-78D7-4402-873F-315FF2EC42BF}" destId="{A1193013-3784-4592-9A01-069CFC81F565}" srcOrd="1" destOrd="0" presId="urn:microsoft.com/office/officeart/2005/8/layout/orgChart1"/>
    <dgm:cxn modelId="{5A828AD3-8797-491E-8C54-1F14EF814FD7}" type="presParOf" srcId="{63E06AF2-78D7-4402-873F-315FF2EC42BF}" destId="{68583A28-E359-47D8-A18F-A6B68360E460}" srcOrd="2" destOrd="0" presId="urn:microsoft.com/office/officeart/2005/8/layout/orgChart1"/>
    <dgm:cxn modelId="{CB41A5A7-53F1-42C0-B043-19F84C49F929}" type="presParOf" srcId="{70893E21-CDE0-457E-8397-897E2CA9C7EA}" destId="{63BACBF5-4FD9-4F5E-971C-03A321A7ED73}" srcOrd="2" destOrd="0" presId="urn:microsoft.com/office/officeart/2005/8/layout/orgChart1"/>
    <dgm:cxn modelId="{157060A3-B887-44FA-BB38-03BD481F8525}" type="presParOf" srcId="{70893E21-CDE0-457E-8397-897E2CA9C7EA}" destId="{13C266D2-E1BF-4C9C-8271-BA774D16229A}" srcOrd="3" destOrd="0" presId="urn:microsoft.com/office/officeart/2005/8/layout/orgChart1"/>
    <dgm:cxn modelId="{F377FCA9-5595-48FC-8060-3E234BBE4A4F}" type="presParOf" srcId="{13C266D2-E1BF-4C9C-8271-BA774D16229A}" destId="{4ED67AF0-B6C8-4A75-848D-0FB2666B7304}" srcOrd="0" destOrd="0" presId="urn:microsoft.com/office/officeart/2005/8/layout/orgChart1"/>
    <dgm:cxn modelId="{9278C51D-7BDB-4EE3-B696-72AB6E40A4C5}" type="presParOf" srcId="{4ED67AF0-B6C8-4A75-848D-0FB2666B7304}" destId="{07A66DC4-5E59-4834-9DCB-9D5E7E780DF4}" srcOrd="0" destOrd="0" presId="urn:microsoft.com/office/officeart/2005/8/layout/orgChart1"/>
    <dgm:cxn modelId="{E94FCE2A-9ECD-4505-9E34-B4E09A1286BE}" type="presParOf" srcId="{4ED67AF0-B6C8-4A75-848D-0FB2666B7304}" destId="{1EB9CC76-1A18-431A-B022-FDC4B60FB48F}" srcOrd="1" destOrd="0" presId="urn:microsoft.com/office/officeart/2005/8/layout/orgChart1"/>
    <dgm:cxn modelId="{F8B59C93-21AB-419C-93C2-6FBE484AB518}" type="presParOf" srcId="{13C266D2-E1BF-4C9C-8271-BA774D16229A}" destId="{8A74F671-0A41-43CA-A2AE-4A073AEE8FB9}" srcOrd="1" destOrd="0" presId="urn:microsoft.com/office/officeart/2005/8/layout/orgChart1"/>
    <dgm:cxn modelId="{E9115FBC-12FF-4CAB-947E-ED98ACC3AD8D}" type="presParOf" srcId="{13C266D2-E1BF-4C9C-8271-BA774D16229A}" destId="{0DAFCD42-A5C2-43F0-A267-09AE296C4C65}" srcOrd="2" destOrd="0" presId="urn:microsoft.com/office/officeart/2005/8/layout/orgChart1"/>
    <dgm:cxn modelId="{4740890B-403F-4BA7-8394-C26F594E3C08}" type="presParOf" srcId="{70893E21-CDE0-457E-8397-897E2CA9C7EA}" destId="{3FC08F94-6E2E-4F9A-B472-458AE38370EA}" srcOrd="4" destOrd="0" presId="urn:microsoft.com/office/officeart/2005/8/layout/orgChart1"/>
    <dgm:cxn modelId="{D2C7AACC-1AD7-4674-BAEB-6D4F0EDC54E8}" type="presParOf" srcId="{70893E21-CDE0-457E-8397-897E2CA9C7EA}" destId="{33DE5449-D092-4655-8F72-B0158B716A2C}" srcOrd="5" destOrd="0" presId="urn:microsoft.com/office/officeart/2005/8/layout/orgChart1"/>
    <dgm:cxn modelId="{6EA835A3-5E89-4112-B493-C11396A8B5B7}" type="presParOf" srcId="{33DE5449-D092-4655-8F72-B0158B716A2C}" destId="{F6443058-0514-42B0-8C77-970C18C248DD}" srcOrd="0" destOrd="0" presId="urn:microsoft.com/office/officeart/2005/8/layout/orgChart1"/>
    <dgm:cxn modelId="{2541F6AB-D2EA-47E5-A5B0-8F6C4AE06163}" type="presParOf" srcId="{F6443058-0514-42B0-8C77-970C18C248DD}" destId="{E55C93E9-CF2F-47E4-85C2-7EEF4B3E1B3F}" srcOrd="0" destOrd="0" presId="urn:microsoft.com/office/officeart/2005/8/layout/orgChart1"/>
    <dgm:cxn modelId="{99AF7FD9-C146-4E2C-A771-AC43844E7E29}" type="presParOf" srcId="{F6443058-0514-42B0-8C77-970C18C248DD}" destId="{B640211A-5D2A-4A6F-8861-9BAFFE3C4C80}" srcOrd="1" destOrd="0" presId="urn:microsoft.com/office/officeart/2005/8/layout/orgChart1"/>
    <dgm:cxn modelId="{AD21FBDA-97DA-4A6E-B946-7E43BA3AA813}" type="presParOf" srcId="{33DE5449-D092-4655-8F72-B0158B716A2C}" destId="{B8FBC282-05FA-40FD-909E-625F6FD5D43F}" srcOrd="1" destOrd="0" presId="urn:microsoft.com/office/officeart/2005/8/layout/orgChart1"/>
    <dgm:cxn modelId="{34B35AEF-9D88-48AF-B92A-7470EDA4AADC}" type="presParOf" srcId="{33DE5449-D092-4655-8F72-B0158B716A2C}" destId="{C0BE78E2-8997-41CB-95D7-24041EB3B95F}" srcOrd="2" destOrd="0" presId="urn:microsoft.com/office/officeart/2005/8/layout/orgChart1"/>
    <dgm:cxn modelId="{C3610FEB-C698-469E-BE38-EAF5B258ABD6}" type="presParOf" srcId="{70893E21-CDE0-457E-8397-897E2CA9C7EA}" destId="{66E660C5-8A9C-427A-A698-44BEEB662D31}" srcOrd="6" destOrd="0" presId="urn:microsoft.com/office/officeart/2005/8/layout/orgChart1"/>
    <dgm:cxn modelId="{DF18E1AC-ADFA-4709-959B-03CC73CCF670}" type="presParOf" srcId="{70893E21-CDE0-457E-8397-897E2CA9C7EA}" destId="{5A22237D-15B5-4D6F-9FE3-9368D7D7A601}" srcOrd="7" destOrd="0" presId="urn:microsoft.com/office/officeart/2005/8/layout/orgChart1"/>
    <dgm:cxn modelId="{8A95759D-203F-4A07-8B82-8CE5B00665F8}" type="presParOf" srcId="{5A22237D-15B5-4D6F-9FE3-9368D7D7A601}" destId="{1FF73A22-B4BE-49EE-BB7D-FBFD98376914}" srcOrd="0" destOrd="0" presId="urn:microsoft.com/office/officeart/2005/8/layout/orgChart1"/>
    <dgm:cxn modelId="{9FA508D9-86E5-4962-9C31-FC7469C4EBBF}" type="presParOf" srcId="{1FF73A22-B4BE-49EE-BB7D-FBFD98376914}" destId="{4C8630DB-E00F-479C-BC3A-E555EA3CC87B}" srcOrd="0" destOrd="0" presId="urn:microsoft.com/office/officeart/2005/8/layout/orgChart1"/>
    <dgm:cxn modelId="{5ADF3389-0CCA-41CF-B75F-842C756CB7F1}" type="presParOf" srcId="{1FF73A22-B4BE-49EE-BB7D-FBFD98376914}" destId="{ED6C221D-484A-4E66-B7B6-730558E8D606}" srcOrd="1" destOrd="0" presId="urn:microsoft.com/office/officeart/2005/8/layout/orgChart1"/>
    <dgm:cxn modelId="{C084B403-55F5-4CF6-ADEF-A8DCB75EAAC4}" type="presParOf" srcId="{5A22237D-15B5-4D6F-9FE3-9368D7D7A601}" destId="{FD725885-FD27-4F36-ACDD-F292C18EC661}" srcOrd="1" destOrd="0" presId="urn:microsoft.com/office/officeart/2005/8/layout/orgChart1"/>
    <dgm:cxn modelId="{069014EB-8715-41A9-8634-5799CDF15BA2}" type="presParOf" srcId="{5A22237D-15B5-4D6F-9FE3-9368D7D7A601}" destId="{9C7E0792-13E8-4150-97A7-FA17CD13A80A}" srcOrd="2" destOrd="0" presId="urn:microsoft.com/office/officeart/2005/8/layout/orgChart1"/>
    <dgm:cxn modelId="{F8A873F6-91AB-40F6-9264-5E5F3416827F}" type="presParOf" srcId="{70893E21-CDE0-457E-8397-897E2CA9C7EA}" destId="{9DA603F8-36DE-4276-9737-CE5A69DDEE94}" srcOrd="8" destOrd="0" presId="urn:microsoft.com/office/officeart/2005/8/layout/orgChart1"/>
    <dgm:cxn modelId="{77434588-9224-451A-AC58-5C6205443674}" type="presParOf" srcId="{70893E21-CDE0-457E-8397-897E2CA9C7EA}" destId="{4762D80A-8579-4BEB-B124-B4075C938301}" srcOrd="9" destOrd="0" presId="urn:microsoft.com/office/officeart/2005/8/layout/orgChart1"/>
    <dgm:cxn modelId="{E486DA18-6422-47DD-8A1F-72ADD4FFADBE}" type="presParOf" srcId="{4762D80A-8579-4BEB-B124-B4075C938301}" destId="{E2BD9129-DEDF-4DD8-BFCC-479B220F9117}" srcOrd="0" destOrd="0" presId="urn:microsoft.com/office/officeart/2005/8/layout/orgChart1"/>
    <dgm:cxn modelId="{EDE96142-B40F-41BB-A1FA-C6CE68A0ED31}" type="presParOf" srcId="{E2BD9129-DEDF-4DD8-BFCC-479B220F9117}" destId="{A536E9E8-C948-498A-AEF5-FAEF246C716D}" srcOrd="0" destOrd="0" presId="urn:microsoft.com/office/officeart/2005/8/layout/orgChart1"/>
    <dgm:cxn modelId="{7DAA9C32-DFE5-4A86-BB2A-37BFDCDA4477}" type="presParOf" srcId="{E2BD9129-DEDF-4DD8-BFCC-479B220F9117}" destId="{BF4AFA6E-41DD-4F51-A03F-57BA7E95B9C8}" srcOrd="1" destOrd="0" presId="urn:microsoft.com/office/officeart/2005/8/layout/orgChart1"/>
    <dgm:cxn modelId="{0C6C715F-EEC1-4BCE-BAD0-8BB4BE83FEF7}" type="presParOf" srcId="{4762D80A-8579-4BEB-B124-B4075C938301}" destId="{034D8469-956D-4A18-98FD-3A0D6DD2DDD0}" srcOrd="1" destOrd="0" presId="urn:microsoft.com/office/officeart/2005/8/layout/orgChart1"/>
    <dgm:cxn modelId="{B68ABF66-8652-47A7-91B1-C332D898FE56}" type="presParOf" srcId="{4762D80A-8579-4BEB-B124-B4075C938301}" destId="{DD1C44FC-6956-48EE-9868-329C1919FE3F}" srcOrd="2" destOrd="0" presId="urn:microsoft.com/office/officeart/2005/8/layout/orgChart1"/>
    <dgm:cxn modelId="{F2D9E105-8072-444A-AC74-885FE4484872}" type="presParOf" srcId="{DE8CCDCF-74BE-44E7-84DF-6E328CB1CF7E}" destId="{779BDE5F-6822-44B4-9B14-96CA0F91815A}" srcOrd="2" destOrd="0" presId="urn:microsoft.com/office/officeart/2005/8/layout/orgChart1"/>
    <dgm:cxn modelId="{E80B7EA1-4CC6-4FFC-B071-B36C3CEA1F29}" type="presParOf" srcId="{2E1B3461-2424-4FEE-A24A-3BEAB8AE657A}" destId="{5CEBD958-9A9D-47E2-B53E-41E75C27BCB1}" srcOrd="10" destOrd="0" presId="urn:microsoft.com/office/officeart/2005/8/layout/orgChart1"/>
    <dgm:cxn modelId="{514B8E39-B86E-4A0A-ADF7-55764DC72AE3}" type="presParOf" srcId="{2E1B3461-2424-4FEE-A24A-3BEAB8AE657A}" destId="{08CB24F0-59D8-43E9-AAFE-EEB3D851BE06}" srcOrd="11" destOrd="0" presId="urn:microsoft.com/office/officeart/2005/8/layout/orgChart1"/>
    <dgm:cxn modelId="{596018D8-3F41-4756-A818-BE1CE67520F1}" type="presParOf" srcId="{08CB24F0-59D8-43E9-AAFE-EEB3D851BE06}" destId="{EDB0104B-2BD1-466C-918B-5051D2D8CD9E}" srcOrd="0" destOrd="0" presId="urn:microsoft.com/office/officeart/2005/8/layout/orgChart1"/>
    <dgm:cxn modelId="{18B902E6-4861-4735-AD6A-74926608A00C}" type="presParOf" srcId="{EDB0104B-2BD1-466C-918B-5051D2D8CD9E}" destId="{709AE924-94C8-4392-94C3-018A8C866009}" srcOrd="0" destOrd="0" presId="urn:microsoft.com/office/officeart/2005/8/layout/orgChart1"/>
    <dgm:cxn modelId="{09931B85-D473-4DED-A6A7-43C0CA766607}" type="presParOf" srcId="{EDB0104B-2BD1-466C-918B-5051D2D8CD9E}" destId="{75C8AE96-19BA-477E-A522-25A9B4C68477}" srcOrd="1" destOrd="0" presId="urn:microsoft.com/office/officeart/2005/8/layout/orgChart1"/>
    <dgm:cxn modelId="{F4A5E27D-F7E4-43A9-B009-63E05993D576}" type="presParOf" srcId="{08CB24F0-59D8-43E9-AAFE-EEB3D851BE06}" destId="{59A1D052-8524-433A-9E0A-801BF2096C00}" srcOrd="1" destOrd="0" presId="urn:microsoft.com/office/officeart/2005/8/layout/orgChart1"/>
    <dgm:cxn modelId="{81F5DA68-576B-4F33-8F2E-FC0D354A0C04}" type="presParOf" srcId="{59A1D052-8524-433A-9E0A-801BF2096C00}" destId="{3CF05319-13DD-43E1-97B1-FEFB998D95FD}" srcOrd="0" destOrd="0" presId="urn:microsoft.com/office/officeart/2005/8/layout/orgChart1"/>
    <dgm:cxn modelId="{AD04A077-2AC8-4414-A4AE-3D50C90999FC}" type="presParOf" srcId="{59A1D052-8524-433A-9E0A-801BF2096C00}" destId="{127ABE50-7502-4720-8A2F-276AF96B0639}" srcOrd="1" destOrd="0" presId="urn:microsoft.com/office/officeart/2005/8/layout/orgChart1"/>
    <dgm:cxn modelId="{6946149C-39D1-4026-8BC9-15D636A79210}" type="presParOf" srcId="{127ABE50-7502-4720-8A2F-276AF96B0639}" destId="{C1AC30E5-83FE-456B-AFEC-6DD8A195C597}" srcOrd="0" destOrd="0" presId="urn:microsoft.com/office/officeart/2005/8/layout/orgChart1"/>
    <dgm:cxn modelId="{25ADFC04-576A-4EC1-A224-B85D5FCAC155}" type="presParOf" srcId="{C1AC30E5-83FE-456B-AFEC-6DD8A195C597}" destId="{3DDEAF6A-357F-4D2F-A554-5C60B8FF0EBC}" srcOrd="0" destOrd="0" presId="urn:microsoft.com/office/officeart/2005/8/layout/orgChart1"/>
    <dgm:cxn modelId="{168476A2-91D8-40E9-A49B-7A19D3C7879E}" type="presParOf" srcId="{C1AC30E5-83FE-456B-AFEC-6DD8A195C597}" destId="{91A43010-B9CE-45F4-9613-2899C6D9305C}" srcOrd="1" destOrd="0" presId="urn:microsoft.com/office/officeart/2005/8/layout/orgChart1"/>
    <dgm:cxn modelId="{7601188C-9FE1-4D9B-A3EC-81CDF91F1B99}" type="presParOf" srcId="{127ABE50-7502-4720-8A2F-276AF96B0639}" destId="{F2572674-0B8A-44DA-90FD-D1F195CE3AD2}" srcOrd="1" destOrd="0" presId="urn:microsoft.com/office/officeart/2005/8/layout/orgChart1"/>
    <dgm:cxn modelId="{036A6043-E240-4768-83AE-5F3C98791007}" type="presParOf" srcId="{127ABE50-7502-4720-8A2F-276AF96B0639}" destId="{E9AECE6A-5A02-42F0-A983-EE161E9B0E4D}" srcOrd="2" destOrd="0" presId="urn:microsoft.com/office/officeart/2005/8/layout/orgChart1"/>
    <dgm:cxn modelId="{EC0469C0-4949-4B2C-B176-822EC7FE6EA7}" type="presParOf" srcId="{59A1D052-8524-433A-9E0A-801BF2096C00}" destId="{D08E1E2E-13CA-496C-974D-5E6ADA5F0295}" srcOrd="2" destOrd="0" presId="urn:microsoft.com/office/officeart/2005/8/layout/orgChart1"/>
    <dgm:cxn modelId="{B6E9BC43-271E-43E6-83F4-0A09CD3B2869}" type="presParOf" srcId="{59A1D052-8524-433A-9E0A-801BF2096C00}" destId="{C84A0BF4-A226-4DBC-BD1C-96E7D797810C}" srcOrd="3" destOrd="0" presId="urn:microsoft.com/office/officeart/2005/8/layout/orgChart1"/>
    <dgm:cxn modelId="{B8AA96DA-7C19-4E31-B624-1D5C0E01C71B}" type="presParOf" srcId="{C84A0BF4-A226-4DBC-BD1C-96E7D797810C}" destId="{F30D6BCF-01AA-4769-9C09-0822CC2B5563}" srcOrd="0" destOrd="0" presId="urn:microsoft.com/office/officeart/2005/8/layout/orgChart1"/>
    <dgm:cxn modelId="{61199E0D-C4E6-4FA2-BF47-75394E7A7420}" type="presParOf" srcId="{F30D6BCF-01AA-4769-9C09-0822CC2B5563}" destId="{36F06694-2C00-477C-A543-A9E4C5071518}" srcOrd="0" destOrd="0" presId="urn:microsoft.com/office/officeart/2005/8/layout/orgChart1"/>
    <dgm:cxn modelId="{CEFAFA89-5F40-450E-B767-6A7C6CF540ED}" type="presParOf" srcId="{F30D6BCF-01AA-4769-9C09-0822CC2B5563}" destId="{4CE1F454-FEFE-4D2D-A353-E48A0E843763}" srcOrd="1" destOrd="0" presId="urn:microsoft.com/office/officeart/2005/8/layout/orgChart1"/>
    <dgm:cxn modelId="{4C663C16-30C2-45E2-AA6C-A47F4A9C2E49}" type="presParOf" srcId="{C84A0BF4-A226-4DBC-BD1C-96E7D797810C}" destId="{8B1D6262-C1C6-47D0-ACB4-961322419F6D}" srcOrd="1" destOrd="0" presId="urn:microsoft.com/office/officeart/2005/8/layout/orgChart1"/>
    <dgm:cxn modelId="{F81662F3-3EF0-4899-99D4-F330A706EBFC}" type="presParOf" srcId="{C84A0BF4-A226-4DBC-BD1C-96E7D797810C}" destId="{45BF90F6-0E1E-4C5D-84F1-7918081B63DF}" srcOrd="2" destOrd="0" presId="urn:microsoft.com/office/officeart/2005/8/layout/orgChart1"/>
    <dgm:cxn modelId="{B377EFB3-595F-421A-A57F-2B188DC00A27}" type="presParOf" srcId="{08CB24F0-59D8-43E9-AAFE-EEB3D851BE06}" destId="{109EC23C-EC9A-4C6A-A83E-828024C0868A}" srcOrd="2" destOrd="0" presId="urn:microsoft.com/office/officeart/2005/8/layout/orgChart1"/>
    <dgm:cxn modelId="{D1AF9C5E-A825-451B-A6AF-86BF192D3604}" type="presParOf" srcId="{2E1B3461-2424-4FEE-A24A-3BEAB8AE657A}" destId="{F2EFF7E5-81F0-415E-B403-A2FB673A86D3}" srcOrd="12" destOrd="0" presId="urn:microsoft.com/office/officeart/2005/8/layout/orgChart1"/>
    <dgm:cxn modelId="{60BA56E5-B93E-4BA6-9CC6-D43472889E1E}" type="presParOf" srcId="{2E1B3461-2424-4FEE-A24A-3BEAB8AE657A}" destId="{B8516070-A1E0-4B81-B223-76A625AF4F9C}" srcOrd="13" destOrd="0" presId="urn:microsoft.com/office/officeart/2005/8/layout/orgChart1"/>
    <dgm:cxn modelId="{33036FFB-0472-4ED7-A63D-7C2EDB37C5B4}" type="presParOf" srcId="{B8516070-A1E0-4B81-B223-76A625AF4F9C}" destId="{046E4699-0382-4EAB-AF65-16AB190819B5}" srcOrd="0" destOrd="0" presId="urn:microsoft.com/office/officeart/2005/8/layout/orgChart1"/>
    <dgm:cxn modelId="{B67AEF72-26E4-43E3-AD7B-99339C792F81}" type="presParOf" srcId="{046E4699-0382-4EAB-AF65-16AB190819B5}" destId="{0542DAA2-6E82-41C5-B2DA-688960BF2A3F}" srcOrd="0" destOrd="0" presId="urn:microsoft.com/office/officeart/2005/8/layout/orgChart1"/>
    <dgm:cxn modelId="{5318ADE2-4CAC-4682-9822-E8F4424C52C6}" type="presParOf" srcId="{046E4699-0382-4EAB-AF65-16AB190819B5}" destId="{5337A314-C6EF-4610-B2F5-28D2F8931BBE}" srcOrd="1" destOrd="0" presId="urn:microsoft.com/office/officeart/2005/8/layout/orgChart1"/>
    <dgm:cxn modelId="{0BC88993-50B6-4019-862D-D60DF9B8D752}" type="presParOf" srcId="{B8516070-A1E0-4B81-B223-76A625AF4F9C}" destId="{1EB4B5D6-E1F6-4A47-AA11-4EC7642091CE}" srcOrd="1" destOrd="0" presId="urn:microsoft.com/office/officeart/2005/8/layout/orgChart1"/>
    <dgm:cxn modelId="{47F16BFF-C05E-4933-8345-62C24C77C1E7}" type="presParOf" srcId="{1EB4B5D6-E1F6-4A47-AA11-4EC7642091CE}" destId="{2FE19E3D-E1E4-4B49-B2BB-D9B18D05A5F1}" srcOrd="0" destOrd="0" presId="urn:microsoft.com/office/officeart/2005/8/layout/orgChart1"/>
    <dgm:cxn modelId="{B1AEC4E7-D6AB-43BB-921A-E4DF138B10B6}" type="presParOf" srcId="{1EB4B5D6-E1F6-4A47-AA11-4EC7642091CE}" destId="{F3A6D33E-A1E1-424F-9676-A9F1BCF8828F}" srcOrd="1" destOrd="0" presId="urn:microsoft.com/office/officeart/2005/8/layout/orgChart1"/>
    <dgm:cxn modelId="{754F5AB7-2662-425C-BC88-05354289F50A}" type="presParOf" srcId="{F3A6D33E-A1E1-424F-9676-A9F1BCF8828F}" destId="{3FF2CCB5-5432-415A-93AF-702B7505C5B9}" srcOrd="0" destOrd="0" presId="urn:microsoft.com/office/officeart/2005/8/layout/orgChart1"/>
    <dgm:cxn modelId="{CED47607-7460-4AD6-BDAA-24CD9618D8D2}" type="presParOf" srcId="{3FF2CCB5-5432-415A-93AF-702B7505C5B9}" destId="{A765CE45-CA5F-4CEA-ACE7-DC61E56F3D44}" srcOrd="0" destOrd="0" presId="urn:microsoft.com/office/officeart/2005/8/layout/orgChart1"/>
    <dgm:cxn modelId="{7665D201-1966-4198-B526-48AD7474E57E}" type="presParOf" srcId="{3FF2CCB5-5432-415A-93AF-702B7505C5B9}" destId="{0B62251A-26EE-4963-9E75-0AB2931B4372}" srcOrd="1" destOrd="0" presId="urn:microsoft.com/office/officeart/2005/8/layout/orgChart1"/>
    <dgm:cxn modelId="{E7EF954D-8B8F-4D9C-A5E0-DE15043FB952}" type="presParOf" srcId="{F3A6D33E-A1E1-424F-9676-A9F1BCF8828F}" destId="{C8C0C21F-531E-4D9E-BE97-610B32F73E73}" srcOrd="1" destOrd="0" presId="urn:microsoft.com/office/officeart/2005/8/layout/orgChart1"/>
    <dgm:cxn modelId="{EE37FFD4-B1DB-4653-8EF5-1900723C472B}" type="presParOf" srcId="{F3A6D33E-A1E1-424F-9676-A9F1BCF8828F}" destId="{B427BCC0-ED50-47AD-BD21-59F435632710}" srcOrd="2" destOrd="0" presId="urn:microsoft.com/office/officeart/2005/8/layout/orgChart1"/>
    <dgm:cxn modelId="{C60DF350-B4CD-4D33-8BE3-6FF0E6087847}" type="presParOf" srcId="{1EB4B5D6-E1F6-4A47-AA11-4EC7642091CE}" destId="{FA277C73-D195-49EB-A78B-79B05EE923F5}" srcOrd="2" destOrd="0" presId="urn:microsoft.com/office/officeart/2005/8/layout/orgChart1"/>
    <dgm:cxn modelId="{B2F03DA2-4A1E-4945-AA1C-2CD549CEAF02}" type="presParOf" srcId="{1EB4B5D6-E1F6-4A47-AA11-4EC7642091CE}" destId="{CA9CFB13-D3E6-417D-8BC5-F0067C4A7D71}" srcOrd="3" destOrd="0" presId="urn:microsoft.com/office/officeart/2005/8/layout/orgChart1"/>
    <dgm:cxn modelId="{1C9FA468-604E-4DE3-BA8C-2BD2D86354CE}" type="presParOf" srcId="{CA9CFB13-D3E6-417D-8BC5-F0067C4A7D71}" destId="{0288871A-59E0-400E-9A66-773E2B0ECC32}" srcOrd="0" destOrd="0" presId="urn:microsoft.com/office/officeart/2005/8/layout/orgChart1"/>
    <dgm:cxn modelId="{73FBE52B-BBDD-4647-A3EB-55BE56509208}" type="presParOf" srcId="{0288871A-59E0-400E-9A66-773E2B0ECC32}" destId="{316742AF-0A75-4DB9-B323-C769FE5FAB6D}" srcOrd="0" destOrd="0" presId="urn:microsoft.com/office/officeart/2005/8/layout/orgChart1"/>
    <dgm:cxn modelId="{6E5CA79E-897B-4231-B0CA-27FE7A20F312}" type="presParOf" srcId="{0288871A-59E0-400E-9A66-773E2B0ECC32}" destId="{5B817CCC-110F-4522-82FE-07A76D11C252}" srcOrd="1" destOrd="0" presId="urn:microsoft.com/office/officeart/2005/8/layout/orgChart1"/>
    <dgm:cxn modelId="{1FD5B89E-853A-4A16-ABF0-A0FDC5F73597}" type="presParOf" srcId="{CA9CFB13-D3E6-417D-8BC5-F0067C4A7D71}" destId="{219E258D-A3D9-4771-A447-9A20326EB4FB}" srcOrd="1" destOrd="0" presId="urn:microsoft.com/office/officeart/2005/8/layout/orgChart1"/>
    <dgm:cxn modelId="{70E09DAD-5220-464C-AB0C-419D33C876BA}" type="presParOf" srcId="{CA9CFB13-D3E6-417D-8BC5-F0067C4A7D71}" destId="{750A0D74-584C-4AD4-9A58-0F07AD6554FA}" srcOrd="2" destOrd="0" presId="urn:microsoft.com/office/officeart/2005/8/layout/orgChart1"/>
    <dgm:cxn modelId="{B399A840-8D2B-4CEE-B6BE-7D8D21FEECD8}" type="presParOf" srcId="{1EB4B5D6-E1F6-4A47-AA11-4EC7642091CE}" destId="{5DFBA444-5E33-44CD-8F62-ED5E121568B4}" srcOrd="4" destOrd="0" presId="urn:microsoft.com/office/officeart/2005/8/layout/orgChart1"/>
    <dgm:cxn modelId="{DBBC4E0A-8990-40D0-9961-18FC41B5E1C0}" type="presParOf" srcId="{1EB4B5D6-E1F6-4A47-AA11-4EC7642091CE}" destId="{CEF00CEC-080C-40FB-ABD4-3BAF843C2500}" srcOrd="5" destOrd="0" presId="urn:microsoft.com/office/officeart/2005/8/layout/orgChart1"/>
    <dgm:cxn modelId="{9AA0D1A3-E90E-4FD0-B535-9AC95B1CBE98}" type="presParOf" srcId="{CEF00CEC-080C-40FB-ABD4-3BAF843C2500}" destId="{D6FAAECD-59D1-4B36-847A-C9AA7B62F147}" srcOrd="0" destOrd="0" presId="urn:microsoft.com/office/officeart/2005/8/layout/orgChart1"/>
    <dgm:cxn modelId="{D6B0E673-65E1-41B1-8B9B-3F9501592C0D}" type="presParOf" srcId="{D6FAAECD-59D1-4B36-847A-C9AA7B62F147}" destId="{9CF61067-D990-4AE2-A75D-21BABAC5A429}" srcOrd="0" destOrd="0" presId="urn:microsoft.com/office/officeart/2005/8/layout/orgChart1"/>
    <dgm:cxn modelId="{3ADF0BBE-DBB1-438B-8BC0-C6D3B3677457}" type="presParOf" srcId="{D6FAAECD-59D1-4B36-847A-C9AA7B62F147}" destId="{754A3AE2-61FF-4FE8-8FBC-181C8B9F1E71}" srcOrd="1" destOrd="0" presId="urn:microsoft.com/office/officeart/2005/8/layout/orgChart1"/>
    <dgm:cxn modelId="{EF69376A-A84C-494E-BDDD-FF743CF3F3CD}" type="presParOf" srcId="{CEF00CEC-080C-40FB-ABD4-3BAF843C2500}" destId="{2D446747-62C7-40CB-90C0-2D929AC7D3EC}" srcOrd="1" destOrd="0" presId="urn:microsoft.com/office/officeart/2005/8/layout/orgChart1"/>
    <dgm:cxn modelId="{DF376053-3770-41D7-978B-B3A8BBF7512F}" type="presParOf" srcId="{CEF00CEC-080C-40FB-ABD4-3BAF843C2500}" destId="{3E5187E8-A0A2-4ABA-9A2D-FD8FC5CC38B2}" srcOrd="2" destOrd="0" presId="urn:microsoft.com/office/officeart/2005/8/layout/orgChart1"/>
    <dgm:cxn modelId="{27BC2FF2-9723-4D1B-BAF3-DC2DD0FB0230}" type="presParOf" srcId="{1EB4B5D6-E1F6-4A47-AA11-4EC7642091CE}" destId="{C01C9170-2051-4331-A8AB-2B42A1A0066B}" srcOrd="6" destOrd="0" presId="urn:microsoft.com/office/officeart/2005/8/layout/orgChart1"/>
    <dgm:cxn modelId="{A381A3A5-2CAB-4E6A-8881-89FA8A2159A1}" type="presParOf" srcId="{1EB4B5D6-E1F6-4A47-AA11-4EC7642091CE}" destId="{F7BCD0C5-9C63-4984-8AED-F5135F9BCF88}" srcOrd="7" destOrd="0" presId="urn:microsoft.com/office/officeart/2005/8/layout/orgChart1"/>
    <dgm:cxn modelId="{5A7DC00C-A498-4534-AFE1-F482CE0204C9}" type="presParOf" srcId="{F7BCD0C5-9C63-4984-8AED-F5135F9BCF88}" destId="{A5C1A036-B800-4F45-95C6-9C2FB59218FA}" srcOrd="0" destOrd="0" presId="urn:microsoft.com/office/officeart/2005/8/layout/orgChart1"/>
    <dgm:cxn modelId="{AF647A6C-CA75-4A5E-A73B-AD03AFE4FD21}" type="presParOf" srcId="{A5C1A036-B800-4F45-95C6-9C2FB59218FA}" destId="{4FE2E0CE-816F-4444-A4D1-74F13296904C}" srcOrd="0" destOrd="0" presId="urn:microsoft.com/office/officeart/2005/8/layout/orgChart1"/>
    <dgm:cxn modelId="{7732FE07-1689-45E9-A717-E394C5191218}" type="presParOf" srcId="{A5C1A036-B800-4F45-95C6-9C2FB59218FA}" destId="{6DADEC11-FF88-4A05-AEAF-394881C5FDE9}" srcOrd="1" destOrd="0" presId="urn:microsoft.com/office/officeart/2005/8/layout/orgChart1"/>
    <dgm:cxn modelId="{3592C9A0-1681-4053-8BDC-4EBA7B34BAAA}" type="presParOf" srcId="{F7BCD0C5-9C63-4984-8AED-F5135F9BCF88}" destId="{1E60B600-442C-4BE4-AD7C-FDA74CA3D711}" srcOrd="1" destOrd="0" presId="urn:microsoft.com/office/officeart/2005/8/layout/orgChart1"/>
    <dgm:cxn modelId="{1C6D11A3-EB70-4892-B7FD-A2DBACFEA98F}" type="presParOf" srcId="{F7BCD0C5-9C63-4984-8AED-F5135F9BCF88}" destId="{CCEB60A7-4411-420B-9CC6-55BDC2E3EEA9}" srcOrd="2" destOrd="0" presId="urn:microsoft.com/office/officeart/2005/8/layout/orgChart1"/>
    <dgm:cxn modelId="{C35C7F34-3E0E-4EF0-8165-5FE21A1B587B}" type="presParOf" srcId="{B8516070-A1E0-4B81-B223-76A625AF4F9C}" destId="{3A630A7E-4040-44F1-98FC-066EC69D0CCE}" srcOrd="2" destOrd="0" presId="urn:microsoft.com/office/officeart/2005/8/layout/orgChart1"/>
    <dgm:cxn modelId="{BBCD41B1-344C-45BF-AD69-842F5C423670}" type="presParOf" srcId="{2E1B3461-2424-4FEE-A24A-3BEAB8AE657A}" destId="{0F3EC19D-DF04-4C67-A995-73D2DDAE7E1B}" srcOrd="14" destOrd="0" presId="urn:microsoft.com/office/officeart/2005/8/layout/orgChart1"/>
    <dgm:cxn modelId="{6B665AB6-1961-4425-A3E7-E077199292E5}" type="presParOf" srcId="{2E1B3461-2424-4FEE-A24A-3BEAB8AE657A}" destId="{6CEE6F99-C5AF-4DD2-B2A6-AB5C2F75B19F}" srcOrd="15" destOrd="0" presId="urn:microsoft.com/office/officeart/2005/8/layout/orgChart1"/>
    <dgm:cxn modelId="{53E19B4C-224E-4B86-A995-98629FA4C784}" type="presParOf" srcId="{6CEE6F99-C5AF-4DD2-B2A6-AB5C2F75B19F}" destId="{3C9496B6-C889-4F70-9840-4506FADDCD10}" srcOrd="0" destOrd="0" presId="urn:microsoft.com/office/officeart/2005/8/layout/orgChart1"/>
    <dgm:cxn modelId="{5CFAE3CE-E096-448C-BFE5-4E2BA1CB7CA3}" type="presParOf" srcId="{3C9496B6-C889-4F70-9840-4506FADDCD10}" destId="{5591C416-20D0-44D3-A020-59C13DA62954}" srcOrd="0" destOrd="0" presId="urn:microsoft.com/office/officeart/2005/8/layout/orgChart1"/>
    <dgm:cxn modelId="{2728B318-1F56-4536-8658-B6CB6F8876B2}" type="presParOf" srcId="{3C9496B6-C889-4F70-9840-4506FADDCD10}" destId="{22744600-A66E-4B80-B419-AF2F89119043}" srcOrd="1" destOrd="0" presId="urn:microsoft.com/office/officeart/2005/8/layout/orgChart1"/>
    <dgm:cxn modelId="{FBDC232F-A123-4C9F-A18F-5EE873D60300}" type="presParOf" srcId="{6CEE6F99-C5AF-4DD2-B2A6-AB5C2F75B19F}" destId="{B93331F1-41D8-4CB7-AAF3-07F8606559FF}" srcOrd="1" destOrd="0" presId="urn:microsoft.com/office/officeart/2005/8/layout/orgChart1"/>
    <dgm:cxn modelId="{3D2B5376-EAF5-43D8-AA92-AF8D3A1669FD}" type="presParOf" srcId="{B93331F1-41D8-4CB7-AAF3-07F8606559FF}" destId="{C450630B-1418-4E24-9F6C-F675B3E685E8}" srcOrd="0" destOrd="0" presId="urn:microsoft.com/office/officeart/2005/8/layout/orgChart1"/>
    <dgm:cxn modelId="{18A6570A-DB7A-4C91-8806-855D59087132}" type="presParOf" srcId="{B93331F1-41D8-4CB7-AAF3-07F8606559FF}" destId="{990E9D8A-9E4A-40C2-9841-779460F492C4}" srcOrd="1" destOrd="0" presId="urn:microsoft.com/office/officeart/2005/8/layout/orgChart1"/>
    <dgm:cxn modelId="{E675DF65-3B9E-455C-8547-149280B76508}" type="presParOf" srcId="{990E9D8A-9E4A-40C2-9841-779460F492C4}" destId="{1AED1451-8C45-484F-940B-93F30FC4C8ED}" srcOrd="0" destOrd="0" presId="urn:microsoft.com/office/officeart/2005/8/layout/orgChart1"/>
    <dgm:cxn modelId="{6BB1F150-931A-40D7-9BAA-499D4F458237}" type="presParOf" srcId="{1AED1451-8C45-484F-940B-93F30FC4C8ED}" destId="{F3399FDF-A7A4-4EFE-ADA4-3ED099A5B882}" srcOrd="0" destOrd="0" presId="urn:microsoft.com/office/officeart/2005/8/layout/orgChart1"/>
    <dgm:cxn modelId="{FB460B72-7F98-48B0-9F67-3C27A6C4165E}" type="presParOf" srcId="{1AED1451-8C45-484F-940B-93F30FC4C8ED}" destId="{23D703A4-7384-4189-ACF7-6182593D8FA3}" srcOrd="1" destOrd="0" presId="urn:microsoft.com/office/officeart/2005/8/layout/orgChart1"/>
    <dgm:cxn modelId="{DB4982B8-4A29-4C75-8D8F-354F0875FBB7}" type="presParOf" srcId="{990E9D8A-9E4A-40C2-9841-779460F492C4}" destId="{05A41A93-87C1-44E2-9FDE-B8131FC1167B}" srcOrd="1" destOrd="0" presId="urn:microsoft.com/office/officeart/2005/8/layout/orgChart1"/>
    <dgm:cxn modelId="{2F6D7373-8D7E-42AF-8D3D-A728BC1E6843}" type="presParOf" srcId="{990E9D8A-9E4A-40C2-9841-779460F492C4}" destId="{64B343BA-8F3A-4760-8826-86BA0C329E95}" srcOrd="2" destOrd="0" presId="urn:microsoft.com/office/officeart/2005/8/layout/orgChart1"/>
    <dgm:cxn modelId="{ACE21A22-F021-442F-888C-677E1BD49D62}" type="presParOf" srcId="{B93331F1-41D8-4CB7-AAF3-07F8606559FF}" destId="{6DE4AA2A-E24A-4A87-A576-88F0E1402BB1}" srcOrd="2" destOrd="0" presId="urn:microsoft.com/office/officeart/2005/8/layout/orgChart1"/>
    <dgm:cxn modelId="{1D09F7F1-2E46-4333-B98B-D8FD5E660BB2}" type="presParOf" srcId="{B93331F1-41D8-4CB7-AAF3-07F8606559FF}" destId="{B05FD42E-3132-4462-82F6-3412E1D4D938}" srcOrd="3" destOrd="0" presId="urn:microsoft.com/office/officeart/2005/8/layout/orgChart1"/>
    <dgm:cxn modelId="{5F408A9D-94C3-487B-B09A-993DF845BC40}" type="presParOf" srcId="{B05FD42E-3132-4462-82F6-3412E1D4D938}" destId="{EBBDCF42-8B59-4BD6-BD51-B1F764BE1A0E}" srcOrd="0" destOrd="0" presId="urn:microsoft.com/office/officeart/2005/8/layout/orgChart1"/>
    <dgm:cxn modelId="{EAAE6964-3B6E-4EB7-9302-B2EFA3B6E308}" type="presParOf" srcId="{EBBDCF42-8B59-4BD6-BD51-B1F764BE1A0E}" destId="{E15E8ED1-8515-4F37-B69F-8DC3505FFD20}" srcOrd="0" destOrd="0" presId="urn:microsoft.com/office/officeart/2005/8/layout/orgChart1"/>
    <dgm:cxn modelId="{F3833034-C7AD-41E5-878C-1117F661C223}" type="presParOf" srcId="{EBBDCF42-8B59-4BD6-BD51-B1F764BE1A0E}" destId="{F171E27C-A992-484A-9799-08BF961A69D8}" srcOrd="1" destOrd="0" presId="urn:microsoft.com/office/officeart/2005/8/layout/orgChart1"/>
    <dgm:cxn modelId="{D9544F1A-62BB-4A73-8D19-F84E83B70EFF}" type="presParOf" srcId="{B05FD42E-3132-4462-82F6-3412E1D4D938}" destId="{CCED47B7-C1F4-4777-A3FE-DC1DCE995355}" srcOrd="1" destOrd="0" presId="urn:microsoft.com/office/officeart/2005/8/layout/orgChart1"/>
    <dgm:cxn modelId="{F67E4B62-ECC5-4984-A5B2-4236E2CEA8D9}" type="presParOf" srcId="{B05FD42E-3132-4462-82F6-3412E1D4D938}" destId="{95FB635A-EAFA-45F1-A4E7-EAF106ED5C54}" srcOrd="2" destOrd="0" presId="urn:microsoft.com/office/officeart/2005/8/layout/orgChart1"/>
    <dgm:cxn modelId="{C8A4A4E4-4FC1-4BB1-A05C-372698BB4558}" type="presParOf" srcId="{B93331F1-41D8-4CB7-AAF3-07F8606559FF}" destId="{021A8E49-7191-4BAA-AA70-6471A8F4D542}" srcOrd="4" destOrd="0" presId="urn:microsoft.com/office/officeart/2005/8/layout/orgChart1"/>
    <dgm:cxn modelId="{D673F696-1BAF-4442-A6D8-364971B18985}" type="presParOf" srcId="{B93331F1-41D8-4CB7-AAF3-07F8606559FF}" destId="{20C7286D-34F4-4D70-A85D-3036AE9EE17B}" srcOrd="5" destOrd="0" presId="urn:microsoft.com/office/officeart/2005/8/layout/orgChart1"/>
    <dgm:cxn modelId="{50CA7E27-F44F-4C2C-A427-B30B3627F5B4}" type="presParOf" srcId="{20C7286D-34F4-4D70-A85D-3036AE9EE17B}" destId="{A30C5078-C398-438C-888A-5B5739E3BF2C}" srcOrd="0" destOrd="0" presId="urn:microsoft.com/office/officeart/2005/8/layout/orgChart1"/>
    <dgm:cxn modelId="{8684C349-6389-44F4-8D10-A8E3BA17383B}" type="presParOf" srcId="{A30C5078-C398-438C-888A-5B5739E3BF2C}" destId="{260BA23A-402C-4349-874B-146FF7767547}" srcOrd="0" destOrd="0" presId="urn:microsoft.com/office/officeart/2005/8/layout/orgChart1"/>
    <dgm:cxn modelId="{D91658E2-399F-4B82-9882-BC3E5B36EA3B}" type="presParOf" srcId="{A30C5078-C398-438C-888A-5B5739E3BF2C}" destId="{28407A3D-D33A-4931-8877-FB1322A6D724}" srcOrd="1" destOrd="0" presId="urn:microsoft.com/office/officeart/2005/8/layout/orgChart1"/>
    <dgm:cxn modelId="{8B4FCC4E-C0BA-4507-B68D-AF7D39F15837}" type="presParOf" srcId="{20C7286D-34F4-4D70-A85D-3036AE9EE17B}" destId="{D54964B4-AB64-46DD-9F8B-0298A0FC4139}" srcOrd="1" destOrd="0" presId="urn:microsoft.com/office/officeart/2005/8/layout/orgChart1"/>
    <dgm:cxn modelId="{12CD13A2-EC71-4635-9887-CDDC6616AA49}" type="presParOf" srcId="{20C7286D-34F4-4D70-A85D-3036AE9EE17B}" destId="{82B772EF-DDA4-46CD-9CDB-92DA6BBAE9C2}" srcOrd="2" destOrd="0" presId="urn:microsoft.com/office/officeart/2005/8/layout/orgChart1"/>
    <dgm:cxn modelId="{D40833FA-243F-470B-B980-DFC4074DEEA8}" type="presParOf" srcId="{B93331F1-41D8-4CB7-AAF3-07F8606559FF}" destId="{1FC522F5-DD50-47E0-957D-FA8BAA02BE6D}" srcOrd="6" destOrd="0" presId="urn:microsoft.com/office/officeart/2005/8/layout/orgChart1"/>
    <dgm:cxn modelId="{23E2C012-7EA0-4132-834E-DB101B335D0F}" type="presParOf" srcId="{B93331F1-41D8-4CB7-AAF3-07F8606559FF}" destId="{EEFF2A75-7476-498B-A6EF-1DF55243F465}" srcOrd="7" destOrd="0" presId="urn:microsoft.com/office/officeart/2005/8/layout/orgChart1"/>
    <dgm:cxn modelId="{34018C30-9269-41EB-A8B2-61A12E9F9595}" type="presParOf" srcId="{EEFF2A75-7476-498B-A6EF-1DF55243F465}" destId="{A60821D7-06AE-4DC4-801C-F8EDE5A35DDB}" srcOrd="0" destOrd="0" presId="urn:microsoft.com/office/officeart/2005/8/layout/orgChart1"/>
    <dgm:cxn modelId="{951390D8-FA63-49E2-9FE8-A7D5FE22B7B0}" type="presParOf" srcId="{A60821D7-06AE-4DC4-801C-F8EDE5A35DDB}" destId="{314DA424-707B-46AF-AAAA-DEAA4B8ED0E2}" srcOrd="0" destOrd="0" presId="urn:microsoft.com/office/officeart/2005/8/layout/orgChart1"/>
    <dgm:cxn modelId="{98BA7E42-30E2-496B-B0A2-4A43535D3E5C}" type="presParOf" srcId="{A60821D7-06AE-4DC4-801C-F8EDE5A35DDB}" destId="{06CA196B-50E7-4060-8E18-D096EDAE7F02}" srcOrd="1" destOrd="0" presId="urn:microsoft.com/office/officeart/2005/8/layout/orgChart1"/>
    <dgm:cxn modelId="{E60FB67E-DE20-4799-A372-E8DC3A90462E}" type="presParOf" srcId="{EEFF2A75-7476-498B-A6EF-1DF55243F465}" destId="{D26FBD96-F786-470B-A80E-3CF16D18B78A}" srcOrd="1" destOrd="0" presId="urn:microsoft.com/office/officeart/2005/8/layout/orgChart1"/>
    <dgm:cxn modelId="{460C6667-C552-4DB3-9EC7-412C72823C9E}" type="presParOf" srcId="{EEFF2A75-7476-498B-A6EF-1DF55243F465}" destId="{BBBDF965-16FA-4093-BA40-E510AF57996A}" srcOrd="2" destOrd="0" presId="urn:microsoft.com/office/officeart/2005/8/layout/orgChart1"/>
    <dgm:cxn modelId="{A6C7B62C-F223-42AA-B58D-2522C3438399}" type="presParOf" srcId="{6CEE6F99-C5AF-4DD2-B2A6-AB5C2F75B19F}" destId="{52ACA966-E398-4B2B-8CE3-7CECB28AF984}" srcOrd="2" destOrd="0" presId="urn:microsoft.com/office/officeart/2005/8/layout/orgChart1"/>
    <dgm:cxn modelId="{A9C70436-37CA-4AE8-85DA-88941C4EBAC7}" type="presParOf" srcId="{2E1B3461-2424-4FEE-A24A-3BEAB8AE657A}" destId="{19BA2851-74C4-4494-B1CA-2A9D95F2A437}" srcOrd="16" destOrd="0" presId="urn:microsoft.com/office/officeart/2005/8/layout/orgChart1"/>
    <dgm:cxn modelId="{35143C5A-77EE-47F7-9F47-E007E173111E}" type="presParOf" srcId="{2E1B3461-2424-4FEE-A24A-3BEAB8AE657A}" destId="{710DA3B6-7C53-486D-8AC8-B8591B455437}" srcOrd="17" destOrd="0" presId="urn:microsoft.com/office/officeart/2005/8/layout/orgChart1"/>
    <dgm:cxn modelId="{D0ADE75C-FCB4-4A4E-B284-1DDD8B6CFF69}" type="presParOf" srcId="{710DA3B6-7C53-486D-8AC8-B8591B455437}" destId="{F703BA18-27B2-4CF7-BA1B-D0E4E1E270FE}" srcOrd="0" destOrd="0" presId="urn:microsoft.com/office/officeart/2005/8/layout/orgChart1"/>
    <dgm:cxn modelId="{80F267E7-4B25-437F-8494-366FFE658111}" type="presParOf" srcId="{F703BA18-27B2-4CF7-BA1B-D0E4E1E270FE}" destId="{D4923DB7-4EF2-498E-8DDA-007393A6D3D8}" srcOrd="0" destOrd="0" presId="urn:microsoft.com/office/officeart/2005/8/layout/orgChart1"/>
    <dgm:cxn modelId="{1FF94542-2CF9-4762-B668-E717485DCBE5}" type="presParOf" srcId="{F703BA18-27B2-4CF7-BA1B-D0E4E1E270FE}" destId="{8E1B1300-9B2C-4B5C-841C-7526CB42EF59}" srcOrd="1" destOrd="0" presId="urn:microsoft.com/office/officeart/2005/8/layout/orgChart1"/>
    <dgm:cxn modelId="{62C8B4E0-F8C7-431F-B1F4-CAC5D4B9D4CB}" type="presParOf" srcId="{710DA3B6-7C53-486D-8AC8-B8591B455437}" destId="{D3F22EC3-73EA-423F-8D3B-1A2E1C7E8032}" srcOrd="1" destOrd="0" presId="urn:microsoft.com/office/officeart/2005/8/layout/orgChart1"/>
    <dgm:cxn modelId="{8C48EF3D-AC69-416F-B40A-E3E80C691572}" type="presParOf" srcId="{D3F22EC3-73EA-423F-8D3B-1A2E1C7E8032}" destId="{CF1789C4-5053-4AF5-A251-8D6026F15063}" srcOrd="0" destOrd="0" presId="urn:microsoft.com/office/officeart/2005/8/layout/orgChart1"/>
    <dgm:cxn modelId="{1DA85137-F621-4A8B-A84D-DC18A0814FEB}" type="presParOf" srcId="{D3F22EC3-73EA-423F-8D3B-1A2E1C7E8032}" destId="{D13DD466-1DA4-4C9C-8093-2FECD720366C}" srcOrd="1" destOrd="0" presId="urn:microsoft.com/office/officeart/2005/8/layout/orgChart1"/>
    <dgm:cxn modelId="{D9F30177-0887-4396-8C58-5AEFCB8322D9}" type="presParOf" srcId="{D13DD466-1DA4-4C9C-8093-2FECD720366C}" destId="{9FB64A1B-DA1D-4508-9790-83CB61E5856D}" srcOrd="0" destOrd="0" presId="urn:microsoft.com/office/officeart/2005/8/layout/orgChart1"/>
    <dgm:cxn modelId="{30B72FAE-4948-4CC1-9FAD-BBFF0986D2B8}" type="presParOf" srcId="{9FB64A1B-DA1D-4508-9790-83CB61E5856D}" destId="{0B069057-969A-4887-A312-3B1123467B86}" srcOrd="0" destOrd="0" presId="urn:microsoft.com/office/officeart/2005/8/layout/orgChart1"/>
    <dgm:cxn modelId="{53EE163A-2F30-45F4-AA4A-5CAE989E6E80}" type="presParOf" srcId="{9FB64A1B-DA1D-4508-9790-83CB61E5856D}" destId="{95F616B0-4E1B-49BD-88BF-C6C39F175A38}" srcOrd="1" destOrd="0" presId="urn:microsoft.com/office/officeart/2005/8/layout/orgChart1"/>
    <dgm:cxn modelId="{FF7476F9-CEC0-4B5E-AB74-293BD33AF757}" type="presParOf" srcId="{D13DD466-1DA4-4C9C-8093-2FECD720366C}" destId="{36BB2C2A-0ECE-4323-BDBD-DC00B740387C}" srcOrd="1" destOrd="0" presId="urn:microsoft.com/office/officeart/2005/8/layout/orgChart1"/>
    <dgm:cxn modelId="{6F4A505D-E75C-4DBB-85CD-6BCE16C0827B}" type="presParOf" srcId="{D13DD466-1DA4-4C9C-8093-2FECD720366C}" destId="{13B9E333-0045-4015-801B-9B7BB4116506}" srcOrd="2" destOrd="0" presId="urn:microsoft.com/office/officeart/2005/8/layout/orgChart1"/>
    <dgm:cxn modelId="{FDAF0E39-3D69-4A51-813B-075DF64E6C53}" type="presParOf" srcId="{D3F22EC3-73EA-423F-8D3B-1A2E1C7E8032}" destId="{D6E2F817-43ED-460B-BBC6-6E2287CF6437}" srcOrd="2" destOrd="0" presId="urn:microsoft.com/office/officeart/2005/8/layout/orgChart1"/>
    <dgm:cxn modelId="{E97A8A69-F61D-48FA-8903-69589234D9C7}" type="presParOf" srcId="{D3F22EC3-73EA-423F-8D3B-1A2E1C7E8032}" destId="{74E4AD13-81E3-470B-B87F-BCEE50E3FDD0}" srcOrd="3" destOrd="0" presId="urn:microsoft.com/office/officeart/2005/8/layout/orgChart1"/>
    <dgm:cxn modelId="{3C684012-C5D7-4E17-9731-041457375A52}" type="presParOf" srcId="{74E4AD13-81E3-470B-B87F-BCEE50E3FDD0}" destId="{CA7C7DDD-9642-4F89-A3DF-2DCE9C64C7EB}" srcOrd="0" destOrd="0" presId="urn:microsoft.com/office/officeart/2005/8/layout/orgChart1"/>
    <dgm:cxn modelId="{867A5EAC-D7EC-48B5-848D-84CBC4841729}" type="presParOf" srcId="{CA7C7DDD-9642-4F89-A3DF-2DCE9C64C7EB}" destId="{F3E3A4EA-D466-4484-BA5F-5DDA6F760F9F}" srcOrd="0" destOrd="0" presId="urn:microsoft.com/office/officeart/2005/8/layout/orgChart1"/>
    <dgm:cxn modelId="{E16BBDC4-CB92-4F3C-B6D0-32E10A83E3AF}" type="presParOf" srcId="{CA7C7DDD-9642-4F89-A3DF-2DCE9C64C7EB}" destId="{CEC2D223-4FC7-49AC-8151-6E444022425A}" srcOrd="1" destOrd="0" presId="urn:microsoft.com/office/officeart/2005/8/layout/orgChart1"/>
    <dgm:cxn modelId="{BED8AA48-FEC4-455B-AA41-F2BD4D64A155}" type="presParOf" srcId="{74E4AD13-81E3-470B-B87F-BCEE50E3FDD0}" destId="{1754E72A-101D-47D5-8CA4-D0969F7DFFD5}" srcOrd="1" destOrd="0" presId="urn:microsoft.com/office/officeart/2005/8/layout/orgChart1"/>
    <dgm:cxn modelId="{EE6521AE-F7FE-4D72-AC48-5300FB770608}" type="presParOf" srcId="{74E4AD13-81E3-470B-B87F-BCEE50E3FDD0}" destId="{EF18F34F-F88C-4F41-A569-6D8ECEF865B8}" srcOrd="2" destOrd="0" presId="urn:microsoft.com/office/officeart/2005/8/layout/orgChart1"/>
    <dgm:cxn modelId="{7D388175-EF6E-4B18-97DE-944F6F809F0E}" type="presParOf" srcId="{D3F22EC3-73EA-423F-8D3B-1A2E1C7E8032}" destId="{29734DAE-EC06-4F96-97DF-39A839EA3336}" srcOrd="4" destOrd="0" presId="urn:microsoft.com/office/officeart/2005/8/layout/orgChart1"/>
    <dgm:cxn modelId="{E356E6AF-AE6A-4785-9382-ED7025E6879E}" type="presParOf" srcId="{D3F22EC3-73EA-423F-8D3B-1A2E1C7E8032}" destId="{BE8E92B9-1A0A-4FDC-AB66-F9C93FA0DDFE}" srcOrd="5" destOrd="0" presId="urn:microsoft.com/office/officeart/2005/8/layout/orgChart1"/>
    <dgm:cxn modelId="{CF537862-556B-4122-A5A5-A4FF2A161401}" type="presParOf" srcId="{BE8E92B9-1A0A-4FDC-AB66-F9C93FA0DDFE}" destId="{BD2D7E74-534E-4368-8B08-C9D0CCA43853}" srcOrd="0" destOrd="0" presId="urn:microsoft.com/office/officeart/2005/8/layout/orgChart1"/>
    <dgm:cxn modelId="{7466562D-4E20-49DC-A4A4-D71A57DD5532}" type="presParOf" srcId="{BD2D7E74-534E-4368-8B08-C9D0CCA43853}" destId="{4893D0CA-4894-4BC6-B26F-B5FAF3233C94}" srcOrd="0" destOrd="0" presId="urn:microsoft.com/office/officeart/2005/8/layout/orgChart1"/>
    <dgm:cxn modelId="{240B8096-FD36-4AA7-953A-C1C2055E9355}" type="presParOf" srcId="{BD2D7E74-534E-4368-8B08-C9D0CCA43853}" destId="{51E1DB96-2484-4C26-9EAB-D32497BCDFA6}" srcOrd="1" destOrd="0" presId="urn:microsoft.com/office/officeart/2005/8/layout/orgChart1"/>
    <dgm:cxn modelId="{B3AB7865-24A0-40DE-B6CE-83BB63AD52EC}" type="presParOf" srcId="{BE8E92B9-1A0A-4FDC-AB66-F9C93FA0DDFE}" destId="{D7EE7130-6E10-4255-9771-DAEE5672CC1D}" srcOrd="1" destOrd="0" presId="urn:microsoft.com/office/officeart/2005/8/layout/orgChart1"/>
    <dgm:cxn modelId="{D066C507-1330-4CCF-9C71-5B6052F14BB2}" type="presParOf" srcId="{BE8E92B9-1A0A-4FDC-AB66-F9C93FA0DDFE}" destId="{3C0AC003-CCDF-40EB-ABD1-888FA90F4A57}" srcOrd="2" destOrd="0" presId="urn:microsoft.com/office/officeart/2005/8/layout/orgChart1"/>
    <dgm:cxn modelId="{7592743B-21D4-4329-9E90-136307AC5547}" type="presParOf" srcId="{D3F22EC3-73EA-423F-8D3B-1A2E1C7E8032}" destId="{57C6F70F-CDBA-4B62-A575-B147D882148D}" srcOrd="6" destOrd="0" presId="urn:microsoft.com/office/officeart/2005/8/layout/orgChart1"/>
    <dgm:cxn modelId="{746825E2-8744-48E6-A3BC-AAB2E1CCA437}" type="presParOf" srcId="{D3F22EC3-73EA-423F-8D3B-1A2E1C7E8032}" destId="{1147A4F8-4A28-46BE-AB9B-41181FB716A4}" srcOrd="7" destOrd="0" presId="urn:microsoft.com/office/officeart/2005/8/layout/orgChart1"/>
    <dgm:cxn modelId="{55BB3F43-EF27-4BBF-9F4C-0D333210DA3C}" type="presParOf" srcId="{1147A4F8-4A28-46BE-AB9B-41181FB716A4}" destId="{59B38AAA-9A3D-46D8-B3A3-A32756F37509}" srcOrd="0" destOrd="0" presId="urn:microsoft.com/office/officeart/2005/8/layout/orgChart1"/>
    <dgm:cxn modelId="{8E2B41FB-6FD6-4A01-9D06-54B2E00016AA}" type="presParOf" srcId="{59B38AAA-9A3D-46D8-B3A3-A32756F37509}" destId="{A235CC50-0EE9-48F7-A80B-D1D458520332}" srcOrd="0" destOrd="0" presId="urn:microsoft.com/office/officeart/2005/8/layout/orgChart1"/>
    <dgm:cxn modelId="{0CB7FBCD-20E4-43CA-B35D-28F01E43C382}" type="presParOf" srcId="{59B38AAA-9A3D-46D8-B3A3-A32756F37509}" destId="{1878DCF6-B6F0-4BCA-A136-6F72254C949E}" srcOrd="1" destOrd="0" presId="urn:microsoft.com/office/officeart/2005/8/layout/orgChart1"/>
    <dgm:cxn modelId="{386FA170-1C71-42EE-B8CF-F087AD2234E4}" type="presParOf" srcId="{1147A4F8-4A28-46BE-AB9B-41181FB716A4}" destId="{C139BC4E-8701-4246-A6E8-4CBC4227FB46}" srcOrd="1" destOrd="0" presId="urn:microsoft.com/office/officeart/2005/8/layout/orgChart1"/>
    <dgm:cxn modelId="{6FE10BBA-5E01-4151-8FF0-C1751AA488C0}" type="presParOf" srcId="{1147A4F8-4A28-46BE-AB9B-41181FB716A4}" destId="{6D79E453-BD5F-4557-A905-FFADD23443B2}" srcOrd="2" destOrd="0" presId="urn:microsoft.com/office/officeart/2005/8/layout/orgChart1"/>
    <dgm:cxn modelId="{75F4A231-3DB5-4CBE-9665-D4AEA3A47AFD}" type="presParOf" srcId="{710DA3B6-7C53-486D-8AC8-B8591B455437}" destId="{4D1588D3-0AF8-40E0-8073-490641F05423}" srcOrd="2" destOrd="0" presId="urn:microsoft.com/office/officeart/2005/8/layout/orgChart1"/>
    <dgm:cxn modelId="{BAD95CC3-6D1B-4563-9393-2A10F27BA09C}" type="presParOf" srcId="{BBA77DBF-8B88-4EC1-B8B4-9F644F58DF91}" destId="{13BD2E71-B933-41B5-B653-07D251FFC52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DD7FDF-4478-422D-9E01-A0F6F2A05251}">
      <dsp:nvSpPr>
        <dsp:cNvPr id="0" name=""/>
        <dsp:cNvSpPr/>
      </dsp:nvSpPr>
      <dsp:spPr>
        <a:xfrm>
          <a:off x="1356032" y="127192"/>
          <a:ext cx="1874259" cy="496903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latin typeface="+mn-lt"/>
            </a:rPr>
            <a:t>Mobility-as-a-Service OR </a:t>
          </a:r>
          <a:r>
            <a:rPr lang="en-US" sz="900" kern="1200" dirty="0" err="1">
              <a:latin typeface="+mn-lt"/>
            </a:rPr>
            <a:t>MaaS</a:t>
          </a:r>
          <a:r>
            <a:rPr lang="en-US" sz="900" kern="1200" dirty="0">
              <a:latin typeface="+mn-lt"/>
            </a:rPr>
            <a:t> OR Multimodal-integration OR Mode-integration</a:t>
          </a:r>
          <a:endParaRPr lang="en-IN" sz="900" kern="1200" dirty="0">
            <a:latin typeface="+mn-lt"/>
          </a:endParaRPr>
        </a:p>
      </dsp:txBody>
      <dsp:txXfrm>
        <a:off x="1370586" y="141746"/>
        <a:ext cx="1845151" cy="467795"/>
      </dsp:txXfrm>
    </dsp:sp>
    <dsp:sp modelId="{444507D1-3506-430B-91E6-2E3140EB2DF6}">
      <dsp:nvSpPr>
        <dsp:cNvPr id="0" name=""/>
        <dsp:cNvSpPr/>
      </dsp:nvSpPr>
      <dsp:spPr>
        <a:xfrm>
          <a:off x="2247442" y="624096"/>
          <a:ext cx="91440" cy="28828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8281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503038-9211-4E2A-87E1-560A33D6658B}">
      <dsp:nvSpPr>
        <dsp:cNvPr id="0" name=""/>
        <dsp:cNvSpPr/>
      </dsp:nvSpPr>
      <dsp:spPr>
        <a:xfrm>
          <a:off x="1359405" y="912378"/>
          <a:ext cx="1867513" cy="343429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accent5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900" kern="1200" dirty="0" err="1">
              <a:latin typeface="+mn-lt"/>
            </a:rPr>
            <a:t>WoS</a:t>
          </a:r>
          <a:endParaRPr lang="en-IN" sz="900" kern="1200" dirty="0">
            <a:latin typeface="+mn-lt"/>
          </a:endParaRP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900" kern="1200" dirty="0">
              <a:latin typeface="+mn-lt"/>
            </a:rPr>
            <a:t>(N=13016)</a:t>
          </a:r>
        </a:p>
      </dsp:txBody>
      <dsp:txXfrm>
        <a:off x="1369464" y="922437"/>
        <a:ext cx="1847395" cy="323311"/>
      </dsp:txXfrm>
    </dsp:sp>
    <dsp:sp modelId="{0A31064D-7E46-4589-B43A-0BD461732088}">
      <dsp:nvSpPr>
        <dsp:cNvPr id="0" name=""/>
        <dsp:cNvSpPr/>
      </dsp:nvSpPr>
      <dsp:spPr>
        <a:xfrm>
          <a:off x="2247442" y="1255808"/>
          <a:ext cx="91440" cy="28828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8281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B8B0B8-6F15-407E-B268-C0C7914F5167}">
      <dsp:nvSpPr>
        <dsp:cNvPr id="0" name=""/>
        <dsp:cNvSpPr/>
      </dsp:nvSpPr>
      <dsp:spPr>
        <a:xfrm>
          <a:off x="1359405" y="1544090"/>
          <a:ext cx="1867513" cy="412934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900" kern="1200" dirty="0">
              <a:latin typeface="+mn-lt"/>
            </a:rPr>
            <a:t>Relevant articles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900" kern="1200" dirty="0">
              <a:latin typeface="+mn-lt"/>
            </a:rPr>
            <a:t>(N=605)</a:t>
          </a:r>
        </a:p>
      </dsp:txBody>
      <dsp:txXfrm>
        <a:off x="1371499" y="1556184"/>
        <a:ext cx="1843325" cy="388746"/>
      </dsp:txXfrm>
    </dsp:sp>
    <dsp:sp modelId="{76B82E90-49EB-41F8-8CC0-9003FCDB834F}">
      <dsp:nvSpPr>
        <dsp:cNvPr id="0" name=""/>
        <dsp:cNvSpPr/>
      </dsp:nvSpPr>
      <dsp:spPr>
        <a:xfrm>
          <a:off x="2247442" y="1957024"/>
          <a:ext cx="91440" cy="28828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8281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49E8E3-9EC8-4E60-BDA8-ACDB00D12FA9}">
      <dsp:nvSpPr>
        <dsp:cNvPr id="0" name=""/>
        <dsp:cNvSpPr/>
      </dsp:nvSpPr>
      <dsp:spPr>
        <a:xfrm>
          <a:off x="1356270" y="2245306"/>
          <a:ext cx="1873783" cy="617405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900" kern="1200" dirty="0">
              <a:solidFill>
                <a:schemeClr val="bg1"/>
              </a:solidFill>
              <a:latin typeface="+mn-lt"/>
            </a:rPr>
            <a:t>Papers included </a:t>
          </a:r>
          <a:r>
            <a:rPr lang="en-IN" sz="900" kern="1200" dirty="0" err="1">
              <a:solidFill>
                <a:schemeClr val="bg1"/>
              </a:solidFill>
              <a:latin typeface="+mn-lt"/>
            </a:rPr>
            <a:t>MaaS</a:t>
          </a:r>
          <a:r>
            <a:rPr lang="en-IN" sz="900" kern="1200" dirty="0">
              <a:solidFill>
                <a:schemeClr val="bg1"/>
              </a:solidFill>
              <a:latin typeface="+mn-lt"/>
            </a:rPr>
            <a:t> implemented cities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900" kern="1200" dirty="0">
              <a:solidFill>
                <a:schemeClr val="bg1"/>
              </a:solidFill>
              <a:latin typeface="+mn-lt"/>
            </a:rPr>
            <a:t>(N=103)</a:t>
          </a:r>
        </a:p>
      </dsp:txBody>
      <dsp:txXfrm>
        <a:off x="1374353" y="2263389"/>
        <a:ext cx="1837617" cy="5812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C6F70F-CDBA-4B62-A575-B147D882148D}">
      <dsp:nvSpPr>
        <dsp:cNvPr id="0" name=""/>
        <dsp:cNvSpPr/>
      </dsp:nvSpPr>
      <dsp:spPr>
        <a:xfrm>
          <a:off x="7823494" y="3089204"/>
          <a:ext cx="119925" cy="20533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53350"/>
              </a:lnTo>
              <a:lnTo>
                <a:pt x="119925" y="205335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734DAE-EC06-4F96-97DF-39A839EA3336}">
      <dsp:nvSpPr>
        <dsp:cNvPr id="0" name=""/>
        <dsp:cNvSpPr/>
      </dsp:nvSpPr>
      <dsp:spPr>
        <a:xfrm>
          <a:off x="7823494" y="3089204"/>
          <a:ext cx="119925" cy="15245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4563"/>
              </a:lnTo>
              <a:lnTo>
                <a:pt x="119925" y="1524563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E2F817-43ED-460B-BBC6-6E2287CF6437}">
      <dsp:nvSpPr>
        <dsp:cNvPr id="0" name=""/>
        <dsp:cNvSpPr/>
      </dsp:nvSpPr>
      <dsp:spPr>
        <a:xfrm>
          <a:off x="7823494" y="3089204"/>
          <a:ext cx="119925" cy="9957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95776"/>
              </a:lnTo>
              <a:lnTo>
                <a:pt x="119925" y="99577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1789C4-5053-4AF5-A251-8D6026F15063}">
      <dsp:nvSpPr>
        <dsp:cNvPr id="0" name=""/>
        <dsp:cNvSpPr/>
      </dsp:nvSpPr>
      <dsp:spPr>
        <a:xfrm>
          <a:off x="7823494" y="3089204"/>
          <a:ext cx="119925" cy="4173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7380"/>
              </a:lnTo>
              <a:lnTo>
                <a:pt x="119925" y="41738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BA2851-74C4-4494-B1CA-2A9D95F2A437}">
      <dsp:nvSpPr>
        <dsp:cNvPr id="0" name=""/>
        <dsp:cNvSpPr/>
      </dsp:nvSpPr>
      <dsp:spPr>
        <a:xfrm>
          <a:off x="4273702" y="1607154"/>
          <a:ext cx="3869593" cy="10822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98351"/>
              </a:lnTo>
              <a:lnTo>
                <a:pt x="3869593" y="998351"/>
              </a:lnTo>
              <a:lnTo>
                <a:pt x="3869593" y="1082298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C522F5-DD50-47E0-957D-FA8BAA02BE6D}">
      <dsp:nvSpPr>
        <dsp:cNvPr id="0" name=""/>
        <dsp:cNvSpPr/>
      </dsp:nvSpPr>
      <dsp:spPr>
        <a:xfrm>
          <a:off x="6856096" y="3089204"/>
          <a:ext cx="119925" cy="23083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08316"/>
              </a:lnTo>
              <a:lnTo>
                <a:pt x="119925" y="230831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1A8E49-7191-4BAA-AA70-6471A8F4D542}">
      <dsp:nvSpPr>
        <dsp:cNvPr id="0" name=""/>
        <dsp:cNvSpPr/>
      </dsp:nvSpPr>
      <dsp:spPr>
        <a:xfrm>
          <a:off x="6856096" y="3089204"/>
          <a:ext cx="119925" cy="16833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3355"/>
              </a:lnTo>
              <a:lnTo>
                <a:pt x="119925" y="1683355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E4AA2A-E24A-4A87-A576-88F0E1402BB1}">
      <dsp:nvSpPr>
        <dsp:cNvPr id="0" name=""/>
        <dsp:cNvSpPr/>
      </dsp:nvSpPr>
      <dsp:spPr>
        <a:xfrm>
          <a:off x="6856096" y="3089204"/>
          <a:ext cx="119925" cy="9955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95514"/>
              </a:lnTo>
              <a:lnTo>
                <a:pt x="119925" y="995514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50630B-1418-4E24-9F6C-F675B3E685E8}">
      <dsp:nvSpPr>
        <dsp:cNvPr id="0" name=""/>
        <dsp:cNvSpPr/>
      </dsp:nvSpPr>
      <dsp:spPr>
        <a:xfrm>
          <a:off x="6856096" y="3089204"/>
          <a:ext cx="119925" cy="3677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7771"/>
              </a:lnTo>
              <a:lnTo>
                <a:pt x="119925" y="367771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3EC19D-DF04-4C67-A995-73D2DDAE7E1B}">
      <dsp:nvSpPr>
        <dsp:cNvPr id="0" name=""/>
        <dsp:cNvSpPr/>
      </dsp:nvSpPr>
      <dsp:spPr>
        <a:xfrm>
          <a:off x="4273702" y="1607154"/>
          <a:ext cx="2902195" cy="10822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98351"/>
              </a:lnTo>
              <a:lnTo>
                <a:pt x="2902195" y="998351"/>
              </a:lnTo>
              <a:lnTo>
                <a:pt x="2902195" y="1082298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1C9170-2051-4331-A8AB-2B42A1A0066B}">
      <dsp:nvSpPr>
        <dsp:cNvPr id="0" name=""/>
        <dsp:cNvSpPr/>
      </dsp:nvSpPr>
      <dsp:spPr>
        <a:xfrm>
          <a:off x="5888698" y="3089204"/>
          <a:ext cx="119925" cy="17986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98693"/>
              </a:lnTo>
              <a:lnTo>
                <a:pt x="119925" y="1798693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FBA444-5E33-44CD-8F62-ED5E121568B4}">
      <dsp:nvSpPr>
        <dsp:cNvPr id="0" name=""/>
        <dsp:cNvSpPr/>
      </dsp:nvSpPr>
      <dsp:spPr>
        <a:xfrm>
          <a:off x="5888698" y="3089204"/>
          <a:ext cx="119925" cy="13087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8766"/>
              </a:lnTo>
              <a:lnTo>
                <a:pt x="119925" y="130876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277C73-D195-49EB-A78B-79B05EE923F5}">
      <dsp:nvSpPr>
        <dsp:cNvPr id="0" name=""/>
        <dsp:cNvSpPr/>
      </dsp:nvSpPr>
      <dsp:spPr>
        <a:xfrm>
          <a:off x="5888698" y="3089204"/>
          <a:ext cx="119925" cy="8188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8838"/>
              </a:lnTo>
              <a:lnTo>
                <a:pt x="119925" y="81883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E19E3D-E1E4-4B49-B2BB-D9B18D05A5F1}">
      <dsp:nvSpPr>
        <dsp:cNvPr id="0" name=""/>
        <dsp:cNvSpPr/>
      </dsp:nvSpPr>
      <dsp:spPr>
        <a:xfrm>
          <a:off x="5888698" y="3089204"/>
          <a:ext cx="119925" cy="3289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8911"/>
              </a:lnTo>
              <a:lnTo>
                <a:pt x="119925" y="328911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EFF7E5-81F0-415E-B403-A2FB673A86D3}">
      <dsp:nvSpPr>
        <dsp:cNvPr id="0" name=""/>
        <dsp:cNvSpPr/>
      </dsp:nvSpPr>
      <dsp:spPr>
        <a:xfrm>
          <a:off x="4273702" y="1607154"/>
          <a:ext cx="1934796" cy="10822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98351"/>
              </a:lnTo>
              <a:lnTo>
                <a:pt x="1934796" y="998351"/>
              </a:lnTo>
              <a:lnTo>
                <a:pt x="1934796" y="1082298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8E1E2E-13CA-496C-974D-5E6ADA5F0295}">
      <dsp:nvSpPr>
        <dsp:cNvPr id="0" name=""/>
        <dsp:cNvSpPr/>
      </dsp:nvSpPr>
      <dsp:spPr>
        <a:xfrm>
          <a:off x="4921299" y="3089204"/>
          <a:ext cx="119925" cy="8188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8838"/>
              </a:lnTo>
              <a:lnTo>
                <a:pt x="119925" y="81883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F05319-13DD-43E1-97B1-FEFB998D95FD}">
      <dsp:nvSpPr>
        <dsp:cNvPr id="0" name=""/>
        <dsp:cNvSpPr/>
      </dsp:nvSpPr>
      <dsp:spPr>
        <a:xfrm>
          <a:off x="4921299" y="3089204"/>
          <a:ext cx="119925" cy="3289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8911"/>
              </a:lnTo>
              <a:lnTo>
                <a:pt x="119925" y="328911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EBD958-9A9D-47E2-B53E-41E75C27BCB1}">
      <dsp:nvSpPr>
        <dsp:cNvPr id="0" name=""/>
        <dsp:cNvSpPr/>
      </dsp:nvSpPr>
      <dsp:spPr>
        <a:xfrm>
          <a:off x="4273702" y="1607154"/>
          <a:ext cx="967398" cy="10822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98351"/>
              </a:lnTo>
              <a:lnTo>
                <a:pt x="967398" y="998351"/>
              </a:lnTo>
              <a:lnTo>
                <a:pt x="967398" y="1082298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A603F8-36DE-4276-9737-CE5A69DDEE94}">
      <dsp:nvSpPr>
        <dsp:cNvPr id="0" name=""/>
        <dsp:cNvSpPr/>
      </dsp:nvSpPr>
      <dsp:spPr>
        <a:xfrm>
          <a:off x="3953901" y="3089204"/>
          <a:ext cx="119925" cy="22862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6218"/>
              </a:lnTo>
              <a:lnTo>
                <a:pt x="119925" y="228621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E660C5-8A9C-427A-A698-44BEEB662D31}">
      <dsp:nvSpPr>
        <dsp:cNvPr id="0" name=""/>
        <dsp:cNvSpPr/>
      </dsp:nvSpPr>
      <dsp:spPr>
        <a:xfrm>
          <a:off x="3953901" y="3089204"/>
          <a:ext cx="119925" cy="17986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98693"/>
              </a:lnTo>
              <a:lnTo>
                <a:pt x="119925" y="1798693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C08F94-6E2E-4F9A-B472-458AE38370EA}">
      <dsp:nvSpPr>
        <dsp:cNvPr id="0" name=""/>
        <dsp:cNvSpPr/>
      </dsp:nvSpPr>
      <dsp:spPr>
        <a:xfrm>
          <a:off x="3953901" y="3089204"/>
          <a:ext cx="119925" cy="13087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8766"/>
              </a:lnTo>
              <a:lnTo>
                <a:pt x="119925" y="130876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BACBF5-4FD9-4F5E-971C-03A321A7ED73}">
      <dsp:nvSpPr>
        <dsp:cNvPr id="0" name=""/>
        <dsp:cNvSpPr/>
      </dsp:nvSpPr>
      <dsp:spPr>
        <a:xfrm>
          <a:off x="3953901" y="3089204"/>
          <a:ext cx="119925" cy="8188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8838"/>
              </a:lnTo>
              <a:lnTo>
                <a:pt x="119925" y="81883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D52D4F-DB83-4DC0-BD16-598404745E4C}">
      <dsp:nvSpPr>
        <dsp:cNvPr id="0" name=""/>
        <dsp:cNvSpPr/>
      </dsp:nvSpPr>
      <dsp:spPr>
        <a:xfrm>
          <a:off x="3953901" y="3089204"/>
          <a:ext cx="119925" cy="3289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8911"/>
              </a:lnTo>
              <a:lnTo>
                <a:pt x="119925" y="328911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EBE03B-5DA6-4672-9D67-BA07B8978AE4}">
      <dsp:nvSpPr>
        <dsp:cNvPr id="0" name=""/>
        <dsp:cNvSpPr/>
      </dsp:nvSpPr>
      <dsp:spPr>
        <a:xfrm>
          <a:off x="4227982" y="1607154"/>
          <a:ext cx="91440" cy="108229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82298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603402-B918-44C5-B864-12AA2D7A9D22}">
      <dsp:nvSpPr>
        <dsp:cNvPr id="0" name=""/>
        <dsp:cNvSpPr/>
      </dsp:nvSpPr>
      <dsp:spPr>
        <a:xfrm>
          <a:off x="2986503" y="3089204"/>
          <a:ext cx="119925" cy="8188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8838"/>
              </a:lnTo>
              <a:lnTo>
                <a:pt x="119925" y="81883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64C98C-A56E-45EE-9BBA-24BB1AB0BC88}">
      <dsp:nvSpPr>
        <dsp:cNvPr id="0" name=""/>
        <dsp:cNvSpPr/>
      </dsp:nvSpPr>
      <dsp:spPr>
        <a:xfrm>
          <a:off x="2986503" y="3089204"/>
          <a:ext cx="119925" cy="3289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8911"/>
              </a:lnTo>
              <a:lnTo>
                <a:pt x="119925" y="328911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2F77DF-DFC0-4896-AA5E-13E84C283823}">
      <dsp:nvSpPr>
        <dsp:cNvPr id="0" name=""/>
        <dsp:cNvSpPr/>
      </dsp:nvSpPr>
      <dsp:spPr>
        <a:xfrm>
          <a:off x="3306304" y="1607154"/>
          <a:ext cx="967398" cy="1082298"/>
        </a:xfrm>
        <a:custGeom>
          <a:avLst/>
          <a:gdLst/>
          <a:ahLst/>
          <a:cxnLst/>
          <a:rect l="0" t="0" r="0" b="0"/>
          <a:pathLst>
            <a:path>
              <a:moveTo>
                <a:pt x="967398" y="0"/>
              </a:moveTo>
              <a:lnTo>
                <a:pt x="967398" y="998351"/>
              </a:lnTo>
              <a:lnTo>
                <a:pt x="0" y="998351"/>
              </a:lnTo>
              <a:lnTo>
                <a:pt x="0" y="1082298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D89A4A-A5B2-4298-8332-AB05F153C474}">
      <dsp:nvSpPr>
        <dsp:cNvPr id="0" name=""/>
        <dsp:cNvSpPr/>
      </dsp:nvSpPr>
      <dsp:spPr>
        <a:xfrm>
          <a:off x="2019104" y="3089204"/>
          <a:ext cx="119925" cy="13087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8766"/>
              </a:lnTo>
              <a:lnTo>
                <a:pt x="119925" y="130876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FEC365-1C1B-4BAF-90AC-8347966EA000}">
      <dsp:nvSpPr>
        <dsp:cNvPr id="0" name=""/>
        <dsp:cNvSpPr/>
      </dsp:nvSpPr>
      <dsp:spPr>
        <a:xfrm>
          <a:off x="2019104" y="3089204"/>
          <a:ext cx="119925" cy="8188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8838"/>
              </a:lnTo>
              <a:lnTo>
                <a:pt x="119925" y="81883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B94BAB-ED15-43AB-9A2F-0DCB6CE4D9E1}">
      <dsp:nvSpPr>
        <dsp:cNvPr id="0" name=""/>
        <dsp:cNvSpPr/>
      </dsp:nvSpPr>
      <dsp:spPr>
        <a:xfrm>
          <a:off x="2019104" y="3089204"/>
          <a:ext cx="119925" cy="3289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8911"/>
              </a:lnTo>
              <a:lnTo>
                <a:pt x="119925" y="328911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0BDF70-730D-4C83-A675-227AE5E2AD8F}">
      <dsp:nvSpPr>
        <dsp:cNvPr id="0" name=""/>
        <dsp:cNvSpPr/>
      </dsp:nvSpPr>
      <dsp:spPr>
        <a:xfrm>
          <a:off x="2338905" y="1607154"/>
          <a:ext cx="1934796" cy="1082298"/>
        </a:xfrm>
        <a:custGeom>
          <a:avLst/>
          <a:gdLst/>
          <a:ahLst/>
          <a:cxnLst/>
          <a:rect l="0" t="0" r="0" b="0"/>
          <a:pathLst>
            <a:path>
              <a:moveTo>
                <a:pt x="1934796" y="0"/>
              </a:moveTo>
              <a:lnTo>
                <a:pt x="1934796" y="998351"/>
              </a:lnTo>
              <a:lnTo>
                <a:pt x="0" y="998351"/>
              </a:lnTo>
              <a:lnTo>
                <a:pt x="0" y="1082298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50DF85-98CF-4027-8526-619B8EC8254B}">
      <dsp:nvSpPr>
        <dsp:cNvPr id="0" name=""/>
        <dsp:cNvSpPr/>
      </dsp:nvSpPr>
      <dsp:spPr>
        <a:xfrm>
          <a:off x="1051706" y="3089204"/>
          <a:ext cx="119925" cy="12906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90681"/>
              </a:lnTo>
              <a:lnTo>
                <a:pt x="119925" y="1290681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40CA96-0C54-4083-9668-29B7D4569C1A}">
      <dsp:nvSpPr>
        <dsp:cNvPr id="0" name=""/>
        <dsp:cNvSpPr/>
      </dsp:nvSpPr>
      <dsp:spPr>
        <a:xfrm>
          <a:off x="1051706" y="3089204"/>
          <a:ext cx="119925" cy="5135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3520"/>
              </a:lnTo>
              <a:lnTo>
                <a:pt x="119925" y="51352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9720CC-9222-4AE3-9FDA-F28A28EB225E}">
      <dsp:nvSpPr>
        <dsp:cNvPr id="0" name=""/>
        <dsp:cNvSpPr/>
      </dsp:nvSpPr>
      <dsp:spPr>
        <a:xfrm>
          <a:off x="1371507" y="1607154"/>
          <a:ext cx="2902195" cy="1082298"/>
        </a:xfrm>
        <a:custGeom>
          <a:avLst/>
          <a:gdLst/>
          <a:ahLst/>
          <a:cxnLst/>
          <a:rect l="0" t="0" r="0" b="0"/>
          <a:pathLst>
            <a:path>
              <a:moveTo>
                <a:pt x="2902195" y="0"/>
              </a:moveTo>
              <a:lnTo>
                <a:pt x="2902195" y="998351"/>
              </a:lnTo>
              <a:lnTo>
                <a:pt x="0" y="998351"/>
              </a:lnTo>
              <a:lnTo>
                <a:pt x="0" y="1082298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A800D6-5729-4282-8619-501B97A066B9}">
      <dsp:nvSpPr>
        <dsp:cNvPr id="0" name=""/>
        <dsp:cNvSpPr/>
      </dsp:nvSpPr>
      <dsp:spPr>
        <a:xfrm>
          <a:off x="84308" y="3089204"/>
          <a:ext cx="119925" cy="8188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8838"/>
              </a:lnTo>
              <a:lnTo>
                <a:pt x="119925" y="81883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09815B-39CB-4ECE-89E8-3E31C0F073C2}">
      <dsp:nvSpPr>
        <dsp:cNvPr id="0" name=""/>
        <dsp:cNvSpPr/>
      </dsp:nvSpPr>
      <dsp:spPr>
        <a:xfrm>
          <a:off x="84308" y="3089204"/>
          <a:ext cx="119925" cy="3289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8911"/>
              </a:lnTo>
              <a:lnTo>
                <a:pt x="119925" y="328911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99DD85-0CA4-4858-A065-85D69B24E468}">
      <dsp:nvSpPr>
        <dsp:cNvPr id="0" name=""/>
        <dsp:cNvSpPr/>
      </dsp:nvSpPr>
      <dsp:spPr>
        <a:xfrm>
          <a:off x="404109" y="1607154"/>
          <a:ext cx="3869593" cy="1082298"/>
        </a:xfrm>
        <a:custGeom>
          <a:avLst/>
          <a:gdLst/>
          <a:ahLst/>
          <a:cxnLst/>
          <a:rect l="0" t="0" r="0" b="0"/>
          <a:pathLst>
            <a:path>
              <a:moveTo>
                <a:pt x="3869593" y="0"/>
              </a:moveTo>
              <a:lnTo>
                <a:pt x="3869593" y="998351"/>
              </a:lnTo>
              <a:lnTo>
                <a:pt x="0" y="998351"/>
              </a:lnTo>
              <a:lnTo>
                <a:pt x="0" y="1082298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BDDD3D-FFAD-4C97-A546-AB50E97FAC59}">
      <dsp:nvSpPr>
        <dsp:cNvPr id="0" name=""/>
        <dsp:cNvSpPr/>
      </dsp:nvSpPr>
      <dsp:spPr>
        <a:xfrm>
          <a:off x="2988126" y="1207402"/>
          <a:ext cx="2571152" cy="399751"/>
        </a:xfrm>
        <a:prstGeom prst="rect">
          <a:avLst/>
        </a:prstGeom>
        <a:solidFill>
          <a:srgbClr val="FFCA21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kern="1200" dirty="0"/>
            <a:t>Key Characteristics</a:t>
          </a:r>
        </a:p>
      </dsp:txBody>
      <dsp:txXfrm>
        <a:off x="2988126" y="1207402"/>
        <a:ext cx="2571152" cy="399751"/>
      </dsp:txXfrm>
    </dsp:sp>
    <dsp:sp modelId="{EB4EDEA6-80DF-4D73-B84D-56CE9C122841}">
      <dsp:nvSpPr>
        <dsp:cNvPr id="0" name=""/>
        <dsp:cNvSpPr/>
      </dsp:nvSpPr>
      <dsp:spPr>
        <a:xfrm>
          <a:off x="4357" y="2689452"/>
          <a:ext cx="799502" cy="39975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050" b="1" kern="1200" dirty="0"/>
            <a:t>Range of Modes</a:t>
          </a:r>
        </a:p>
      </dsp:txBody>
      <dsp:txXfrm>
        <a:off x="4357" y="2689452"/>
        <a:ext cx="799502" cy="399751"/>
      </dsp:txXfrm>
    </dsp:sp>
    <dsp:sp modelId="{01931322-19FB-45FE-A67D-A72E40847F9B}">
      <dsp:nvSpPr>
        <dsp:cNvPr id="0" name=""/>
        <dsp:cNvSpPr/>
      </dsp:nvSpPr>
      <dsp:spPr>
        <a:xfrm>
          <a:off x="204233" y="3257099"/>
          <a:ext cx="799502" cy="322031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IN" sz="800" kern="1200" dirty="0">
              <a:solidFill>
                <a:schemeClr val="tx1"/>
              </a:solidFill>
            </a:rPr>
            <a:t>No. of modes</a:t>
          </a:r>
          <a:endParaRPr lang="en-IN" sz="800" kern="1200" dirty="0"/>
        </a:p>
      </dsp:txBody>
      <dsp:txXfrm>
        <a:off x="204233" y="3257099"/>
        <a:ext cx="799502" cy="322031"/>
      </dsp:txXfrm>
    </dsp:sp>
    <dsp:sp modelId="{4A9D2944-A91A-44CD-9373-B4C2AAD0E48C}">
      <dsp:nvSpPr>
        <dsp:cNvPr id="0" name=""/>
        <dsp:cNvSpPr/>
      </dsp:nvSpPr>
      <dsp:spPr>
        <a:xfrm>
          <a:off x="204233" y="3747027"/>
          <a:ext cx="799502" cy="322031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IN" sz="800" kern="1200">
              <a:solidFill>
                <a:schemeClr val="tx1"/>
              </a:solidFill>
            </a:rPr>
            <a:t>Public &amp; Shared modes included</a:t>
          </a:r>
          <a:endParaRPr lang="en-IN" sz="800" kern="1200" dirty="0"/>
        </a:p>
      </dsp:txBody>
      <dsp:txXfrm>
        <a:off x="204233" y="3747027"/>
        <a:ext cx="799502" cy="322031"/>
      </dsp:txXfrm>
    </dsp:sp>
    <dsp:sp modelId="{9D78494F-D00E-40B6-B2E2-8BCB1F4108DD}">
      <dsp:nvSpPr>
        <dsp:cNvPr id="0" name=""/>
        <dsp:cNvSpPr/>
      </dsp:nvSpPr>
      <dsp:spPr>
        <a:xfrm>
          <a:off x="971756" y="2689452"/>
          <a:ext cx="799502" cy="399751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050" b="1" kern="1200" dirty="0"/>
            <a:t>Addition of Policy</a:t>
          </a:r>
        </a:p>
      </dsp:txBody>
      <dsp:txXfrm>
        <a:off x="971756" y="2689452"/>
        <a:ext cx="799502" cy="399751"/>
      </dsp:txXfrm>
    </dsp:sp>
    <dsp:sp modelId="{DE603B2F-60FC-45E3-A47D-02ACFD0F7FB0}">
      <dsp:nvSpPr>
        <dsp:cNvPr id="0" name=""/>
        <dsp:cNvSpPr/>
      </dsp:nvSpPr>
      <dsp:spPr>
        <a:xfrm>
          <a:off x="1171631" y="3257099"/>
          <a:ext cx="799502" cy="691250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chemeClr val="tx1"/>
              </a:solidFill>
            </a:rPr>
            <a:t>Act on Transport Services, data availability, data sharing (formats), and data quality</a:t>
          </a:r>
          <a:endParaRPr lang="en-IN" sz="800" kern="1200" dirty="0">
            <a:solidFill>
              <a:schemeClr val="tx1"/>
            </a:solidFill>
          </a:endParaRPr>
        </a:p>
      </dsp:txBody>
      <dsp:txXfrm>
        <a:off x="1171631" y="3257099"/>
        <a:ext cx="799502" cy="691250"/>
      </dsp:txXfrm>
    </dsp:sp>
    <dsp:sp modelId="{754197C7-6C27-4110-9B8A-05E12316F35C}">
      <dsp:nvSpPr>
        <dsp:cNvPr id="0" name=""/>
        <dsp:cNvSpPr/>
      </dsp:nvSpPr>
      <dsp:spPr>
        <a:xfrm>
          <a:off x="1171631" y="4116245"/>
          <a:ext cx="799502" cy="527280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chemeClr val="tx1"/>
              </a:solidFill>
            </a:rPr>
            <a:t>ITS Action Plan, ITS Directive, Delegated Regulation</a:t>
          </a:r>
          <a:endParaRPr lang="en-IN" sz="800" kern="1200" dirty="0">
            <a:solidFill>
              <a:schemeClr val="tx1"/>
            </a:solidFill>
          </a:endParaRPr>
        </a:p>
      </dsp:txBody>
      <dsp:txXfrm>
        <a:off x="1171631" y="4116245"/>
        <a:ext cx="799502" cy="527280"/>
      </dsp:txXfrm>
    </dsp:sp>
    <dsp:sp modelId="{BE5C8961-A69D-4C99-8E47-E8E2EDD240C8}">
      <dsp:nvSpPr>
        <dsp:cNvPr id="0" name=""/>
        <dsp:cNvSpPr/>
      </dsp:nvSpPr>
      <dsp:spPr>
        <a:xfrm>
          <a:off x="1939154" y="2689452"/>
          <a:ext cx="799502" cy="399751"/>
        </a:xfrm>
        <a:prstGeom prst="rect">
          <a:avLst/>
        </a:prstGeom>
        <a:solidFill>
          <a:srgbClr val="98DCA8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050" b="1" kern="1200" dirty="0"/>
            <a:t>Project Model</a:t>
          </a:r>
        </a:p>
      </dsp:txBody>
      <dsp:txXfrm>
        <a:off x="1939154" y="2689452"/>
        <a:ext cx="799502" cy="399751"/>
      </dsp:txXfrm>
    </dsp:sp>
    <dsp:sp modelId="{58E559C7-2699-41FE-AA10-8223A7D4AA5C}">
      <dsp:nvSpPr>
        <dsp:cNvPr id="0" name=""/>
        <dsp:cNvSpPr/>
      </dsp:nvSpPr>
      <dsp:spPr>
        <a:xfrm>
          <a:off x="2139030" y="3257099"/>
          <a:ext cx="799502" cy="322031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800" kern="1200" dirty="0">
              <a:solidFill>
                <a:schemeClr val="tx1"/>
              </a:solidFill>
            </a:rPr>
            <a:t>Private initiative</a:t>
          </a:r>
          <a:endParaRPr lang="en-IN" sz="800" kern="1200" dirty="0"/>
        </a:p>
      </dsp:txBody>
      <dsp:txXfrm>
        <a:off x="2139030" y="3257099"/>
        <a:ext cx="799502" cy="322031"/>
      </dsp:txXfrm>
    </dsp:sp>
    <dsp:sp modelId="{F6CBF7C1-60C6-4DA1-9A02-05FA8A8F05D8}">
      <dsp:nvSpPr>
        <dsp:cNvPr id="0" name=""/>
        <dsp:cNvSpPr/>
      </dsp:nvSpPr>
      <dsp:spPr>
        <a:xfrm>
          <a:off x="2139030" y="3747027"/>
          <a:ext cx="799502" cy="322031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800" kern="1200">
              <a:solidFill>
                <a:schemeClr val="tx1"/>
              </a:solidFill>
            </a:rPr>
            <a:t>Public initiative</a:t>
          </a:r>
          <a:endParaRPr lang="en-IN" sz="800" kern="1200" dirty="0">
            <a:solidFill>
              <a:schemeClr val="tx1"/>
            </a:solidFill>
          </a:endParaRPr>
        </a:p>
      </dsp:txBody>
      <dsp:txXfrm>
        <a:off x="2139030" y="3747027"/>
        <a:ext cx="799502" cy="322031"/>
      </dsp:txXfrm>
    </dsp:sp>
    <dsp:sp modelId="{F8FE106F-296A-4426-AA64-33CFB30A9F07}">
      <dsp:nvSpPr>
        <dsp:cNvPr id="0" name=""/>
        <dsp:cNvSpPr/>
      </dsp:nvSpPr>
      <dsp:spPr>
        <a:xfrm>
          <a:off x="2139030" y="4236954"/>
          <a:ext cx="799502" cy="322031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800" kern="1200">
              <a:solidFill>
                <a:schemeClr val="tx1"/>
              </a:solidFill>
            </a:rPr>
            <a:t>Public- private Partnership</a:t>
          </a:r>
          <a:endParaRPr lang="en-IN" sz="800" kern="1200" dirty="0">
            <a:solidFill>
              <a:schemeClr val="tx1"/>
            </a:solidFill>
          </a:endParaRPr>
        </a:p>
      </dsp:txBody>
      <dsp:txXfrm>
        <a:off x="2139030" y="4236954"/>
        <a:ext cx="799502" cy="322031"/>
      </dsp:txXfrm>
    </dsp:sp>
    <dsp:sp modelId="{36621C74-0226-473D-B0BA-B059825D619E}">
      <dsp:nvSpPr>
        <dsp:cNvPr id="0" name=""/>
        <dsp:cNvSpPr/>
      </dsp:nvSpPr>
      <dsp:spPr>
        <a:xfrm>
          <a:off x="2906552" y="2689452"/>
          <a:ext cx="799502" cy="399751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050" b="1" kern="1200" dirty="0"/>
            <a:t>User Interface</a:t>
          </a:r>
        </a:p>
      </dsp:txBody>
      <dsp:txXfrm>
        <a:off x="2906552" y="2689452"/>
        <a:ext cx="799502" cy="399751"/>
      </dsp:txXfrm>
    </dsp:sp>
    <dsp:sp modelId="{74EBEF16-65F5-4082-B2B9-DF6493C1231C}">
      <dsp:nvSpPr>
        <dsp:cNvPr id="0" name=""/>
        <dsp:cNvSpPr/>
      </dsp:nvSpPr>
      <dsp:spPr>
        <a:xfrm>
          <a:off x="3106428" y="3257099"/>
          <a:ext cx="799502" cy="322031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800" kern="1200" dirty="0">
              <a:solidFill>
                <a:schemeClr val="tx1"/>
              </a:solidFill>
            </a:rPr>
            <a:t>Smart phone apps</a:t>
          </a:r>
        </a:p>
      </dsp:txBody>
      <dsp:txXfrm>
        <a:off x="3106428" y="3257099"/>
        <a:ext cx="799502" cy="322031"/>
      </dsp:txXfrm>
    </dsp:sp>
    <dsp:sp modelId="{72A40F2A-1BFB-43B5-82F6-22D6E6332FE9}">
      <dsp:nvSpPr>
        <dsp:cNvPr id="0" name=""/>
        <dsp:cNvSpPr/>
      </dsp:nvSpPr>
      <dsp:spPr>
        <a:xfrm>
          <a:off x="3106428" y="3747027"/>
          <a:ext cx="799502" cy="322031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800" kern="1200" dirty="0">
              <a:solidFill>
                <a:schemeClr val="tx1"/>
              </a:solidFill>
            </a:rPr>
            <a:t>Web alternatives</a:t>
          </a:r>
        </a:p>
      </dsp:txBody>
      <dsp:txXfrm>
        <a:off x="3106428" y="3747027"/>
        <a:ext cx="799502" cy="322031"/>
      </dsp:txXfrm>
    </dsp:sp>
    <dsp:sp modelId="{1751A5C9-BAFF-4D1C-8F16-016E68AB06CD}">
      <dsp:nvSpPr>
        <dsp:cNvPr id="0" name=""/>
        <dsp:cNvSpPr/>
      </dsp:nvSpPr>
      <dsp:spPr>
        <a:xfrm>
          <a:off x="3873951" y="2689452"/>
          <a:ext cx="799502" cy="399751"/>
        </a:xfrm>
        <a:prstGeom prst="rect">
          <a:avLst/>
        </a:prstGeom>
        <a:solidFill>
          <a:srgbClr val="98DCA8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050" b="1" kern="1200" dirty="0"/>
            <a:t>Service Provision</a:t>
          </a:r>
          <a:endParaRPr lang="en-IN" sz="1050" b="1" kern="1200" dirty="0">
            <a:solidFill>
              <a:schemeClr val="tx1"/>
            </a:solidFill>
          </a:endParaRPr>
        </a:p>
      </dsp:txBody>
      <dsp:txXfrm>
        <a:off x="3873951" y="2689452"/>
        <a:ext cx="799502" cy="399751"/>
      </dsp:txXfrm>
    </dsp:sp>
    <dsp:sp modelId="{DE6AED37-B395-45BC-B7EF-12A785C33A99}">
      <dsp:nvSpPr>
        <dsp:cNvPr id="0" name=""/>
        <dsp:cNvSpPr/>
      </dsp:nvSpPr>
      <dsp:spPr>
        <a:xfrm>
          <a:off x="4073826" y="3257099"/>
          <a:ext cx="799502" cy="322031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chemeClr val="tx1"/>
              </a:solidFill>
            </a:rPr>
            <a:t>Real-time information</a:t>
          </a:r>
          <a:endParaRPr lang="en-IN" sz="800" kern="1200" dirty="0"/>
        </a:p>
      </dsp:txBody>
      <dsp:txXfrm>
        <a:off x="4073826" y="3257099"/>
        <a:ext cx="799502" cy="322031"/>
      </dsp:txXfrm>
    </dsp:sp>
    <dsp:sp modelId="{07A66DC4-5E59-4834-9DCB-9D5E7E780DF4}">
      <dsp:nvSpPr>
        <dsp:cNvPr id="0" name=""/>
        <dsp:cNvSpPr/>
      </dsp:nvSpPr>
      <dsp:spPr>
        <a:xfrm>
          <a:off x="4073826" y="3747027"/>
          <a:ext cx="799502" cy="322031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chemeClr val="tx1"/>
              </a:solidFill>
            </a:rPr>
            <a:t>Trip planning</a:t>
          </a:r>
          <a:endParaRPr lang="en-IN" sz="800" kern="1200" dirty="0">
            <a:solidFill>
              <a:schemeClr val="tx1"/>
            </a:solidFill>
          </a:endParaRPr>
        </a:p>
      </dsp:txBody>
      <dsp:txXfrm>
        <a:off x="4073826" y="3747027"/>
        <a:ext cx="799502" cy="322031"/>
      </dsp:txXfrm>
    </dsp:sp>
    <dsp:sp modelId="{E55C93E9-CF2F-47E4-85C2-7EEF4B3E1B3F}">
      <dsp:nvSpPr>
        <dsp:cNvPr id="0" name=""/>
        <dsp:cNvSpPr/>
      </dsp:nvSpPr>
      <dsp:spPr>
        <a:xfrm>
          <a:off x="4073826" y="4236954"/>
          <a:ext cx="799502" cy="322031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chemeClr val="tx1"/>
              </a:solidFill>
            </a:rPr>
            <a:t>Booking</a:t>
          </a:r>
        </a:p>
      </dsp:txBody>
      <dsp:txXfrm>
        <a:off x="4073826" y="4236954"/>
        <a:ext cx="799502" cy="322031"/>
      </dsp:txXfrm>
    </dsp:sp>
    <dsp:sp modelId="{4C8630DB-E00F-479C-BC3A-E555EA3CC87B}">
      <dsp:nvSpPr>
        <dsp:cNvPr id="0" name=""/>
        <dsp:cNvSpPr/>
      </dsp:nvSpPr>
      <dsp:spPr>
        <a:xfrm>
          <a:off x="4073826" y="4726881"/>
          <a:ext cx="799502" cy="322031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chemeClr val="tx1"/>
              </a:solidFill>
            </a:rPr>
            <a:t>Ticketing</a:t>
          </a:r>
          <a:endParaRPr lang="en-IN" sz="800" kern="1200" dirty="0">
            <a:solidFill>
              <a:schemeClr val="tx1"/>
            </a:solidFill>
          </a:endParaRPr>
        </a:p>
      </dsp:txBody>
      <dsp:txXfrm>
        <a:off x="4073826" y="4726881"/>
        <a:ext cx="799502" cy="322031"/>
      </dsp:txXfrm>
    </dsp:sp>
    <dsp:sp modelId="{A536E9E8-C948-498A-AEF5-FAEF246C716D}">
      <dsp:nvSpPr>
        <dsp:cNvPr id="0" name=""/>
        <dsp:cNvSpPr/>
      </dsp:nvSpPr>
      <dsp:spPr>
        <a:xfrm>
          <a:off x="4073826" y="5214406"/>
          <a:ext cx="799502" cy="322031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chemeClr val="tx1"/>
              </a:solidFill>
            </a:rPr>
            <a:t>Payment</a:t>
          </a:r>
        </a:p>
      </dsp:txBody>
      <dsp:txXfrm>
        <a:off x="4073826" y="5214406"/>
        <a:ext cx="799502" cy="322031"/>
      </dsp:txXfrm>
    </dsp:sp>
    <dsp:sp modelId="{709AE924-94C8-4392-94C3-018A8C866009}">
      <dsp:nvSpPr>
        <dsp:cNvPr id="0" name=""/>
        <dsp:cNvSpPr/>
      </dsp:nvSpPr>
      <dsp:spPr>
        <a:xfrm>
          <a:off x="4841349" y="2689452"/>
          <a:ext cx="799502" cy="399751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050" b="1" kern="1200" dirty="0"/>
            <a:t>Subscription Model</a:t>
          </a:r>
        </a:p>
      </dsp:txBody>
      <dsp:txXfrm>
        <a:off x="4841349" y="2689452"/>
        <a:ext cx="799502" cy="399751"/>
      </dsp:txXfrm>
    </dsp:sp>
    <dsp:sp modelId="{3DDEAF6A-357F-4D2F-A554-5C60B8FF0EBC}">
      <dsp:nvSpPr>
        <dsp:cNvPr id="0" name=""/>
        <dsp:cNvSpPr/>
      </dsp:nvSpPr>
      <dsp:spPr>
        <a:xfrm>
          <a:off x="5041225" y="3257099"/>
          <a:ext cx="799502" cy="322031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800" kern="1200" dirty="0">
              <a:solidFill>
                <a:schemeClr val="tx1"/>
              </a:solidFill>
            </a:rPr>
            <a:t>Pay-as-you-go</a:t>
          </a:r>
        </a:p>
      </dsp:txBody>
      <dsp:txXfrm>
        <a:off x="5041225" y="3257099"/>
        <a:ext cx="799502" cy="322031"/>
      </dsp:txXfrm>
    </dsp:sp>
    <dsp:sp modelId="{36F06694-2C00-477C-A543-A9E4C5071518}">
      <dsp:nvSpPr>
        <dsp:cNvPr id="0" name=""/>
        <dsp:cNvSpPr/>
      </dsp:nvSpPr>
      <dsp:spPr>
        <a:xfrm>
          <a:off x="5041225" y="3747027"/>
          <a:ext cx="799502" cy="322031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800" kern="1200" dirty="0">
              <a:solidFill>
                <a:schemeClr val="tx1"/>
              </a:solidFill>
            </a:rPr>
            <a:t>Mobility Packages</a:t>
          </a:r>
        </a:p>
      </dsp:txBody>
      <dsp:txXfrm>
        <a:off x="5041225" y="3747027"/>
        <a:ext cx="799502" cy="322031"/>
      </dsp:txXfrm>
    </dsp:sp>
    <dsp:sp modelId="{0542DAA2-6E82-41C5-B2DA-688960BF2A3F}">
      <dsp:nvSpPr>
        <dsp:cNvPr id="0" name=""/>
        <dsp:cNvSpPr/>
      </dsp:nvSpPr>
      <dsp:spPr>
        <a:xfrm>
          <a:off x="5808747" y="2689452"/>
          <a:ext cx="799502" cy="399751"/>
        </a:xfrm>
        <a:prstGeom prst="rect">
          <a:avLst/>
        </a:prstGeom>
        <a:solidFill>
          <a:srgbClr val="98DCA8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050" b="1" kern="1200" dirty="0"/>
            <a:t>Payment Systems</a:t>
          </a:r>
        </a:p>
      </dsp:txBody>
      <dsp:txXfrm>
        <a:off x="5808747" y="2689452"/>
        <a:ext cx="799502" cy="399751"/>
      </dsp:txXfrm>
    </dsp:sp>
    <dsp:sp modelId="{A765CE45-CA5F-4CEA-ACE7-DC61E56F3D44}">
      <dsp:nvSpPr>
        <dsp:cNvPr id="0" name=""/>
        <dsp:cNvSpPr/>
      </dsp:nvSpPr>
      <dsp:spPr>
        <a:xfrm>
          <a:off x="6008623" y="3257099"/>
          <a:ext cx="799502" cy="322031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800" kern="1200" dirty="0" err="1">
              <a:solidFill>
                <a:schemeClr val="tx1"/>
              </a:solidFill>
            </a:rPr>
            <a:t>ePay</a:t>
          </a:r>
          <a:endParaRPr lang="en-IN" sz="800" kern="1200" dirty="0">
            <a:solidFill>
              <a:schemeClr val="tx1"/>
            </a:solidFill>
          </a:endParaRPr>
        </a:p>
      </dsp:txBody>
      <dsp:txXfrm>
        <a:off x="6008623" y="3257099"/>
        <a:ext cx="799502" cy="322031"/>
      </dsp:txXfrm>
    </dsp:sp>
    <dsp:sp modelId="{316742AF-0A75-4DB9-B323-C769FE5FAB6D}">
      <dsp:nvSpPr>
        <dsp:cNvPr id="0" name=""/>
        <dsp:cNvSpPr/>
      </dsp:nvSpPr>
      <dsp:spPr>
        <a:xfrm>
          <a:off x="6008623" y="3747027"/>
          <a:ext cx="799502" cy="322031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800" kern="1200" dirty="0">
              <a:solidFill>
                <a:schemeClr val="tx1"/>
              </a:solidFill>
            </a:rPr>
            <a:t>Smart card payments</a:t>
          </a:r>
        </a:p>
      </dsp:txBody>
      <dsp:txXfrm>
        <a:off x="6008623" y="3747027"/>
        <a:ext cx="799502" cy="322031"/>
      </dsp:txXfrm>
    </dsp:sp>
    <dsp:sp modelId="{9CF61067-D990-4AE2-A75D-21BABAC5A429}">
      <dsp:nvSpPr>
        <dsp:cNvPr id="0" name=""/>
        <dsp:cNvSpPr/>
      </dsp:nvSpPr>
      <dsp:spPr>
        <a:xfrm>
          <a:off x="6008623" y="4236954"/>
          <a:ext cx="799502" cy="322031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800" kern="1200" dirty="0" err="1">
              <a:solidFill>
                <a:schemeClr val="tx1"/>
              </a:solidFill>
            </a:rPr>
            <a:t>eWallet</a:t>
          </a:r>
          <a:endParaRPr lang="en-IN" sz="800" kern="1200" dirty="0">
            <a:solidFill>
              <a:schemeClr val="tx1"/>
            </a:solidFill>
          </a:endParaRPr>
        </a:p>
      </dsp:txBody>
      <dsp:txXfrm>
        <a:off x="6008623" y="4236954"/>
        <a:ext cx="799502" cy="322031"/>
      </dsp:txXfrm>
    </dsp:sp>
    <dsp:sp modelId="{4FE2E0CE-816F-4444-A4D1-74F13296904C}">
      <dsp:nvSpPr>
        <dsp:cNvPr id="0" name=""/>
        <dsp:cNvSpPr/>
      </dsp:nvSpPr>
      <dsp:spPr>
        <a:xfrm>
          <a:off x="6008623" y="4726881"/>
          <a:ext cx="799502" cy="322031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800" kern="1200" dirty="0">
              <a:solidFill>
                <a:schemeClr val="tx1"/>
              </a:solidFill>
            </a:rPr>
            <a:t>PayiQ</a:t>
          </a:r>
        </a:p>
      </dsp:txBody>
      <dsp:txXfrm>
        <a:off x="6008623" y="4726881"/>
        <a:ext cx="799502" cy="322031"/>
      </dsp:txXfrm>
    </dsp:sp>
    <dsp:sp modelId="{5591C416-20D0-44D3-A020-59C13DA62954}">
      <dsp:nvSpPr>
        <dsp:cNvPr id="0" name=""/>
        <dsp:cNvSpPr/>
      </dsp:nvSpPr>
      <dsp:spPr>
        <a:xfrm>
          <a:off x="6776146" y="2689452"/>
          <a:ext cx="799502" cy="399751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050" b="1" kern="1200" dirty="0"/>
            <a:t>Level of Integration</a:t>
          </a:r>
          <a:endParaRPr lang="en-US" sz="1050" b="1" kern="1200" dirty="0">
            <a:solidFill>
              <a:schemeClr val="tx1"/>
            </a:solidFill>
          </a:endParaRPr>
        </a:p>
      </dsp:txBody>
      <dsp:txXfrm>
        <a:off x="6776146" y="2689452"/>
        <a:ext cx="799502" cy="399751"/>
      </dsp:txXfrm>
    </dsp:sp>
    <dsp:sp modelId="{F3399FDF-A7A4-4EFE-ADA4-3ED099A5B882}">
      <dsp:nvSpPr>
        <dsp:cNvPr id="0" name=""/>
        <dsp:cNvSpPr/>
      </dsp:nvSpPr>
      <dsp:spPr>
        <a:xfrm>
          <a:off x="6976021" y="3257099"/>
          <a:ext cx="799502" cy="399751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chemeClr val="tx1"/>
              </a:solidFill>
            </a:rPr>
            <a:t>Level 1: Information Integration</a:t>
          </a:r>
          <a:endParaRPr lang="en-IN" sz="800" kern="1200" dirty="0">
            <a:solidFill>
              <a:schemeClr val="tx1"/>
            </a:solidFill>
          </a:endParaRPr>
        </a:p>
      </dsp:txBody>
      <dsp:txXfrm>
        <a:off x="6976021" y="3257099"/>
        <a:ext cx="799502" cy="399751"/>
      </dsp:txXfrm>
    </dsp:sp>
    <dsp:sp modelId="{E15E8ED1-8515-4F37-B69F-8DC3505FFD20}">
      <dsp:nvSpPr>
        <dsp:cNvPr id="0" name=""/>
        <dsp:cNvSpPr/>
      </dsp:nvSpPr>
      <dsp:spPr>
        <a:xfrm>
          <a:off x="6976021" y="3824746"/>
          <a:ext cx="799502" cy="519944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chemeClr val="tx1"/>
              </a:solidFill>
            </a:rPr>
            <a:t>Level 2: Integration of Booking and payment</a:t>
          </a:r>
          <a:endParaRPr lang="en-IN" sz="800" kern="1200" dirty="0">
            <a:solidFill>
              <a:schemeClr val="tx1"/>
            </a:solidFill>
          </a:endParaRPr>
        </a:p>
      </dsp:txBody>
      <dsp:txXfrm>
        <a:off x="6976021" y="3824746"/>
        <a:ext cx="799502" cy="519944"/>
      </dsp:txXfrm>
    </dsp:sp>
    <dsp:sp modelId="{260BA23A-402C-4349-874B-146FF7767547}">
      <dsp:nvSpPr>
        <dsp:cNvPr id="0" name=""/>
        <dsp:cNvSpPr/>
      </dsp:nvSpPr>
      <dsp:spPr>
        <a:xfrm>
          <a:off x="6976021" y="4512587"/>
          <a:ext cx="799502" cy="519944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chemeClr val="tx1"/>
              </a:solidFill>
            </a:rPr>
            <a:t>Level 3: Integration of the service offer (Bundling)</a:t>
          </a:r>
          <a:endParaRPr lang="en-IN" sz="800" kern="1200" dirty="0">
            <a:solidFill>
              <a:schemeClr val="tx1"/>
            </a:solidFill>
          </a:endParaRPr>
        </a:p>
      </dsp:txBody>
      <dsp:txXfrm>
        <a:off x="6976021" y="4512587"/>
        <a:ext cx="799502" cy="519944"/>
      </dsp:txXfrm>
    </dsp:sp>
    <dsp:sp modelId="{314DA424-707B-46AF-AAAA-DEAA4B8ED0E2}">
      <dsp:nvSpPr>
        <dsp:cNvPr id="0" name=""/>
        <dsp:cNvSpPr/>
      </dsp:nvSpPr>
      <dsp:spPr>
        <a:xfrm>
          <a:off x="6976021" y="5197644"/>
          <a:ext cx="799502" cy="399751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chemeClr val="tx1"/>
              </a:solidFill>
            </a:rPr>
            <a:t>Level 4: Integration of Societal Goals</a:t>
          </a:r>
          <a:endParaRPr lang="en-IN" sz="800" kern="1200" dirty="0">
            <a:solidFill>
              <a:schemeClr val="tx1"/>
            </a:solidFill>
          </a:endParaRPr>
        </a:p>
      </dsp:txBody>
      <dsp:txXfrm>
        <a:off x="6976021" y="5197644"/>
        <a:ext cx="799502" cy="399751"/>
      </dsp:txXfrm>
    </dsp:sp>
    <dsp:sp modelId="{D4923DB7-4EF2-498E-8DDA-007393A6D3D8}">
      <dsp:nvSpPr>
        <dsp:cNvPr id="0" name=""/>
        <dsp:cNvSpPr/>
      </dsp:nvSpPr>
      <dsp:spPr>
        <a:xfrm>
          <a:off x="7743544" y="2689452"/>
          <a:ext cx="799502" cy="399751"/>
        </a:xfrm>
        <a:prstGeom prst="rect">
          <a:avLst/>
        </a:prstGeom>
        <a:solidFill>
          <a:srgbClr val="98DCA8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050" b="1" kern="1200" dirty="0"/>
            <a:t>Additional Perks</a:t>
          </a:r>
          <a:endParaRPr lang="en-IN" sz="1050" b="1" kern="1200" dirty="0">
            <a:solidFill>
              <a:schemeClr val="tx1"/>
            </a:solidFill>
          </a:endParaRPr>
        </a:p>
      </dsp:txBody>
      <dsp:txXfrm>
        <a:off x="7743544" y="2689452"/>
        <a:ext cx="799502" cy="399751"/>
      </dsp:txXfrm>
    </dsp:sp>
    <dsp:sp modelId="{0B069057-969A-4887-A312-3B1123467B86}">
      <dsp:nvSpPr>
        <dsp:cNvPr id="0" name=""/>
        <dsp:cNvSpPr/>
      </dsp:nvSpPr>
      <dsp:spPr>
        <a:xfrm>
          <a:off x="7943420" y="3257099"/>
          <a:ext cx="799502" cy="498969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chemeClr val="tx1"/>
              </a:solidFill>
            </a:rPr>
            <a:t>Unlimited rides for a month, travel time, Green trips</a:t>
          </a:r>
          <a:endParaRPr lang="en-IN" sz="800" kern="1200" dirty="0">
            <a:solidFill>
              <a:schemeClr val="tx1"/>
            </a:solidFill>
          </a:endParaRPr>
        </a:p>
      </dsp:txBody>
      <dsp:txXfrm>
        <a:off x="7943420" y="3257099"/>
        <a:ext cx="799502" cy="498969"/>
      </dsp:txXfrm>
    </dsp:sp>
    <dsp:sp modelId="{F3E3A4EA-D466-4484-BA5F-5DDA6F760F9F}">
      <dsp:nvSpPr>
        <dsp:cNvPr id="0" name=""/>
        <dsp:cNvSpPr/>
      </dsp:nvSpPr>
      <dsp:spPr>
        <a:xfrm>
          <a:off x="7943420" y="3923965"/>
          <a:ext cx="799502" cy="322031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chemeClr val="tx1"/>
              </a:solidFill>
            </a:rPr>
            <a:t>Customization of mobility packages</a:t>
          </a:r>
        </a:p>
      </dsp:txBody>
      <dsp:txXfrm>
        <a:off x="7943420" y="3923965"/>
        <a:ext cx="799502" cy="322031"/>
      </dsp:txXfrm>
    </dsp:sp>
    <dsp:sp modelId="{4893D0CA-4894-4BC6-B26F-B5FAF3233C94}">
      <dsp:nvSpPr>
        <dsp:cNvPr id="0" name=""/>
        <dsp:cNvSpPr/>
      </dsp:nvSpPr>
      <dsp:spPr>
        <a:xfrm>
          <a:off x="7943420" y="4413892"/>
          <a:ext cx="799502" cy="399751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chemeClr val="tx1"/>
              </a:solidFill>
            </a:rPr>
            <a:t>Cards used for shopping, and of prepaid type</a:t>
          </a:r>
          <a:endParaRPr lang="en-IN" sz="800" kern="1200" dirty="0">
            <a:solidFill>
              <a:schemeClr val="tx1"/>
            </a:solidFill>
          </a:endParaRPr>
        </a:p>
      </dsp:txBody>
      <dsp:txXfrm>
        <a:off x="7943420" y="4413892"/>
        <a:ext cx="799502" cy="399751"/>
      </dsp:txXfrm>
    </dsp:sp>
    <dsp:sp modelId="{A235CC50-0EE9-48F7-A80B-D1D458520332}">
      <dsp:nvSpPr>
        <dsp:cNvPr id="0" name=""/>
        <dsp:cNvSpPr/>
      </dsp:nvSpPr>
      <dsp:spPr>
        <a:xfrm>
          <a:off x="7943420" y="4981539"/>
          <a:ext cx="799502" cy="322031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chemeClr val="tx1"/>
              </a:solidFill>
            </a:rPr>
            <a:t>e-charging and parking solutions</a:t>
          </a:r>
          <a:endParaRPr lang="en-IN" sz="800" kern="1200" dirty="0">
            <a:solidFill>
              <a:schemeClr val="tx1"/>
            </a:solidFill>
          </a:endParaRPr>
        </a:p>
      </dsp:txBody>
      <dsp:txXfrm>
        <a:off x="7943420" y="4981539"/>
        <a:ext cx="799502" cy="3220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B49874-216B-41BC-850F-C342D40B31E1}" type="datetimeFigureOut">
              <a:rPr lang="en-IN" smtClean="0"/>
              <a:t>03-11-2025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1D9E1-1F88-4C5B-AE86-B40D61D52C9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74700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3D66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706E697-110D-1E44-4B5C-2BD8082E99CE}"/>
              </a:ext>
            </a:extLst>
          </p:cNvPr>
          <p:cNvSpPr/>
          <p:nvPr userDrawn="1"/>
        </p:nvSpPr>
        <p:spPr>
          <a:xfrm>
            <a:off x="0" y="4837857"/>
            <a:ext cx="9144000" cy="182717"/>
          </a:xfrm>
          <a:prstGeom prst="rect">
            <a:avLst/>
          </a:prstGeom>
          <a:solidFill>
            <a:srgbClr val="F5F3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5F67AC-D425-C317-D111-97BE35CF916F}"/>
              </a:ext>
            </a:extLst>
          </p:cNvPr>
          <p:cNvSpPr/>
          <p:nvPr userDrawn="1"/>
        </p:nvSpPr>
        <p:spPr>
          <a:xfrm>
            <a:off x="0" y="6693030"/>
            <a:ext cx="9144000" cy="164970"/>
          </a:xfrm>
          <a:prstGeom prst="rect">
            <a:avLst/>
          </a:prstGeom>
          <a:solidFill>
            <a:srgbClr val="88C873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C82F47-C53D-A7AB-EF4F-FA075DC5C6AF}"/>
              </a:ext>
            </a:extLst>
          </p:cNvPr>
          <p:cNvSpPr/>
          <p:nvPr userDrawn="1"/>
        </p:nvSpPr>
        <p:spPr>
          <a:xfrm>
            <a:off x="0" y="10"/>
            <a:ext cx="9144000" cy="740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53C60954-F714-6A09-FD54-A56FB65CEF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781" y="130576"/>
            <a:ext cx="2044698" cy="563376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ED006C94-BD46-E85B-2733-252DFE9A95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2234749"/>
            <a:ext cx="6858000" cy="1581108"/>
          </a:xfrm>
          <a:noFill/>
        </p:spPr>
        <p:txBody>
          <a:bodyPr wrap="square" lIns="36000" tIns="36000" rIns="36000" bIns="36000" rtlCol="0" anchor="t" anchorCtr="0">
            <a:noAutofit/>
          </a:bodyPr>
          <a:lstStyle>
            <a:lvl1pPr>
              <a:lnSpc>
                <a:spcPct val="100000"/>
              </a:lnSpc>
              <a:defRPr lang="en-US" sz="1800" dirty="0">
                <a:solidFill>
                  <a:schemeClr val="bg1"/>
                </a:solidFill>
                <a:ea typeface="Futura" panose="02020800000000000000" pitchFamily="18" charset="0"/>
                <a:cs typeface="Arial" panose="020B0604020202020204" pitchFamily="34" charset="0"/>
              </a:defRPr>
            </a:lvl1pPr>
          </a:lstStyle>
          <a:p>
            <a:pPr marL="0" lvl="0" algn="ctr" defTabSz="342875">
              <a:lnSpc>
                <a:spcPct val="150000"/>
              </a:lnSpc>
            </a:pPr>
            <a:r>
              <a:rPr lang="en-US"/>
              <a:t>Click to edit the Master title style</a:t>
            </a: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98B04F4E-BD71-4897-707B-A2A7CA7D50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1855315"/>
            <a:ext cx="6858000" cy="300394"/>
          </a:xfrm>
          <a:noFill/>
        </p:spPr>
        <p:txBody>
          <a:bodyPr wrap="square" lIns="36000" tIns="36000" rIns="36000" bIns="36000"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lang="en-US" sz="1100" i="1" dirty="0">
                <a:solidFill>
                  <a:schemeClr val="bg1"/>
                </a:solidFill>
                <a:ea typeface="Futura" panose="02020800000000000000" pitchFamily="18" charset="0"/>
                <a:cs typeface="Arial" panose="020B0604020202020204" pitchFamily="34" charset="0"/>
              </a:defRPr>
            </a:lvl1pPr>
          </a:lstStyle>
          <a:p>
            <a:pPr marL="0" lvl="0" algn="ctr" defTabSz="342875">
              <a:lnSpc>
                <a:spcPct val="150000"/>
              </a:lnSpc>
            </a:pPr>
            <a:r>
              <a:rPr lang="en-US"/>
              <a:t>Click to edit Master subtitle style</a:t>
            </a:r>
          </a:p>
        </p:txBody>
      </p:sp>
      <p:sp>
        <p:nvSpPr>
          <p:cNvPr id="33" name="Text Placeholder 31">
            <a:extLst>
              <a:ext uri="{FF2B5EF4-FFF2-40B4-BE49-F238E27FC236}">
                <a16:creationId xmlns:a16="http://schemas.microsoft.com/office/drawing/2014/main" id="{5BDAAF15-B65C-3FB6-0DC0-EA5D92E22F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3000" y="3906956"/>
            <a:ext cx="6858000" cy="857030"/>
          </a:xfrm>
        </p:spPr>
        <p:txBody>
          <a:bodyPr wrap="square" lIns="36000" tIns="36000" rIns="36000" bIns="36000" rtlCol="0" anchor="b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100" kern="1200" dirty="0" smtClean="0">
                <a:solidFill>
                  <a:schemeClr val="bg1"/>
                </a:solidFill>
                <a:latin typeface="+mn-lt"/>
                <a:ea typeface="Futura" panose="02020800000000000000" pitchFamily="18" charset="0"/>
                <a:cs typeface="Arial" panose="020B0604020202020204" pitchFamily="34" charset="0"/>
              </a:defRPr>
            </a:lvl1pPr>
            <a:lvl2pPr marL="171438" indent="0" algn="l">
              <a:lnSpc>
                <a:spcPct val="100000"/>
              </a:lnSpc>
              <a:buNone/>
              <a:defRPr lang="en-US" sz="1100" kern="1200" dirty="0" smtClean="0">
                <a:solidFill>
                  <a:schemeClr val="bg1"/>
                </a:solidFill>
                <a:latin typeface="+mn-lt"/>
                <a:ea typeface="Futura" panose="02020800000000000000" pitchFamily="18" charset="0"/>
                <a:cs typeface="Arial" panose="020B0604020202020204" pitchFamily="34" charset="0"/>
              </a:defRPr>
            </a:lvl2pPr>
            <a:lvl3pPr marL="514313" indent="0" algn="l">
              <a:lnSpc>
                <a:spcPct val="100000"/>
              </a:lnSpc>
              <a:buNone/>
              <a:defRPr lang="en-US" sz="1100" kern="1200" dirty="0" smtClean="0">
                <a:solidFill>
                  <a:schemeClr val="bg1"/>
                </a:solidFill>
                <a:latin typeface="+mn-lt"/>
                <a:ea typeface="Futura" panose="02020800000000000000" pitchFamily="18" charset="0"/>
                <a:cs typeface="Arial" panose="020B0604020202020204" pitchFamily="34" charset="0"/>
              </a:defRPr>
            </a:lvl3pPr>
            <a:lvl4pPr marL="857186" indent="0" algn="l">
              <a:lnSpc>
                <a:spcPct val="100000"/>
              </a:lnSpc>
              <a:buNone/>
              <a:defRPr lang="en-US" sz="1100" kern="1200" dirty="0" smtClean="0">
                <a:solidFill>
                  <a:schemeClr val="bg1"/>
                </a:solidFill>
                <a:latin typeface="+mn-lt"/>
                <a:ea typeface="Futura" panose="02020800000000000000" pitchFamily="18" charset="0"/>
                <a:cs typeface="Arial" panose="020B0604020202020204" pitchFamily="34" charset="0"/>
              </a:defRPr>
            </a:lvl4pPr>
            <a:lvl5pPr marL="1200060" indent="0" algn="l">
              <a:lnSpc>
                <a:spcPct val="100000"/>
              </a:lnSpc>
              <a:buNone/>
              <a:defRPr lang="en-IN" sz="1100" kern="1200" dirty="0">
                <a:solidFill>
                  <a:schemeClr val="bg1"/>
                </a:solidFill>
                <a:latin typeface="+mn-lt"/>
                <a:ea typeface="Futura" panose="02020800000000000000" pitchFamily="18" charset="0"/>
                <a:cs typeface="Arial" panose="020B0604020202020204" pitchFamily="34" charset="0"/>
              </a:defRPr>
            </a:lvl5pPr>
          </a:lstStyle>
          <a:p>
            <a:pPr marL="0" lvl="0" algn="ctr" defTabSz="342875">
              <a:lnSpc>
                <a:spcPct val="150000"/>
              </a:lnSpc>
            </a:pPr>
            <a:r>
              <a:rPr lang="en-US"/>
              <a:t>Click to edit Master text styles</a:t>
            </a:r>
          </a:p>
          <a:p>
            <a:pPr marL="0" lvl="1" algn="ctr" defTabSz="342875">
              <a:lnSpc>
                <a:spcPct val="150000"/>
              </a:lnSpc>
            </a:pPr>
            <a:r>
              <a:rPr lang="en-US"/>
              <a:t>Second level</a:t>
            </a:r>
          </a:p>
          <a:p>
            <a:pPr marL="0" lvl="2" algn="ctr" defTabSz="342875">
              <a:lnSpc>
                <a:spcPct val="150000"/>
              </a:lnSpc>
            </a:pPr>
            <a:r>
              <a:rPr lang="en-US"/>
              <a:t>Third level</a:t>
            </a:r>
          </a:p>
          <a:p>
            <a:pPr marL="0" lvl="3" algn="ctr" defTabSz="342875">
              <a:lnSpc>
                <a:spcPct val="150000"/>
              </a:lnSpc>
            </a:pPr>
            <a:r>
              <a:rPr lang="en-US"/>
              <a:t>Fourth level</a:t>
            </a:r>
          </a:p>
          <a:p>
            <a:pPr marL="0" lvl="4" algn="ctr" defTabSz="342875">
              <a:lnSpc>
                <a:spcPct val="150000"/>
              </a:lnSpc>
            </a:pPr>
            <a:r>
              <a:rPr lang="en-US"/>
              <a:t>Fifth level</a:t>
            </a:r>
            <a:endParaRPr lang="en-IN"/>
          </a:p>
        </p:txBody>
      </p:sp>
      <p:pic>
        <p:nvPicPr>
          <p:cNvPr id="2" name="Picture 2" descr="15th Urban Mobility India Conference and Expo 2022">
            <a:extLst>
              <a:ext uri="{FF2B5EF4-FFF2-40B4-BE49-F238E27FC236}">
                <a16:creationId xmlns:a16="http://schemas.microsoft.com/office/drawing/2014/main" id="{D31B2569-3A38-D368-62FC-56978C3AA77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2" b="6576"/>
          <a:stretch>
            <a:fillRect/>
          </a:stretch>
        </p:blipFill>
        <p:spPr bwMode="auto">
          <a:xfrm>
            <a:off x="119291" y="0"/>
            <a:ext cx="2220686" cy="68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5251D7B0-EF11-1DF5-B9C1-ECFA3643D71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49"/>
          <a:stretch>
            <a:fillRect/>
          </a:stretch>
        </p:blipFill>
        <p:spPr bwMode="auto">
          <a:xfrm>
            <a:off x="0" y="4928955"/>
            <a:ext cx="9144000" cy="176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697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F5F3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5F67AC-D425-C317-D111-97BE35CF916F}"/>
              </a:ext>
            </a:extLst>
          </p:cNvPr>
          <p:cNvSpPr/>
          <p:nvPr userDrawn="1"/>
        </p:nvSpPr>
        <p:spPr>
          <a:xfrm>
            <a:off x="0" y="6693030"/>
            <a:ext cx="9144000" cy="164970"/>
          </a:xfrm>
          <a:prstGeom prst="rect">
            <a:avLst/>
          </a:prstGeom>
          <a:solidFill>
            <a:srgbClr val="08826E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C82F47-C53D-A7AB-EF4F-FA075DC5C6AF}"/>
              </a:ext>
            </a:extLst>
          </p:cNvPr>
          <p:cNvSpPr/>
          <p:nvPr userDrawn="1"/>
        </p:nvSpPr>
        <p:spPr>
          <a:xfrm>
            <a:off x="0" y="10"/>
            <a:ext cx="9144000" cy="908040"/>
          </a:xfrm>
          <a:prstGeom prst="rect">
            <a:avLst/>
          </a:prstGeom>
          <a:solidFill>
            <a:srgbClr val="3A67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53C60954-F714-6A09-FD54-A56FB65CEF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" t="-6584" r="5314" b="-6584"/>
          <a:stretch>
            <a:fillRect/>
          </a:stretch>
        </p:blipFill>
        <p:spPr>
          <a:xfrm>
            <a:off x="6975114" y="89391"/>
            <a:ext cx="2081343" cy="730357"/>
          </a:xfrm>
          <a:prstGeom prst="roundRect">
            <a:avLst/>
          </a:prstGeom>
          <a:solidFill>
            <a:schemeClr val="bg1"/>
          </a:solidFill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ED006C94-BD46-E85B-2733-252DFE9A95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2234749"/>
            <a:ext cx="6858000" cy="1581108"/>
          </a:xfrm>
          <a:noFill/>
        </p:spPr>
        <p:txBody>
          <a:bodyPr wrap="square" lIns="36000" tIns="36000" rIns="36000" bIns="36000" rtlCol="0" anchor="t" anchorCtr="0">
            <a:noAutofit/>
          </a:bodyPr>
          <a:lstStyle>
            <a:lvl1pPr>
              <a:lnSpc>
                <a:spcPct val="100000"/>
              </a:lnSpc>
              <a:defRPr lang="en-US" sz="1800" dirty="0">
                <a:solidFill>
                  <a:schemeClr val="tx1"/>
                </a:solidFill>
                <a:ea typeface="Futura" panose="02020800000000000000" pitchFamily="18" charset="0"/>
                <a:cs typeface="Arial" panose="020B0604020202020204" pitchFamily="34" charset="0"/>
              </a:defRPr>
            </a:lvl1pPr>
          </a:lstStyle>
          <a:p>
            <a:pPr marL="0" lvl="0" algn="ctr" defTabSz="342875">
              <a:lnSpc>
                <a:spcPct val="150000"/>
              </a:lnSpc>
            </a:pPr>
            <a:r>
              <a:rPr lang="en-US"/>
              <a:t>Click to edit the Master title style</a:t>
            </a: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98B04F4E-BD71-4897-707B-A2A7CA7D50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1855315"/>
            <a:ext cx="6858000" cy="300394"/>
          </a:xfrm>
          <a:noFill/>
        </p:spPr>
        <p:txBody>
          <a:bodyPr wrap="square" lIns="36000" tIns="36000" rIns="36000" bIns="36000"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lang="en-US" sz="1100" i="1" dirty="0">
                <a:solidFill>
                  <a:schemeClr val="tx1"/>
                </a:solidFill>
                <a:ea typeface="Futura" panose="02020800000000000000" pitchFamily="18" charset="0"/>
                <a:cs typeface="Arial" panose="020B0604020202020204" pitchFamily="34" charset="0"/>
              </a:defRPr>
            </a:lvl1pPr>
          </a:lstStyle>
          <a:p>
            <a:pPr marL="0" lvl="0" algn="ctr" defTabSz="342875">
              <a:lnSpc>
                <a:spcPct val="150000"/>
              </a:lnSpc>
            </a:pPr>
            <a:r>
              <a:rPr lang="en-US"/>
              <a:t>Click to edit Master subtitle style</a:t>
            </a:r>
          </a:p>
        </p:txBody>
      </p:sp>
      <p:sp>
        <p:nvSpPr>
          <p:cNvPr id="33" name="Text Placeholder 31">
            <a:extLst>
              <a:ext uri="{FF2B5EF4-FFF2-40B4-BE49-F238E27FC236}">
                <a16:creationId xmlns:a16="http://schemas.microsoft.com/office/drawing/2014/main" id="{5BDAAF15-B65C-3FB6-0DC0-EA5D92E22F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3001" y="3906955"/>
            <a:ext cx="2186126" cy="1572537"/>
          </a:xfrm>
        </p:spPr>
        <p:txBody>
          <a:bodyPr wrap="square" lIns="36000" tIns="36000" rIns="36000" bIns="36000" rtlCol="0" anchor="b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100" kern="1200" dirty="0" smtClean="0">
                <a:solidFill>
                  <a:schemeClr val="tx1"/>
                </a:solidFill>
                <a:latin typeface="+mn-lt"/>
                <a:ea typeface="Futura" panose="02020800000000000000" pitchFamily="18" charset="0"/>
                <a:cs typeface="Arial" panose="020B0604020202020204" pitchFamily="34" charset="0"/>
              </a:defRPr>
            </a:lvl1pPr>
            <a:lvl2pPr marL="171438" indent="0" algn="l">
              <a:lnSpc>
                <a:spcPct val="100000"/>
              </a:lnSpc>
              <a:buNone/>
              <a:defRPr lang="en-US" sz="1100" kern="1200" dirty="0" smtClean="0">
                <a:solidFill>
                  <a:schemeClr val="tx1"/>
                </a:solidFill>
                <a:latin typeface="+mn-lt"/>
                <a:ea typeface="Futura" panose="02020800000000000000" pitchFamily="18" charset="0"/>
                <a:cs typeface="Arial" panose="020B0604020202020204" pitchFamily="34" charset="0"/>
              </a:defRPr>
            </a:lvl2pPr>
            <a:lvl3pPr marL="514313" indent="0" algn="l">
              <a:lnSpc>
                <a:spcPct val="100000"/>
              </a:lnSpc>
              <a:buNone/>
              <a:defRPr lang="en-US" sz="1100" kern="1200" dirty="0" smtClean="0">
                <a:solidFill>
                  <a:schemeClr val="tx1"/>
                </a:solidFill>
                <a:latin typeface="+mn-lt"/>
                <a:ea typeface="Futura" panose="02020800000000000000" pitchFamily="18" charset="0"/>
                <a:cs typeface="Arial" panose="020B0604020202020204" pitchFamily="34" charset="0"/>
              </a:defRPr>
            </a:lvl3pPr>
            <a:lvl4pPr marL="857186" indent="0" algn="l">
              <a:lnSpc>
                <a:spcPct val="100000"/>
              </a:lnSpc>
              <a:buNone/>
              <a:defRPr lang="en-US" sz="1100" kern="1200" dirty="0" smtClean="0">
                <a:solidFill>
                  <a:schemeClr val="tx1"/>
                </a:solidFill>
                <a:latin typeface="+mn-lt"/>
                <a:ea typeface="Futura" panose="02020800000000000000" pitchFamily="18" charset="0"/>
                <a:cs typeface="Arial" panose="020B0604020202020204" pitchFamily="34" charset="0"/>
              </a:defRPr>
            </a:lvl4pPr>
            <a:lvl5pPr marL="1200060" indent="0" algn="l">
              <a:lnSpc>
                <a:spcPct val="100000"/>
              </a:lnSpc>
              <a:buNone/>
              <a:defRPr lang="en-IN" sz="1100" kern="1200" dirty="0">
                <a:solidFill>
                  <a:schemeClr val="tx1"/>
                </a:solidFill>
                <a:latin typeface="+mn-lt"/>
                <a:ea typeface="Futura" panose="02020800000000000000" pitchFamily="18" charset="0"/>
                <a:cs typeface="Arial" panose="020B0604020202020204" pitchFamily="34" charset="0"/>
              </a:defRPr>
            </a:lvl5pPr>
          </a:lstStyle>
          <a:p>
            <a:pPr marL="0" lvl="0" algn="ctr" defTabSz="342875">
              <a:lnSpc>
                <a:spcPct val="150000"/>
              </a:lnSpc>
            </a:pPr>
            <a:r>
              <a:rPr lang="en-US"/>
              <a:t>Click to edit Master text styles</a:t>
            </a:r>
          </a:p>
          <a:p>
            <a:pPr marL="0" lvl="1" algn="ctr" defTabSz="342875">
              <a:lnSpc>
                <a:spcPct val="150000"/>
              </a:lnSpc>
            </a:pPr>
            <a:r>
              <a:rPr lang="en-US"/>
              <a:t>Second level</a:t>
            </a:r>
          </a:p>
          <a:p>
            <a:pPr marL="0" lvl="2" algn="ctr" defTabSz="342875">
              <a:lnSpc>
                <a:spcPct val="150000"/>
              </a:lnSpc>
            </a:pPr>
            <a:r>
              <a:rPr lang="en-US"/>
              <a:t>Third level</a:t>
            </a:r>
          </a:p>
          <a:p>
            <a:pPr marL="0" lvl="3" algn="ctr" defTabSz="342875">
              <a:lnSpc>
                <a:spcPct val="150000"/>
              </a:lnSpc>
            </a:pPr>
            <a:r>
              <a:rPr lang="en-US"/>
              <a:t>Fourth level</a:t>
            </a:r>
          </a:p>
          <a:p>
            <a:pPr marL="0" lvl="4" algn="ctr" defTabSz="342875">
              <a:lnSpc>
                <a:spcPct val="150000"/>
              </a:lnSpc>
            </a:pPr>
            <a:r>
              <a:rPr lang="en-US"/>
              <a:t>Fifth level</a:t>
            </a:r>
            <a:endParaRPr lang="en-IN"/>
          </a:p>
        </p:txBody>
      </p:sp>
      <p:sp>
        <p:nvSpPr>
          <p:cNvPr id="34" name="Text Placeholder 31">
            <a:extLst>
              <a:ext uri="{FF2B5EF4-FFF2-40B4-BE49-F238E27FC236}">
                <a16:creationId xmlns:a16="http://schemas.microsoft.com/office/drawing/2014/main" id="{255C6C20-0899-8013-976A-C82AD66D27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14877" y="3906955"/>
            <a:ext cx="2186126" cy="1572537"/>
          </a:xfrm>
        </p:spPr>
        <p:txBody>
          <a:bodyPr wrap="square" lIns="36000" tIns="36000" rIns="36000" bIns="36000" rtlCol="0" anchor="b">
            <a:noAutofit/>
          </a:bodyPr>
          <a:lstStyle>
            <a:lvl1pPr marL="0" indent="0" algn="r">
              <a:lnSpc>
                <a:spcPct val="100000"/>
              </a:lnSpc>
              <a:buNone/>
              <a:defRPr lang="en-US" sz="1100" kern="1200" dirty="0" smtClean="0">
                <a:solidFill>
                  <a:schemeClr val="tx1"/>
                </a:solidFill>
                <a:latin typeface="+mn-lt"/>
                <a:ea typeface="Futura" panose="02020800000000000000" pitchFamily="18" charset="0"/>
                <a:cs typeface="Arial" panose="020B0604020202020204" pitchFamily="34" charset="0"/>
              </a:defRPr>
            </a:lvl1pPr>
            <a:lvl2pPr marL="171438" indent="0" algn="r">
              <a:lnSpc>
                <a:spcPct val="100000"/>
              </a:lnSpc>
              <a:buNone/>
              <a:defRPr lang="en-US" sz="1100" kern="1200" dirty="0" smtClean="0">
                <a:solidFill>
                  <a:schemeClr val="tx1"/>
                </a:solidFill>
                <a:latin typeface="+mn-lt"/>
                <a:ea typeface="Futura" panose="02020800000000000000" pitchFamily="18" charset="0"/>
                <a:cs typeface="Arial" panose="020B0604020202020204" pitchFamily="34" charset="0"/>
              </a:defRPr>
            </a:lvl2pPr>
            <a:lvl3pPr marL="514313" indent="0" algn="r">
              <a:lnSpc>
                <a:spcPct val="100000"/>
              </a:lnSpc>
              <a:buNone/>
              <a:defRPr lang="en-US" sz="1100" kern="1200" dirty="0" smtClean="0">
                <a:solidFill>
                  <a:schemeClr val="tx1"/>
                </a:solidFill>
                <a:latin typeface="+mn-lt"/>
                <a:ea typeface="Futura" panose="02020800000000000000" pitchFamily="18" charset="0"/>
                <a:cs typeface="Arial" panose="020B0604020202020204" pitchFamily="34" charset="0"/>
              </a:defRPr>
            </a:lvl3pPr>
            <a:lvl4pPr marL="857186" indent="0" algn="r">
              <a:lnSpc>
                <a:spcPct val="100000"/>
              </a:lnSpc>
              <a:buNone/>
              <a:defRPr lang="en-US" sz="1100" kern="1200" dirty="0" smtClean="0">
                <a:solidFill>
                  <a:schemeClr val="tx1"/>
                </a:solidFill>
                <a:latin typeface="+mn-lt"/>
                <a:ea typeface="Futura" panose="02020800000000000000" pitchFamily="18" charset="0"/>
                <a:cs typeface="Arial" panose="020B0604020202020204" pitchFamily="34" charset="0"/>
              </a:defRPr>
            </a:lvl4pPr>
            <a:lvl5pPr marL="1200060" indent="0" algn="r">
              <a:lnSpc>
                <a:spcPct val="100000"/>
              </a:lnSpc>
              <a:buNone/>
              <a:defRPr lang="en-IN" sz="1100" kern="1200" dirty="0">
                <a:solidFill>
                  <a:schemeClr val="tx1"/>
                </a:solidFill>
                <a:latin typeface="+mn-lt"/>
                <a:ea typeface="Futura" panose="02020800000000000000" pitchFamily="18" charset="0"/>
                <a:cs typeface="Arial" panose="020B0604020202020204" pitchFamily="34" charset="0"/>
              </a:defRPr>
            </a:lvl5pPr>
          </a:lstStyle>
          <a:p>
            <a:pPr marL="0" lvl="0" algn="ctr" defTabSz="342875">
              <a:lnSpc>
                <a:spcPct val="150000"/>
              </a:lnSpc>
            </a:pPr>
            <a:r>
              <a:rPr lang="en-US"/>
              <a:t>Click to edit Master text styles</a:t>
            </a:r>
          </a:p>
          <a:p>
            <a:pPr marL="0" lvl="1" algn="ctr" defTabSz="342875">
              <a:lnSpc>
                <a:spcPct val="150000"/>
              </a:lnSpc>
            </a:pPr>
            <a:r>
              <a:rPr lang="en-US"/>
              <a:t>Second level</a:t>
            </a:r>
          </a:p>
          <a:p>
            <a:pPr marL="0" lvl="2" algn="ctr" defTabSz="342875">
              <a:lnSpc>
                <a:spcPct val="150000"/>
              </a:lnSpc>
            </a:pPr>
            <a:r>
              <a:rPr lang="en-US"/>
              <a:t>Third level</a:t>
            </a:r>
          </a:p>
          <a:p>
            <a:pPr marL="0" lvl="3" algn="ctr" defTabSz="342875">
              <a:lnSpc>
                <a:spcPct val="150000"/>
              </a:lnSpc>
            </a:pPr>
            <a:r>
              <a:rPr lang="en-US"/>
              <a:t>Fourth level</a:t>
            </a:r>
          </a:p>
          <a:p>
            <a:pPr marL="0" lvl="4" algn="ctr" defTabSz="342875">
              <a:lnSpc>
                <a:spcPct val="150000"/>
              </a:lnSpc>
            </a:pPr>
            <a:r>
              <a:rPr lang="en-US"/>
              <a:t>Fifth level</a:t>
            </a:r>
            <a:endParaRPr lang="en-IN"/>
          </a:p>
        </p:txBody>
      </p:sp>
      <p:pic>
        <p:nvPicPr>
          <p:cNvPr id="2" name="Picture 2" descr="15th Urban Mobility India Conference and Expo 2022">
            <a:extLst>
              <a:ext uri="{FF2B5EF4-FFF2-40B4-BE49-F238E27FC236}">
                <a16:creationId xmlns:a16="http://schemas.microsoft.com/office/drawing/2014/main" id="{D31B2569-3A38-D368-62FC-56978C3AA77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45" t="3376" r="-3145" b="3830"/>
          <a:stretch>
            <a:fillRect/>
          </a:stretch>
        </p:blipFill>
        <p:spPr bwMode="auto">
          <a:xfrm>
            <a:off x="87543" y="89393"/>
            <a:ext cx="2360382" cy="730358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DDA28E02-D17A-2320-BA5F-EF58F270A74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49"/>
          <a:stretch>
            <a:fillRect/>
          </a:stretch>
        </p:blipFill>
        <p:spPr bwMode="auto">
          <a:xfrm>
            <a:off x="0" y="4928955"/>
            <a:ext cx="9144000" cy="176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619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654" y="914711"/>
            <a:ext cx="8782692" cy="5542530"/>
          </a:xfrm>
        </p:spPr>
        <p:txBody>
          <a:bodyPr>
            <a:normAutofit/>
          </a:bodyPr>
          <a:lstStyle>
            <a:lvl1pPr>
              <a:defRPr lang="en-US" sz="2000" dirty="0" smtClean="0"/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CA8B21-F7D0-57C7-3CEA-A87FB6B23CF2}"/>
              </a:ext>
            </a:extLst>
          </p:cNvPr>
          <p:cNvSpPr/>
          <p:nvPr userDrawn="1"/>
        </p:nvSpPr>
        <p:spPr>
          <a:xfrm>
            <a:off x="0" y="6702564"/>
            <a:ext cx="9144000" cy="15543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4475C6AE-DA68-418A-3508-8092E27D91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6" r="63257"/>
          <a:stretch/>
        </p:blipFill>
        <p:spPr>
          <a:xfrm>
            <a:off x="45789" y="57219"/>
            <a:ext cx="638135" cy="6051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01EEC23-BA77-E291-ED4C-97FD132B34FE}"/>
              </a:ext>
            </a:extLst>
          </p:cNvPr>
          <p:cNvCxnSpPr/>
          <p:nvPr userDrawn="1"/>
        </p:nvCxnSpPr>
        <p:spPr>
          <a:xfrm>
            <a:off x="0" y="740701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1" y="6679220"/>
            <a:ext cx="2057400" cy="215444"/>
          </a:xfrm>
          <a:noFill/>
        </p:spPr>
        <p:txBody>
          <a:bodyPr wrap="square" lIns="180000" rIns="180000" rtlCol="0" anchor="b" anchorCtr="0">
            <a:spAutoFit/>
          </a:bodyPr>
          <a:lstStyle>
            <a:lvl1pPr>
              <a:defRPr lang="en-IN" sz="800" b="1" smtClean="0">
                <a:solidFill>
                  <a:schemeClr val="bg1"/>
                </a:solidFill>
                <a:latin typeface="+mj-lt"/>
              </a:defRPr>
            </a:lvl1pPr>
          </a:lstStyle>
          <a:p>
            <a:fld id="{0ECAC60F-02E4-4B5E-89AE-0C5510D41FE9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1" y="6679202"/>
            <a:ext cx="4572001" cy="215444"/>
          </a:xfrm>
          <a:noFill/>
        </p:spPr>
        <p:txBody>
          <a:bodyPr wrap="square" lIns="180000" rIns="180000" rtlCol="0" anchor="b" anchorCtr="0">
            <a:spAutoFit/>
          </a:bodyPr>
          <a:lstStyle>
            <a:lvl1pPr algn="l">
              <a:defRPr lang="en-IN" sz="800" b="0" dirty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800" dirty="0"/>
              <a:t>Mobility-as-a-Service: Insights from Global Practices and Implications for Indian Cities</a:t>
            </a:r>
            <a:endParaRPr lang="en-IN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D721CDC-7555-B05A-268F-56A7AF316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991" y="155446"/>
            <a:ext cx="6087689" cy="442035"/>
          </a:xfrm>
        </p:spPr>
        <p:txBody>
          <a:bodyPr vert="horz" wrap="square" lIns="36000" tIns="36000" rIns="36000" bIns="36000" rtlCol="0" anchor="ctr">
            <a:spAutoFit/>
          </a:bodyPr>
          <a:lstStyle>
            <a:lvl1pPr>
              <a:defRPr lang="en-US" sz="2400" dirty="0">
                <a:solidFill>
                  <a:schemeClr val="tx2"/>
                </a:solidFill>
              </a:defRPr>
            </a:lvl1pPr>
          </a:lstStyle>
          <a:p>
            <a:pPr marL="0" lvl="0">
              <a:lnSpc>
                <a:spcPct val="100000"/>
              </a:lnSpc>
            </a:pPr>
            <a:r>
              <a:rPr lang="en-US" dirty="0"/>
              <a:t>Click to edit Master title style</a:t>
            </a:r>
          </a:p>
        </p:txBody>
      </p:sp>
      <p:pic>
        <p:nvPicPr>
          <p:cNvPr id="8" name="Picture 2" descr="15th Urban Mobility India Conference and Expo 2022">
            <a:extLst>
              <a:ext uri="{FF2B5EF4-FFF2-40B4-BE49-F238E27FC236}">
                <a16:creationId xmlns:a16="http://schemas.microsoft.com/office/drawing/2014/main" id="{5DB3A114-A995-7B81-1DD8-E509D98AF86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2" b="6576"/>
          <a:stretch>
            <a:fillRect/>
          </a:stretch>
        </p:blipFill>
        <p:spPr bwMode="auto">
          <a:xfrm>
            <a:off x="6845680" y="0"/>
            <a:ext cx="2220686" cy="68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8650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654" y="914711"/>
            <a:ext cx="8782692" cy="369332"/>
          </a:xfrm>
        </p:spPr>
        <p:txBody>
          <a:bodyPr>
            <a:spAutoFit/>
          </a:bodyPr>
          <a:lstStyle>
            <a:lvl1pPr marL="0" indent="0">
              <a:buNone/>
              <a:defRPr lang="en-US" sz="2000" b="1" dirty="0" smtClean="0"/>
            </a:lvl1pPr>
            <a:lvl2pPr>
              <a:defRPr lang="en-US" sz="1800" b="1" dirty="0" smtClean="0"/>
            </a:lvl2pPr>
            <a:lvl3pPr>
              <a:defRPr lang="en-US" sz="1800" b="1" dirty="0" smtClean="0"/>
            </a:lvl3pPr>
            <a:lvl4pPr>
              <a:defRPr lang="en-US" sz="1800" b="1" dirty="0" smtClean="0"/>
            </a:lvl4pPr>
            <a:lvl5pPr marL="1828663" indent="0">
              <a:buNone/>
              <a:defRPr lang="en-US" sz="1800" b="1" dirty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CA8B21-F7D0-57C7-3CEA-A87FB6B23CF2}"/>
              </a:ext>
            </a:extLst>
          </p:cNvPr>
          <p:cNvSpPr/>
          <p:nvPr userDrawn="1"/>
        </p:nvSpPr>
        <p:spPr>
          <a:xfrm>
            <a:off x="0" y="6702564"/>
            <a:ext cx="9144000" cy="15543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01EEC23-BA77-E291-ED4C-97FD132B34FE}"/>
              </a:ext>
            </a:extLst>
          </p:cNvPr>
          <p:cNvCxnSpPr/>
          <p:nvPr userDrawn="1"/>
        </p:nvCxnSpPr>
        <p:spPr>
          <a:xfrm>
            <a:off x="0" y="740701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1" y="6679220"/>
            <a:ext cx="2057400" cy="215444"/>
          </a:xfrm>
          <a:noFill/>
        </p:spPr>
        <p:txBody>
          <a:bodyPr wrap="square" lIns="180000" rIns="180000" rtlCol="0" anchor="b" anchorCtr="0">
            <a:spAutoFit/>
          </a:bodyPr>
          <a:lstStyle>
            <a:lvl1pPr>
              <a:defRPr lang="en-IN" sz="800" b="1" smtClean="0">
                <a:solidFill>
                  <a:schemeClr val="bg1"/>
                </a:solidFill>
                <a:latin typeface="+mj-lt"/>
              </a:defRPr>
            </a:lvl1pPr>
          </a:lstStyle>
          <a:p>
            <a:fld id="{0ECAC60F-02E4-4B5E-89AE-0C5510D41FE9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5E256D4-DB5F-4BE6-58E8-A646EAD5383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80654" y="1301413"/>
            <a:ext cx="8782692" cy="1539909"/>
          </a:xfrm>
        </p:spPr>
        <p:txBody>
          <a:bodyPr>
            <a:spAutoFit/>
          </a:bodyPr>
          <a:lstStyle>
            <a:lvl1pPr>
              <a:defRPr lang="en-US" sz="1800" dirty="0" smtClean="0"/>
            </a:lvl1pPr>
            <a:lvl2pPr>
              <a:defRPr lang="en-US" sz="1600" dirty="0" smtClean="0"/>
            </a:lvl2pPr>
            <a:lvl3pPr>
              <a:defRPr lang="en-US" sz="1600" dirty="0" smtClean="0"/>
            </a:lvl3pPr>
            <a:lvl4pPr>
              <a:defRPr lang="en-US" sz="1600" dirty="0" smtClean="0"/>
            </a:lvl4pPr>
            <a:lvl5pPr>
              <a:defRPr lang="en-US" sz="16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17EB48B3-453B-2C3C-1A97-CB060915D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679220"/>
            <a:ext cx="4572001" cy="215444"/>
          </a:xfrm>
          <a:noFill/>
        </p:spPr>
        <p:txBody>
          <a:bodyPr wrap="square" lIns="180000" rIns="180000" rtlCol="0" anchor="b" anchorCtr="0">
            <a:spAutoFit/>
          </a:bodyPr>
          <a:lstStyle>
            <a:lvl1pPr algn="l">
              <a:defRPr lang="en-IN" sz="800" b="0" dirty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sz="800" dirty="0"/>
              <a:t>Mobility-as-a-Service: Insights from Global Practices and Implications for Indian Cities</a:t>
            </a:r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88266CB9-9646-980D-0F19-268ABB5278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6" r="63257"/>
          <a:stretch/>
        </p:blipFill>
        <p:spPr>
          <a:xfrm>
            <a:off x="45789" y="57219"/>
            <a:ext cx="638135" cy="60510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F2CD180-1FA0-FE5B-86BD-433CA32E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991" y="155446"/>
            <a:ext cx="6087689" cy="442035"/>
          </a:xfrm>
        </p:spPr>
        <p:txBody>
          <a:bodyPr vert="horz" wrap="square" lIns="36000" tIns="36000" rIns="36000" bIns="36000" rtlCol="0" anchor="ctr">
            <a:spAutoFit/>
          </a:bodyPr>
          <a:lstStyle>
            <a:lvl1pPr>
              <a:defRPr lang="en-US" sz="2400" dirty="0">
                <a:solidFill>
                  <a:schemeClr val="tx2"/>
                </a:solidFill>
              </a:defRPr>
            </a:lvl1pPr>
          </a:lstStyle>
          <a:p>
            <a:pPr marL="0" lvl="0">
              <a:lnSpc>
                <a:spcPct val="100000"/>
              </a:lnSpc>
            </a:pPr>
            <a:r>
              <a:rPr lang="en-US" dirty="0"/>
              <a:t>Click to edit Master title style</a:t>
            </a:r>
          </a:p>
        </p:txBody>
      </p:sp>
      <p:pic>
        <p:nvPicPr>
          <p:cNvPr id="15" name="Picture 2" descr="15th Urban Mobility India Conference and Expo 2022">
            <a:extLst>
              <a:ext uri="{FF2B5EF4-FFF2-40B4-BE49-F238E27FC236}">
                <a16:creationId xmlns:a16="http://schemas.microsoft.com/office/drawing/2014/main" id="{DD54B5E6-6214-B22C-5C92-9C97FE2F961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2" b="6576"/>
          <a:stretch>
            <a:fillRect/>
          </a:stretch>
        </p:blipFill>
        <p:spPr bwMode="auto">
          <a:xfrm>
            <a:off x="6845680" y="0"/>
            <a:ext cx="2220686" cy="68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123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CA8B21-F7D0-57C7-3CEA-A87FB6B23CF2}"/>
              </a:ext>
            </a:extLst>
          </p:cNvPr>
          <p:cNvSpPr/>
          <p:nvPr userDrawn="1"/>
        </p:nvSpPr>
        <p:spPr>
          <a:xfrm>
            <a:off x="0" y="6702564"/>
            <a:ext cx="9144000" cy="15543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01EEC23-BA77-E291-ED4C-97FD132B34FE}"/>
              </a:ext>
            </a:extLst>
          </p:cNvPr>
          <p:cNvCxnSpPr/>
          <p:nvPr userDrawn="1"/>
        </p:nvCxnSpPr>
        <p:spPr>
          <a:xfrm>
            <a:off x="0" y="740701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1" y="6679220"/>
            <a:ext cx="2057400" cy="215444"/>
          </a:xfrm>
          <a:noFill/>
        </p:spPr>
        <p:txBody>
          <a:bodyPr wrap="square" lIns="180000" rIns="180000" rtlCol="0" anchor="b" anchorCtr="0">
            <a:spAutoFit/>
          </a:bodyPr>
          <a:lstStyle>
            <a:lvl1pPr>
              <a:defRPr lang="en-IN" sz="800" b="1" smtClean="0">
                <a:solidFill>
                  <a:schemeClr val="bg1"/>
                </a:solidFill>
                <a:latin typeface="+mj-lt"/>
              </a:defRPr>
            </a:lvl1pPr>
          </a:lstStyle>
          <a:p>
            <a:fld id="{0ECAC60F-02E4-4B5E-89AE-0C5510D41FE9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17EB48B3-453B-2C3C-1A97-CB060915D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679220"/>
            <a:ext cx="4572001" cy="215444"/>
          </a:xfrm>
          <a:noFill/>
        </p:spPr>
        <p:txBody>
          <a:bodyPr wrap="square" lIns="180000" rIns="180000" rtlCol="0" anchor="b" anchorCtr="0">
            <a:spAutoFit/>
          </a:bodyPr>
          <a:lstStyle>
            <a:lvl1pPr algn="l">
              <a:defRPr lang="en-IN" sz="800" b="0" dirty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sz="800" dirty="0"/>
              <a:t>Mobility-as-a-Service: Insights from Global Practices and Implications for Indian Cities</a:t>
            </a:r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CBC72E5A-DF13-0D70-5228-63746412FE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6" r="63257"/>
          <a:stretch/>
        </p:blipFill>
        <p:spPr>
          <a:xfrm>
            <a:off x="45789" y="57219"/>
            <a:ext cx="638135" cy="60510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12BE0A9-BF91-A7FB-7404-D0C570B67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991" y="155446"/>
            <a:ext cx="6087689" cy="442035"/>
          </a:xfrm>
        </p:spPr>
        <p:txBody>
          <a:bodyPr vert="horz" wrap="square" lIns="36000" tIns="36000" rIns="36000" bIns="36000" rtlCol="0" anchor="ctr">
            <a:spAutoFit/>
          </a:bodyPr>
          <a:lstStyle>
            <a:lvl1pPr>
              <a:defRPr lang="en-US" sz="2400" dirty="0">
                <a:solidFill>
                  <a:schemeClr val="tx2"/>
                </a:solidFill>
              </a:defRPr>
            </a:lvl1pPr>
          </a:lstStyle>
          <a:p>
            <a:pPr marL="0" lvl="0">
              <a:lnSpc>
                <a:spcPct val="100000"/>
              </a:lnSpc>
            </a:pPr>
            <a:r>
              <a:rPr lang="en-US" dirty="0"/>
              <a:t>Click to edit Master title style</a:t>
            </a:r>
          </a:p>
        </p:txBody>
      </p:sp>
      <p:pic>
        <p:nvPicPr>
          <p:cNvPr id="9" name="Picture 2" descr="15th Urban Mobility India Conference and Expo 2022">
            <a:extLst>
              <a:ext uri="{FF2B5EF4-FFF2-40B4-BE49-F238E27FC236}">
                <a16:creationId xmlns:a16="http://schemas.microsoft.com/office/drawing/2014/main" id="{686E4AAA-CBF8-E21A-AA7A-DDD7ED2C7BD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2" b="6576"/>
          <a:stretch>
            <a:fillRect/>
          </a:stretch>
        </p:blipFill>
        <p:spPr bwMode="auto">
          <a:xfrm>
            <a:off x="6845680" y="0"/>
            <a:ext cx="2220686" cy="68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16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8382001" y="6607628"/>
            <a:ext cx="762000" cy="19880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0FF7DBA9-935E-47CE-962B-4680C9109015}" type="slidenum">
              <a:rPr lang="en-US" altLang="en-US" sz="1400" smtClean="0"/>
              <a:pPr algn="r">
                <a:defRPr/>
              </a:pPr>
              <a:t>‹#›</a:t>
            </a:fld>
            <a:endParaRPr lang="en-US" altLang="en-US" sz="140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3056721" y="3073400"/>
            <a:ext cx="3030556" cy="711200"/>
          </a:xfrm>
        </p:spPr>
        <p:txBody>
          <a:bodyPr anchor="t"/>
          <a:lstStyle>
            <a:lvl1pPr algn="ctr">
              <a:defRPr sz="3600" b="1" cap="none">
                <a:latin typeface="+mj-lt"/>
              </a:defRPr>
            </a:lvl1pPr>
          </a:lstStyle>
          <a:p>
            <a:r>
              <a:rPr lang="en-US"/>
              <a:t>Thank You</a:t>
            </a:r>
            <a:endParaRPr lang="en-IN"/>
          </a:p>
        </p:txBody>
      </p:sp>
      <p:cxnSp>
        <p:nvCxnSpPr>
          <p:cNvPr id="12" name="Straight Connector 11"/>
          <p:cNvCxnSpPr>
            <a:cxnSpLocks/>
          </p:cNvCxnSpPr>
          <p:nvPr userDrawn="1"/>
        </p:nvCxnSpPr>
        <p:spPr>
          <a:xfrm>
            <a:off x="3219050" y="3619535"/>
            <a:ext cx="2705901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0A65490F-D44A-480F-74C6-17494904B3F4}"/>
              </a:ext>
            </a:extLst>
          </p:cNvPr>
          <p:cNvSpPr/>
          <p:nvPr userDrawn="1"/>
        </p:nvSpPr>
        <p:spPr>
          <a:xfrm>
            <a:off x="0" y="6702564"/>
            <a:ext cx="9144000" cy="15543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26A678-41F3-F630-F3CC-8DCDA563A85E}"/>
              </a:ext>
            </a:extLst>
          </p:cNvPr>
          <p:cNvSpPr/>
          <p:nvPr userDrawn="1"/>
        </p:nvSpPr>
        <p:spPr>
          <a:xfrm>
            <a:off x="0" y="10"/>
            <a:ext cx="9144000" cy="74070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</p:spTree>
    <p:extLst>
      <p:ext uri="{BB962C8B-B14F-4D97-AF65-F5344CB8AC3E}">
        <p14:creationId xmlns:p14="http://schemas.microsoft.com/office/powerpoint/2010/main" val="1193777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IN"/>
              <a:t>Mobility as a Service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AC60F-02E4-4B5E-89AE-0C5510D41FE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47688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0" r:id="rId2"/>
    <p:sldLayoutId id="2147483676" r:id="rId3"/>
    <p:sldLayoutId id="2147483677" r:id="rId4"/>
    <p:sldLayoutId id="2147483679" r:id="rId5"/>
    <p:sldLayoutId id="2147483678" r:id="rId6"/>
  </p:sldLayoutIdLst>
  <p:hf hd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11" Type="http://schemas.openxmlformats.org/officeDocument/2006/relationships/image" Target="../media/image30.jpeg"/><Relationship Id="rId5" Type="http://schemas.openxmlformats.org/officeDocument/2006/relationships/diagramColors" Target="../diagrams/colors2.xml"/><Relationship Id="rId15" Type="http://schemas.openxmlformats.org/officeDocument/2006/relationships/image" Target="../media/image34.jpeg"/><Relationship Id="rId10" Type="http://schemas.openxmlformats.org/officeDocument/2006/relationships/image" Target="../media/image29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microsoft.com/office/2007/relationships/hdphoto" Target="../media/hdphoto7.wdp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12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microsoft.com/office/2007/relationships/hdphoto" Target="../media/hdphoto5.wdp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microsoft.com/office/2007/relationships/hdphoto" Target="../media/hdphoto4.wdp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">
            <a:extLst>
              <a:ext uri="{FF2B5EF4-FFF2-40B4-BE49-F238E27FC236}">
                <a16:creationId xmlns:a16="http://schemas.microsoft.com/office/drawing/2014/main" id="{02BDF01B-7BEC-1E12-3110-D54146A64D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999606"/>
            <a:ext cx="6858000" cy="1581108"/>
          </a:xfrm>
        </p:spPr>
        <p:txBody>
          <a:bodyPr/>
          <a:lstStyle/>
          <a:p>
            <a:pPr algn="ctr"/>
            <a:r>
              <a:rPr lang="en-US" sz="2400" dirty="0"/>
              <a:t>Mobility-as-a-Service: Insights from Global Practices and Implications for Indian Cities</a:t>
            </a:r>
            <a:br>
              <a:rPr lang="en-US" sz="2400" dirty="0"/>
            </a:br>
            <a:r>
              <a:rPr lang="en-US" sz="2400" dirty="0"/>
              <a:t>(</a:t>
            </a:r>
            <a:r>
              <a:rPr lang="en-GB" dirty="0"/>
              <a:t>Paper ID: 8118)</a:t>
            </a:r>
            <a:endParaRPr lang="en-IN" sz="2400" dirty="0"/>
          </a:p>
        </p:txBody>
      </p:sp>
      <p:sp>
        <p:nvSpPr>
          <p:cNvPr id="17" name="Subtitle 3">
            <a:extLst>
              <a:ext uri="{FF2B5EF4-FFF2-40B4-BE49-F238E27FC236}">
                <a16:creationId xmlns:a16="http://schemas.microsoft.com/office/drawing/2014/main" id="{63B41DFA-5D2F-A55C-18DD-0233E0230B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1236606"/>
            <a:ext cx="6858000" cy="683960"/>
          </a:xfrm>
        </p:spPr>
        <p:txBody>
          <a:bodyPr/>
          <a:lstStyle/>
          <a:p>
            <a:pPr algn="ctr"/>
            <a:r>
              <a:rPr lang="en-IN" sz="1400" dirty="0"/>
              <a:t>Presentation</a:t>
            </a:r>
          </a:p>
          <a:p>
            <a:pPr algn="ctr"/>
            <a:r>
              <a:rPr lang="en-IN" sz="1400" dirty="0"/>
              <a:t>on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0E262ECC-A6AE-79B4-C7E6-7E0B06CC488F}"/>
              </a:ext>
            </a:extLst>
          </p:cNvPr>
          <p:cNvSpPr txBox="1">
            <a:spLocks/>
          </p:cNvSpPr>
          <p:nvPr/>
        </p:nvSpPr>
        <p:spPr>
          <a:xfrm>
            <a:off x="673100" y="3516088"/>
            <a:ext cx="7797800" cy="1143001"/>
          </a:xfrm>
          <a:prstGeom prst="rect">
            <a:avLst/>
          </a:prstGeom>
        </p:spPr>
        <p:txBody>
          <a:bodyPr vert="horz" wrap="square" lIns="36000" tIns="36000" rIns="36000" bIns="36000" rtlCol="0" anchor="b">
            <a:noAutofit/>
          </a:bodyPr>
          <a:lstStyle>
            <a:lvl1pPr marL="0" indent="0" algn="r" defTabSz="914332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kern="1200" dirty="0" smtClean="0">
                <a:solidFill>
                  <a:schemeClr val="tx1"/>
                </a:solidFill>
                <a:latin typeface="+mn-lt"/>
                <a:ea typeface="Futura" panose="02020800000000000000" pitchFamily="18" charset="0"/>
                <a:cs typeface="Arial" panose="020B0604020202020204" pitchFamily="34" charset="0"/>
              </a:defRPr>
            </a:lvl1pPr>
            <a:lvl2pPr marL="171438" indent="0" algn="r" defTabSz="914332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100" kern="1200" dirty="0" smtClean="0">
                <a:solidFill>
                  <a:schemeClr val="tx1"/>
                </a:solidFill>
                <a:latin typeface="+mn-lt"/>
                <a:ea typeface="Futura" panose="02020800000000000000" pitchFamily="18" charset="0"/>
                <a:cs typeface="Arial" panose="020B0604020202020204" pitchFamily="34" charset="0"/>
              </a:defRPr>
            </a:lvl2pPr>
            <a:lvl3pPr marL="514313" indent="0" algn="r" defTabSz="914332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100" kern="1200" dirty="0" smtClean="0">
                <a:solidFill>
                  <a:schemeClr val="tx1"/>
                </a:solidFill>
                <a:latin typeface="+mn-lt"/>
                <a:ea typeface="Futura" panose="02020800000000000000" pitchFamily="18" charset="0"/>
                <a:cs typeface="Arial" panose="020B0604020202020204" pitchFamily="34" charset="0"/>
              </a:defRPr>
            </a:lvl3pPr>
            <a:lvl4pPr marL="857186" indent="0" algn="r" defTabSz="914332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100" kern="1200" dirty="0" smtClean="0">
                <a:solidFill>
                  <a:schemeClr val="tx1"/>
                </a:solidFill>
                <a:latin typeface="+mn-lt"/>
                <a:ea typeface="Futura" panose="02020800000000000000" pitchFamily="18" charset="0"/>
                <a:cs typeface="Arial" panose="020B0604020202020204" pitchFamily="34" charset="0"/>
              </a:defRPr>
            </a:lvl4pPr>
            <a:lvl5pPr marL="1200060" indent="0" algn="r" defTabSz="914332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IN" sz="1100" kern="1200" dirty="0">
                <a:solidFill>
                  <a:schemeClr val="tx1"/>
                </a:solidFill>
                <a:latin typeface="+mn-lt"/>
                <a:ea typeface="Futura" panose="02020800000000000000" pitchFamily="18" charset="0"/>
                <a:cs typeface="Arial" panose="020B0604020202020204" pitchFamily="34" charset="0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Bef>
                <a:spcPts val="0"/>
              </a:spcBef>
            </a:pPr>
            <a:endParaRPr lang="en-GB" sz="1400" dirty="0">
              <a:solidFill>
                <a:schemeClr val="bg1"/>
              </a:solidFill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</a:pPr>
            <a:endParaRPr lang="en-GB" sz="1400" dirty="0">
              <a:solidFill>
                <a:schemeClr val="bg1"/>
              </a:solidFill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</a:pPr>
            <a:r>
              <a:rPr lang="en-GB" sz="1600" b="1" dirty="0">
                <a:solidFill>
                  <a:schemeClr val="bg1"/>
                </a:solidFill>
              </a:rPr>
              <a:t>Authors</a:t>
            </a:r>
          </a:p>
          <a:p>
            <a:pPr algn="ctr">
              <a:lnSpc>
                <a:spcPct val="115000"/>
              </a:lnSpc>
              <a:spcBef>
                <a:spcPts val="0"/>
              </a:spcBef>
            </a:pPr>
            <a:r>
              <a:rPr lang="en-GB" sz="1400" i="1" dirty="0">
                <a:solidFill>
                  <a:schemeClr val="bg1"/>
                </a:solidFill>
              </a:rPr>
              <a:t>Shiksha Singh, </a:t>
            </a:r>
            <a:r>
              <a:rPr lang="en-GB" sz="1400" i="1" dirty="0">
                <a:solidFill>
                  <a:schemeClr val="bg1"/>
                </a:solidFill>
                <a:ea typeface="Times New Roman" panose="02020603050405020304" pitchFamily="18" charset="0"/>
              </a:rPr>
              <a:t>IIT Roorkee </a:t>
            </a:r>
            <a:endParaRPr lang="en-GB" sz="1400" i="1" dirty="0">
              <a:solidFill>
                <a:schemeClr val="bg1"/>
              </a:solidFill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</a:pPr>
            <a:r>
              <a:rPr lang="en-GB" sz="1400" dirty="0">
                <a:solidFill>
                  <a:schemeClr val="bg1"/>
                </a:solidFill>
              </a:rPr>
              <a:t>Prof. </a:t>
            </a:r>
            <a:r>
              <a:rPr lang="en-GB" sz="1400" dirty="0">
                <a:solidFill>
                  <a:schemeClr val="bg1"/>
                </a:solidFill>
                <a:ea typeface="Times New Roman" panose="02020603050405020304" pitchFamily="18" charset="0"/>
              </a:rPr>
              <a:t>Ramesh </a:t>
            </a:r>
            <a:r>
              <a:rPr lang="en-GB" sz="1400" dirty="0" err="1">
                <a:solidFill>
                  <a:schemeClr val="bg1"/>
                </a:solidFill>
                <a:ea typeface="Times New Roman" panose="02020603050405020304" pitchFamily="18" charset="0"/>
              </a:rPr>
              <a:t>Anbanandam</a:t>
            </a:r>
            <a:r>
              <a:rPr lang="en-GB" sz="1400" dirty="0">
                <a:solidFill>
                  <a:schemeClr val="bg1"/>
                </a:solidFill>
                <a:ea typeface="Times New Roman" panose="02020603050405020304" pitchFamily="18" charset="0"/>
              </a:rPr>
              <a:t>, IIT Roorkee</a:t>
            </a:r>
          </a:p>
          <a:p>
            <a:pPr algn="ctr">
              <a:lnSpc>
                <a:spcPct val="115000"/>
              </a:lnSpc>
              <a:spcBef>
                <a:spcPts val="0"/>
              </a:spcBef>
            </a:pPr>
            <a:r>
              <a:rPr lang="en-GB" sz="1400" dirty="0">
                <a:solidFill>
                  <a:schemeClr val="bg1"/>
                </a:solidFill>
                <a:ea typeface="Times New Roman" panose="02020603050405020304" pitchFamily="18" charset="0"/>
              </a:rPr>
              <a:t>Prof. </a:t>
            </a:r>
            <a:r>
              <a:rPr lang="en-GB" sz="1400" dirty="0" err="1">
                <a:solidFill>
                  <a:schemeClr val="bg1"/>
                </a:solidFill>
                <a:ea typeface="Times New Roman" panose="02020603050405020304" pitchFamily="18" charset="0"/>
              </a:rPr>
              <a:t>Debadutta</a:t>
            </a:r>
            <a:r>
              <a:rPr lang="en-GB" sz="1400" dirty="0">
                <a:solidFill>
                  <a:schemeClr val="bg1"/>
                </a:solidFill>
                <a:ea typeface="Times New Roman" panose="02020603050405020304" pitchFamily="18" charset="0"/>
              </a:rPr>
              <a:t> Parida, IIT Roorkee </a:t>
            </a:r>
          </a:p>
        </p:txBody>
      </p:sp>
    </p:spTree>
    <p:extLst>
      <p:ext uri="{BB962C8B-B14F-4D97-AF65-F5344CB8AC3E}">
        <p14:creationId xmlns:p14="http://schemas.microsoft.com/office/powerpoint/2010/main" val="3896474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E143D-6EA2-EEF5-BAB1-6A8F45E40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D88932-9E7F-8209-A1B9-21D307982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C60F-02E4-4B5E-89AE-0C5510D41FE9}" type="slidenum">
              <a:rPr lang="en-IN" smtClean="0"/>
              <a:pPr/>
              <a:t>10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65C02-1AEB-C5A3-01E5-F1D2156F4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679220"/>
            <a:ext cx="4572001" cy="215444"/>
          </a:xfrm>
        </p:spPr>
        <p:txBody>
          <a:bodyPr/>
          <a:lstStyle/>
          <a:p>
            <a:pPr>
              <a:defRPr/>
            </a:pPr>
            <a:r>
              <a:rPr lang="en-US" dirty="0"/>
              <a:t>Mobility-as-a-Service: Insights from Global Practices and Implications for Indian Cities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CD447E5-6CEB-F947-B25D-660D69432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995" y="173908"/>
            <a:ext cx="7658955" cy="405102"/>
          </a:xfrm>
        </p:spPr>
        <p:txBody>
          <a:bodyPr>
            <a:normAutofit/>
          </a:bodyPr>
          <a:lstStyle/>
          <a:p>
            <a:r>
              <a:rPr lang="en-IN" dirty="0"/>
              <a:t>Identified Analytical Characteristics</a:t>
            </a:r>
            <a:endParaRPr lang="en-GB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C4F1F27-7A86-160E-281C-4C6ED018C9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7479077"/>
              </p:ext>
            </p:extLst>
          </p:nvPr>
        </p:nvGraphicFramePr>
        <p:xfrm>
          <a:off x="199142" y="376459"/>
          <a:ext cx="8747281" cy="5893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1E73E90A-88FD-A1F0-4D24-5F94BC813EB4}"/>
              </a:ext>
            </a:extLst>
          </p:cNvPr>
          <p:cNvSpPr/>
          <p:nvPr/>
        </p:nvSpPr>
        <p:spPr>
          <a:xfrm>
            <a:off x="199142" y="2124074"/>
            <a:ext cx="793906" cy="793906"/>
          </a:xfrm>
          <a:prstGeom prst="ellipse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DF86854-37F0-4912-21B5-6F528A82FC3D}"/>
              </a:ext>
            </a:extLst>
          </p:cNvPr>
          <p:cNvSpPr/>
          <p:nvPr/>
        </p:nvSpPr>
        <p:spPr>
          <a:xfrm>
            <a:off x="1161167" y="2124074"/>
            <a:ext cx="793906" cy="793906"/>
          </a:xfrm>
          <a:prstGeom prst="ellipse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tx1"/>
                </a:solidFill>
                <a:prstDash val="dash"/>
              </a:ln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352B13-F506-8F6D-9183-F9A5C8453F0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9142" y="2197176"/>
            <a:ext cx="777242" cy="64770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24317DE-CA3C-E2F5-3981-BC2F2CB28DCD}"/>
              </a:ext>
            </a:extLst>
          </p:cNvPr>
          <p:cNvSpPr/>
          <p:nvPr/>
        </p:nvSpPr>
        <p:spPr>
          <a:xfrm>
            <a:off x="2123192" y="2124074"/>
            <a:ext cx="793906" cy="793906"/>
          </a:xfrm>
          <a:prstGeom prst="ellipse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74394B1-6840-9E95-127A-D38DCAFACCFF}"/>
              </a:ext>
            </a:extLst>
          </p:cNvPr>
          <p:cNvSpPr/>
          <p:nvPr/>
        </p:nvSpPr>
        <p:spPr>
          <a:xfrm>
            <a:off x="3085217" y="2124074"/>
            <a:ext cx="793906" cy="793906"/>
          </a:xfrm>
          <a:prstGeom prst="ellipse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59D7692-4ED8-E12A-9905-086B8DFB91B4}"/>
              </a:ext>
            </a:extLst>
          </p:cNvPr>
          <p:cNvSpPr/>
          <p:nvPr/>
        </p:nvSpPr>
        <p:spPr>
          <a:xfrm>
            <a:off x="4047242" y="2124073"/>
            <a:ext cx="793906" cy="793906"/>
          </a:xfrm>
          <a:prstGeom prst="ellipse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5338FB1-286F-61F5-9209-6CF937B2FD80}"/>
              </a:ext>
            </a:extLst>
          </p:cNvPr>
          <p:cNvSpPr/>
          <p:nvPr/>
        </p:nvSpPr>
        <p:spPr>
          <a:xfrm>
            <a:off x="5009267" y="2124073"/>
            <a:ext cx="793906" cy="793906"/>
          </a:xfrm>
          <a:prstGeom prst="ellipse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363B6C4-BF5B-BF08-416A-F9525EEBFA10}"/>
              </a:ext>
            </a:extLst>
          </p:cNvPr>
          <p:cNvSpPr/>
          <p:nvPr/>
        </p:nvSpPr>
        <p:spPr>
          <a:xfrm>
            <a:off x="5971292" y="2124073"/>
            <a:ext cx="793906" cy="793906"/>
          </a:xfrm>
          <a:prstGeom prst="ellipse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677FAB0-F523-FF4B-359E-93275CA1DF0C}"/>
              </a:ext>
            </a:extLst>
          </p:cNvPr>
          <p:cNvSpPr/>
          <p:nvPr/>
        </p:nvSpPr>
        <p:spPr>
          <a:xfrm>
            <a:off x="6933317" y="2124073"/>
            <a:ext cx="793906" cy="793906"/>
          </a:xfrm>
          <a:prstGeom prst="ellipse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A632C8A-905E-C990-E7DE-618FE9414350}"/>
              </a:ext>
            </a:extLst>
          </p:cNvPr>
          <p:cNvSpPr/>
          <p:nvPr/>
        </p:nvSpPr>
        <p:spPr>
          <a:xfrm>
            <a:off x="7895342" y="2124073"/>
            <a:ext cx="793906" cy="793906"/>
          </a:xfrm>
          <a:prstGeom prst="ellipse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tx1"/>
                </a:solidFill>
                <a:prstDash val="dash"/>
              </a:ln>
            </a:endParaRPr>
          </a:p>
        </p:txBody>
      </p:sp>
      <p:pic>
        <p:nvPicPr>
          <p:cNvPr id="1026" name="Picture 2" descr="Policy Vector Art, Icons, and Graphics for Free Download">
            <a:extLst>
              <a:ext uri="{FF2B5EF4-FFF2-40B4-BE49-F238E27FC236}">
                <a16:creationId xmlns:a16="http://schemas.microsoft.com/office/drawing/2014/main" id="{C88EA715-970F-5E12-8DEA-CDC9AA34A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023" y="2075022"/>
            <a:ext cx="902010" cy="90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ublic Private Partnership&quot; Images – Browse 3,262 Stock Photos, Vectors,  and Video | Adobe Stock">
            <a:extLst>
              <a:ext uri="{FF2B5EF4-FFF2-40B4-BE49-F238E27FC236}">
                <a16:creationId xmlns:a16="http://schemas.microsoft.com/office/drawing/2014/main" id="{83D17155-A093-D38A-A892-1084FDEE75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84" t="25669" r="4588" b="24695"/>
          <a:stretch>
            <a:fillRect/>
          </a:stretch>
        </p:blipFill>
        <p:spPr bwMode="auto">
          <a:xfrm>
            <a:off x="2192501" y="2206082"/>
            <a:ext cx="680687" cy="68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115,900+ User Friendly Interface Stock Illustrations, Royalty-Free Vector  Graphics &amp; Clip Art - iStock">
            <a:extLst>
              <a:ext uri="{FF2B5EF4-FFF2-40B4-BE49-F238E27FC236}">
                <a16:creationId xmlns:a16="http://schemas.microsoft.com/office/drawing/2014/main" id="{EBE1D1AE-EDE9-ECA6-3796-6394298AC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067" y="2124073"/>
            <a:ext cx="808056" cy="80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1,400+ Fast Respond Stock Illustrations, Royalty-Free Vector Graphics &amp;  Clip Art - iStock">
            <a:extLst>
              <a:ext uri="{FF2B5EF4-FFF2-40B4-BE49-F238E27FC236}">
                <a16:creationId xmlns:a16="http://schemas.microsoft.com/office/drawing/2014/main" id="{1BAC9DA9-CFA3-FD58-7DB4-75892C0EDC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5" t="19262" r="11929" b="19038"/>
          <a:stretch>
            <a:fillRect/>
          </a:stretch>
        </p:blipFill>
        <p:spPr bwMode="auto">
          <a:xfrm>
            <a:off x="4111102" y="2256795"/>
            <a:ext cx="694282" cy="56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578174-E78C-026D-4ED9-16F3E100DF5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55376" y="2075020"/>
            <a:ext cx="902011" cy="902011"/>
          </a:xfrm>
          <a:prstGeom prst="rect">
            <a:avLst/>
          </a:prstGeom>
        </p:spPr>
      </p:pic>
      <p:pic>
        <p:nvPicPr>
          <p:cNvPr id="1038" name="Picture 14" descr="Payment system Vectors - Download Free High-Quality Vectors from Freepik |  Freepik">
            <a:extLst>
              <a:ext uri="{FF2B5EF4-FFF2-40B4-BE49-F238E27FC236}">
                <a16:creationId xmlns:a16="http://schemas.microsoft.com/office/drawing/2014/main" id="{91B57DB3-117E-10A3-E488-A42660C80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361" y="2109218"/>
            <a:ext cx="793906" cy="79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ystem Integration Clipart System Integration Business - System Integration,  HD Png Download , Transparent Png Image - PNGitem">
            <a:extLst>
              <a:ext uri="{FF2B5EF4-FFF2-40B4-BE49-F238E27FC236}">
                <a16:creationId xmlns:a16="http://schemas.microsoft.com/office/drawing/2014/main" id="{D7A43BDB-C48C-FB67-7795-C8124CD4B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285" y="2256795"/>
            <a:ext cx="663047" cy="52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erks And Bonuses icon concept in blue filled color 65776766 Vector Art at  Vecteezy">
            <a:extLst>
              <a:ext uri="{FF2B5EF4-FFF2-40B4-BE49-F238E27FC236}">
                <a16:creationId xmlns:a16="http://schemas.microsoft.com/office/drawing/2014/main" id="{12068378-0FCD-332A-3E52-374480FFA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214" y="2137463"/>
            <a:ext cx="762162" cy="76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798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1505F-BB4E-3C21-0AD7-306607CD4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EFA1D0-649C-533B-619E-0C1E8B2B1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C60F-02E4-4B5E-89AE-0C5510D41FE9}" type="slidenum">
              <a:rPr lang="en-IN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11</a:t>
            </a:fld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D64E12-A848-956D-7FD3-EBF417475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679220"/>
            <a:ext cx="4572001" cy="215444"/>
          </a:xfrm>
        </p:spPr>
        <p:txBody>
          <a:bodyPr/>
          <a:lstStyle/>
          <a:p>
            <a:pPr>
              <a:defRPr/>
            </a:pPr>
            <a:r>
              <a:rPr lang="en-US" dirty="0"/>
              <a:t>Mobility-as-a-Service: Insights from Global Practices and Implications for Indian Cities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5">
            <a:extLst>
              <a:ext uri="{FF2B5EF4-FFF2-40B4-BE49-F238E27FC236}">
                <a16:creationId xmlns:a16="http://schemas.microsoft.com/office/drawing/2014/main" id="{E918CC95-EE63-4AED-EC41-CC1F705CD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999" y="173528"/>
            <a:ext cx="7658955" cy="405871"/>
          </a:xfrm>
        </p:spPr>
        <p:txBody>
          <a:bodyPr>
            <a:normAutofit/>
          </a:bodyPr>
          <a:lstStyle/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 Study - Bengaluru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A123189-E642-3B53-BE0F-2C902CE15016}"/>
              </a:ext>
            </a:extLst>
          </p:cNvPr>
          <p:cNvGrpSpPr/>
          <p:nvPr/>
        </p:nvGrpSpPr>
        <p:grpSpPr>
          <a:xfrm>
            <a:off x="6416249" y="1111107"/>
            <a:ext cx="2231749" cy="2355073"/>
            <a:chOff x="7544014" y="833870"/>
            <a:chExt cx="1467210" cy="154828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DF6C71F-D4D4-FC90-EB31-975C08A1A285}"/>
                </a:ext>
              </a:extLst>
            </p:cNvPr>
            <p:cNvGrpSpPr/>
            <p:nvPr/>
          </p:nvGrpSpPr>
          <p:grpSpPr>
            <a:xfrm>
              <a:off x="7544014" y="833870"/>
              <a:ext cx="1467210" cy="1548286"/>
              <a:chOff x="3863295" y="2792891"/>
              <a:chExt cx="3752558" cy="3959920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BFBD9C0-D312-6F24-B729-25FB2255EC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2079" r="16883" b="7249"/>
              <a:stretch/>
            </p:blipFill>
            <p:spPr>
              <a:xfrm>
                <a:off x="3863295" y="2792891"/>
                <a:ext cx="3752558" cy="395992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</p:pic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744561F0-759F-5A38-EB7E-170CCC54887B}"/>
                  </a:ext>
                </a:extLst>
              </p:cNvPr>
              <p:cNvSpPr/>
              <p:nvPr/>
            </p:nvSpPr>
            <p:spPr>
              <a:xfrm>
                <a:off x="5327650" y="5765800"/>
                <a:ext cx="114300" cy="1143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18" name="Title 5">
              <a:extLst>
                <a:ext uri="{FF2B5EF4-FFF2-40B4-BE49-F238E27FC236}">
                  <a16:creationId xmlns:a16="http://schemas.microsoft.com/office/drawing/2014/main" id="{4B940DB1-7FC9-C41D-6DC6-C2188177037D}"/>
                </a:ext>
              </a:extLst>
            </p:cNvPr>
            <p:cNvSpPr txBox="1">
              <a:spLocks/>
            </p:cNvSpPr>
            <p:nvPr/>
          </p:nvSpPr>
          <p:spPr>
            <a:xfrm>
              <a:off x="8196262" y="1940042"/>
              <a:ext cx="390699" cy="12873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vert="horz" wrap="square" lIns="36000" tIns="36000" rIns="36000" bIns="36000" rtlCol="0" anchor="ctr">
              <a:spAutoFit/>
            </a:bodyPr>
            <a:lstStyle>
              <a:lvl1pPr algn="l" defTabSz="91433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400" kern="1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sv-SE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Bengaluru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69FFB93-40AA-EB5E-6FB2-8040D1C2CCA4}"/>
              </a:ext>
            </a:extLst>
          </p:cNvPr>
          <p:cNvSpPr txBox="1"/>
          <p:nvPr/>
        </p:nvSpPr>
        <p:spPr>
          <a:xfrm flipH="1">
            <a:off x="496009" y="1119623"/>
            <a:ext cx="5765457" cy="2349579"/>
          </a:xfrm>
          <a:prstGeom prst="round2DiagRect">
            <a:avLst/>
          </a:prstGeom>
          <a:solidFill>
            <a:srgbClr val="CFDFE7"/>
          </a:solidFill>
          <a:ln>
            <a:noFill/>
          </a:ln>
        </p:spPr>
        <p:txBody>
          <a:bodyPr wrap="square" lIns="540000" rIns="540000">
            <a:spAutoFit/>
          </a:bodyPr>
          <a:lstStyle/>
          <a:p>
            <a:r>
              <a:rPr lang="en-IN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Population: </a:t>
            </a:r>
            <a:r>
              <a:rPr lang="en-IN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8 million</a:t>
            </a:r>
          </a:p>
          <a:p>
            <a:r>
              <a:rPr lang="en-I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Area: </a:t>
            </a:r>
            <a:r>
              <a:rPr lang="en-I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741 square </a:t>
            </a:r>
            <a:r>
              <a:rPr lang="en-I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kilometers</a:t>
            </a:r>
            <a:r>
              <a:rPr lang="en-I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I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Modes: </a:t>
            </a:r>
            <a:r>
              <a:rPr lang="en-I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Private, IPTs, Private &amp; Public Buses, Metro</a:t>
            </a:r>
          </a:p>
          <a:p>
            <a:r>
              <a:rPr lang="en-I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 Authorities: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IN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BMLTA (Bengaluru Metropolitan Land Transport Authority)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IN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Bangalore Development Authority (BDA)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IN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Bengaluru Metropolitan Transport Corporation (BMTC)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IN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Bruhat</a:t>
            </a:r>
            <a:r>
              <a:rPr lang="en-IN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Bengaluru MahanagaraPalike (BBMC)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IN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Bangalore Metro Rail Corporation Limited (BMRCL)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IN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State’s Transport Department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I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Sharing Vehicle Companies</a:t>
            </a:r>
            <a:r>
              <a:rPr lang="en-IN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B764593-8DDF-CC34-79CF-BCFC0CE2FDF8}"/>
              </a:ext>
            </a:extLst>
          </p:cNvPr>
          <p:cNvSpPr/>
          <p:nvPr/>
        </p:nvSpPr>
        <p:spPr>
          <a:xfrm>
            <a:off x="496002" y="3724275"/>
            <a:ext cx="2038350" cy="1074308"/>
          </a:xfrm>
          <a:prstGeom prst="roundRect">
            <a:avLst/>
          </a:prstGeom>
          <a:noFill/>
          <a:ln w="19050">
            <a:solidFill>
              <a:srgbClr val="988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1400" dirty="0">
                <a:solidFill>
                  <a:schemeClr val="tx1"/>
                </a:solidFill>
              </a:rPr>
              <a:t>Rapid urbanisation and motorisation: Pollution and road congestion ↑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4C8901-C275-0E6B-A433-13B83806E63E}"/>
              </a:ext>
            </a:extLst>
          </p:cNvPr>
          <p:cNvSpPr/>
          <p:nvPr/>
        </p:nvSpPr>
        <p:spPr>
          <a:xfrm>
            <a:off x="2703663" y="3724275"/>
            <a:ext cx="2038350" cy="1074308"/>
          </a:xfrm>
          <a:prstGeom prst="roundRect">
            <a:avLst/>
          </a:prstGeom>
          <a:noFill/>
          <a:ln w="19050">
            <a:solidFill>
              <a:srgbClr val="988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Public transport share: 42% (2007) to 27% (2011)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F2DF765-4843-303B-7F27-E899A730EC4D}"/>
              </a:ext>
            </a:extLst>
          </p:cNvPr>
          <p:cNvSpPr/>
          <p:nvPr/>
        </p:nvSpPr>
        <p:spPr>
          <a:xfrm>
            <a:off x="496002" y="5105400"/>
            <a:ext cx="2038350" cy="1074308"/>
          </a:xfrm>
          <a:prstGeom prst="roundRect">
            <a:avLst/>
          </a:prstGeom>
          <a:noFill/>
          <a:ln w="19050">
            <a:solidFill>
              <a:srgbClr val="988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Rising private vehicle ownership: ≈10 million, 85% two-wheelers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F04A92D-15FB-60D1-EE80-D2DE9BD71723}"/>
              </a:ext>
            </a:extLst>
          </p:cNvPr>
          <p:cNvSpPr/>
          <p:nvPr/>
        </p:nvSpPr>
        <p:spPr>
          <a:xfrm>
            <a:off x="2703663" y="5105400"/>
            <a:ext cx="2038350" cy="1074308"/>
          </a:xfrm>
          <a:prstGeom prst="roundRect">
            <a:avLst/>
          </a:prstGeom>
          <a:noFill/>
          <a:ln w="19050">
            <a:solidFill>
              <a:srgbClr val="988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Poor first/last-mile connectivity, weak multimodal integration</a:t>
            </a:r>
          </a:p>
        </p:txBody>
      </p:sp>
      <p:pic>
        <p:nvPicPr>
          <p:cNvPr id="2050" name="Picture 2" descr="Bengaluru's traffic jams leave a bitter taste - The Hindu">
            <a:extLst>
              <a:ext uri="{FF2B5EF4-FFF2-40B4-BE49-F238E27FC236}">
                <a16:creationId xmlns:a16="http://schemas.microsoft.com/office/drawing/2014/main" id="{337CE883-50C7-8AF0-7B1B-3C10CF613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416" y="3720654"/>
            <a:ext cx="3688581" cy="245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690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CECBC-8801-D805-CE83-F91B04807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86E81B-1F75-5FEA-8521-FF3490929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C60F-02E4-4B5E-89AE-0C5510D41FE9}" type="slidenum">
              <a:rPr lang="en-IN" smtClean="0"/>
              <a:pPr/>
              <a:t>12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9376A0-0D68-7EEC-62E7-079AB0112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679220"/>
            <a:ext cx="4572001" cy="215444"/>
          </a:xfrm>
        </p:spPr>
        <p:txBody>
          <a:bodyPr/>
          <a:lstStyle/>
          <a:p>
            <a:pPr>
              <a:defRPr/>
            </a:pPr>
            <a:r>
              <a:rPr lang="en-US" dirty="0"/>
              <a:t>Mobility-as-a-Service: Insights from Global Practices and Implications for Indian Cities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9D9B89E-1DD5-9003-93B2-1083C572C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995" y="173908"/>
            <a:ext cx="7658955" cy="405102"/>
          </a:xfrm>
        </p:spPr>
        <p:txBody>
          <a:bodyPr>
            <a:normAutofit/>
          </a:bodyPr>
          <a:lstStyle/>
          <a:p>
            <a:r>
              <a:rPr lang="en-GB" dirty="0"/>
              <a:t>Recent actions towards MaaS implementation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AD47C4-BBC4-5660-B2BA-F12CA16EC3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15" t="1235" r="1780" b="458"/>
          <a:stretch>
            <a:fillRect/>
          </a:stretch>
        </p:blipFill>
        <p:spPr>
          <a:xfrm>
            <a:off x="1606131" y="1549000"/>
            <a:ext cx="1396149" cy="30241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80BD4B-A981-1B6B-FE64-CE8C3507C4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12" t="585" r="2692" b="1389"/>
          <a:stretch>
            <a:fillRect/>
          </a:stretch>
        </p:blipFill>
        <p:spPr>
          <a:xfrm>
            <a:off x="199029" y="1549003"/>
            <a:ext cx="1388250" cy="302411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F576005-848D-FA56-21E3-E392A540CCF8}"/>
              </a:ext>
            </a:extLst>
          </p:cNvPr>
          <p:cNvSpPr/>
          <p:nvPr/>
        </p:nvSpPr>
        <p:spPr>
          <a:xfrm>
            <a:off x="196126" y="4660174"/>
            <a:ext cx="2806154" cy="533821"/>
          </a:xfrm>
          <a:prstGeom prst="roundRect">
            <a:avLst/>
          </a:prstGeom>
          <a:noFill/>
          <a:ln w="19050">
            <a:solidFill>
              <a:srgbClr val="988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1400" b="1" dirty="0" err="1">
                <a:solidFill>
                  <a:schemeClr val="tx1"/>
                </a:solidFill>
              </a:rPr>
              <a:t>Tummoc</a:t>
            </a:r>
            <a:r>
              <a:rPr lang="en-GB" sz="1400" b="1" dirty="0">
                <a:solidFill>
                  <a:schemeClr val="tx1"/>
                </a:solidFill>
              </a:rPr>
              <a:t>, 2021</a:t>
            </a:r>
            <a:r>
              <a:rPr lang="en-GB" sz="1400" dirty="0">
                <a:solidFill>
                  <a:schemeClr val="tx1"/>
                </a:solidFill>
              </a:rPr>
              <a:t>: Public transport</a:t>
            </a:r>
          </a:p>
          <a:p>
            <a:pPr algn="just"/>
            <a:r>
              <a:rPr lang="en-GB" sz="1400" dirty="0">
                <a:solidFill>
                  <a:schemeClr val="tx1"/>
                </a:solidFill>
              </a:rPr>
              <a:t>Real-time information and ticketing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84FEB17-24C3-D7BC-8BFE-F4E04753BEBA}"/>
              </a:ext>
            </a:extLst>
          </p:cNvPr>
          <p:cNvSpPr/>
          <p:nvPr/>
        </p:nvSpPr>
        <p:spPr>
          <a:xfrm>
            <a:off x="3125270" y="4660174"/>
            <a:ext cx="2806154" cy="533821"/>
          </a:xfrm>
          <a:prstGeom prst="roundRect">
            <a:avLst/>
          </a:prstGeom>
          <a:noFill/>
          <a:ln w="19050">
            <a:solidFill>
              <a:srgbClr val="988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1400" b="1" dirty="0">
                <a:solidFill>
                  <a:schemeClr val="tx1"/>
                </a:solidFill>
              </a:rPr>
              <a:t>Namma Yatri</a:t>
            </a:r>
            <a:r>
              <a:rPr lang="en-GB" sz="1400" dirty="0">
                <a:solidFill>
                  <a:schemeClr val="tx1"/>
                </a:solidFill>
              </a:rPr>
              <a:t>: Auto and cabs</a:t>
            </a:r>
          </a:p>
          <a:p>
            <a:pPr algn="just"/>
            <a:r>
              <a:rPr lang="en-GB" sz="1400" dirty="0">
                <a:solidFill>
                  <a:schemeClr val="tx1"/>
                </a:solidFill>
              </a:rPr>
              <a:t>Open mobility platform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2DA6144-7CCF-C8DC-E37A-A18781CE7CD0}"/>
              </a:ext>
            </a:extLst>
          </p:cNvPr>
          <p:cNvSpPr/>
          <p:nvPr/>
        </p:nvSpPr>
        <p:spPr>
          <a:xfrm>
            <a:off x="3125222" y="5327908"/>
            <a:ext cx="2806154" cy="533821"/>
          </a:xfrm>
          <a:prstGeom prst="roundRect">
            <a:avLst/>
          </a:prstGeom>
          <a:noFill/>
          <a:ln w="19050">
            <a:solidFill>
              <a:srgbClr val="988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1400" b="1" dirty="0">
                <a:solidFill>
                  <a:schemeClr val="tx1"/>
                </a:solidFill>
              </a:rPr>
              <a:t>Namma Transit</a:t>
            </a:r>
            <a:r>
              <a:rPr lang="en-GB" sz="1400" dirty="0">
                <a:solidFill>
                  <a:schemeClr val="tx1"/>
                </a:solidFill>
              </a:rPr>
              <a:t>: A new feature Integrates metro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3D0A4B-EE84-4A83-CC4A-E532CBF3F2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2"/>
          <a:stretch>
            <a:fillRect/>
          </a:stretch>
        </p:blipFill>
        <p:spPr>
          <a:xfrm>
            <a:off x="3125222" y="1548999"/>
            <a:ext cx="1396149" cy="30241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68E838-32D2-F234-428B-B060B94F0E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6"/>
          <a:stretch>
            <a:fillRect/>
          </a:stretch>
        </p:blipFill>
        <p:spPr>
          <a:xfrm>
            <a:off x="4535275" y="1548998"/>
            <a:ext cx="1396149" cy="3024112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89995EE-33E1-1562-2A2A-A69897BAACE0}"/>
              </a:ext>
            </a:extLst>
          </p:cNvPr>
          <p:cNvSpPr/>
          <p:nvPr/>
        </p:nvSpPr>
        <p:spPr>
          <a:xfrm>
            <a:off x="6207575" y="1549002"/>
            <a:ext cx="2581330" cy="405103"/>
          </a:xfrm>
          <a:prstGeom prst="roundRect">
            <a:avLst/>
          </a:prstGeom>
          <a:noFill/>
          <a:ln w="12700">
            <a:solidFill>
              <a:srgbClr val="64BD67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tx1"/>
                </a:solidFill>
              </a:rPr>
              <a:t>Policy &amp; Institutional Support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44CC501-945E-B00A-9924-A6E872E72AE4}"/>
              </a:ext>
            </a:extLst>
          </p:cNvPr>
          <p:cNvSpPr/>
          <p:nvPr/>
        </p:nvSpPr>
        <p:spPr>
          <a:xfrm>
            <a:off x="6051509" y="2042080"/>
            <a:ext cx="2893462" cy="1219900"/>
          </a:xfrm>
          <a:prstGeom prst="roundRect">
            <a:avLst/>
          </a:prstGeom>
          <a:noFill/>
          <a:ln w="19050">
            <a:solidFill>
              <a:srgbClr val="64BD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>
                <a:solidFill>
                  <a:schemeClr val="tx1"/>
                </a:solidFill>
              </a:rPr>
              <a:t>Transit-Oriented Development (TOD) Policy, 2022 </a:t>
            </a:r>
          </a:p>
          <a:p>
            <a:pPr algn="just"/>
            <a:r>
              <a:rPr lang="en-US" sz="1400" dirty="0">
                <a:solidFill>
                  <a:schemeClr val="tx1"/>
                </a:solidFill>
              </a:rPr>
              <a:t>Promotes high-density, mixed-use development along metro corridors to boost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public transport </a:t>
            </a:r>
            <a:r>
              <a:rPr lang="en-US" sz="1400" dirty="0">
                <a:solidFill>
                  <a:schemeClr val="tx1"/>
                </a:solidFill>
              </a:rPr>
              <a:t>use.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E3F3B74-31E5-10AD-502D-5F2A72CC1A22}"/>
              </a:ext>
            </a:extLst>
          </p:cNvPr>
          <p:cNvSpPr/>
          <p:nvPr/>
        </p:nvSpPr>
        <p:spPr>
          <a:xfrm>
            <a:off x="6051509" y="3349955"/>
            <a:ext cx="2893462" cy="1219900"/>
          </a:xfrm>
          <a:prstGeom prst="roundRect">
            <a:avLst/>
          </a:prstGeom>
          <a:noFill/>
          <a:ln w="19050">
            <a:solidFill>
              <a:srgbClr val="64BD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>
                <a:solidFill>
                  <a:schemeClr val="tx1"/>
                </a:solidFill>
              </a:rPr>
              <a:t>Bengaluru Metropolitan Land Transport Authority (BMLTA)</a:t>
            </a:r>
          </a:p>
          <a:p>
            <a:pPr algn="just"/>
            <a:r>
              <a:rPr lang="en-US" sz="1400" dirty="0">
                <a:solidFill>
                  <a:schemeClr val="tx1"/>
                </a:solidFill>
              </a:rPr>
              <a:t>Aims to coordinate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planning</a:t>
            </a:r>
            <a:r>
              <a:rPr lang="en-US" sz="1400" dirty="0">
                <a:solidFill>
                  <a:schemeClr val="tx1"/>
                </a:solidFill>
              </a:rPr>
              <a:t> among transport agencies and improve multimodal integration.</a:t>
            </a:r>
          </a:p>
        </p:txBody>
      </p:sp>
    </p:spTree>
    <p:extLst>
      <p:ext uri="{BB962C8B-B14F-4D97-AF65-F5344CB8AC3E}">
        <p14:creationId xmlns:p14="http://schemas.microsoft.com/office/powerpoint/2010/main" val="454578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E7FB6BCD-C5FF-C9A8-DFD6-CF3D8C503A5D}"/>
              </a:ext>
            </a:extLst>
          </p:cNvPr>
          <p:cNvSpPr/>
          <p:nvPr/>
        </p:nvSpPr>
        <p:spPr>
          <a:xfrm>
            <a:off x="4257246" y="1133474"/>
            <a:ext cx="4705780" cy="5114927"/>
          </a:xfrm>
          <a:custGeom>
            <a:avLst/>
            <a:gdLst>
              <a:gd name="connsiteX0" fmla="*/ 0 w 4343828"/>
              <a:gd name="connsiteY0" fmla="*/ 0 h 5936269"/>
              <a:gd name="connsiteX1" fmla="*/ 4343828 w 4343828"/>
              <a:gd name="connsiteY1" fmla="*/ 0 h 5936269"/>
              <a:gd name="connsiteX2" fmla="*/ 4343828 w 4343828"/>
              <a:gd name="connsiteY2" fmla="*/ 5936269 h 5936269"/>
              <a:gd name="connsiteX3" fmla="*/ 0 w 4343828"/>
              <a:gd name="connsiteY3" fmla="*/ 5936269 h 5936269"/>
              <a:gd name="connsiteX4" fmla="*/ 0 w 4343828"/>
              <a:gd name="connsiteY4" fmla="*/ 0 h 5936269"/>
              <a:gd name="connsiteX0" fmla="*/ 0 w 4848653"/>
              <a:gd name="connsiteY0" fmla="*/ 9525 h 5936269"/>
              <a:gd name="connsiteX1" fmla="*/ 4848653 w 4848653"/>
              <a:gd name="connsiteY1" fmla="*/ 0 h 5936269"/>
              <a:gd name="connsiteX2" fmla="*/ 4848653 w 4848653"/>
              <a:gd name="connsiteY2" fmla="*/ 5936269 h 5936269"/>
              <a:gd name="connsiteX3" fmla="*/ 504825 w 4848653"/>
              <a:gd name="connsiteY3" fmla="*/ 5936269 h 5936269"/>
              <a:gd name="connsiteX4" fmla="*/ 0 w 4848653"/>
              <a:gd name="connsiteY4" fmla="*/ 9525 h 5936269"/>
              <a:gd name="connsiteX0" fmla="*/ 0 w 4858178"/>
              <a:gd name="connsiteY0" fmla="*/ 0 h 5945794"/>
              <a:gd name="connsiteX1" fmla="*/ 4858178 w 4858178"/>
              <a:gd name="connsiteY1" fmla="*/ 9525 h 5945794"/>
              <a:gd name="connsiteX2" fmla="*/ 4858178 w 4858178"/>
              <a:gd name="connsiteY2" fmla="*/ 5945794 h 5945794"/>
              <a:gd name="connsiteX3" fmla="*/ 514350 w 4858178"/>
              <a:gd name="connsiteY3" fmla="*/ 5945794 h 5945794"/>
              <a:gd name="connsiteX4" fmla="*/ 0 w 4858178"/>
              <a:gd name="connsiteY4" fmla="*/ 0 h 5945794"/>
              <a:gd name="connsiteX0" fmla="*/ 0 w 4886753"/>
              <a:gd name="connsiteY0" fmla="*/ 0 h 5945794"/>
              <a:gd name="connsiteX1" fmla="*/ 4886753 w 4886753"/>
              <a:gd name="connsiteY1" fmla="*/ 9525 h 5945794"/>
              <a:gd name="connsiteX2" fmla="*/ 4886753 w 4886753"/>
              <a:gd name="connsiteY2" fmla="*/ 5945794 h 5945794"/>
              <a:gd name="connsiteX3" fmla="*/ 542925 w 4886753"/>
              <a:gd name="connsiteY3" fmla="*/ 5945794 h 5945794"/>
              <a:gd name="connsiteX4" fmla="*/ 0 w 4886753"/>
              <a:gd name="connsiteY4" fmla="*/ 0 h 5945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6753" h="5945794">
                <a:moveTo>
                  <a:pt x="0" y="0"/>
                </a:moveTo>
                <a:lnTo>
                  <a:pt x="4886753" y="9525"/>
                </a:lnTo>
                <a:lnTo>
                  <a:pt x="4886753" y="5945794"/>
                </a:lnTo>
                <a:lnTo>
                  <a:pt x="542925" y="5945794"/>
                </a:lnTo>
                <a:lnTo>
                  <a:pt x="0" y="0"/>
                </a:lnTo>
                <a:close/>
              </a:path>
            </a:pathLst>
          </a:custGeom>
          <a:solidFill>
            <a:srgbClr val="F2C1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6C73A407-68B0-34EE-ECEA-E5216E7D125A}"/>
              </a:ext>
            </a:extLst>
          </p:cNvPr>
          <p:cNvSpPr/>
          <p:nvPr/>
        </p:nvSpPr>
        <p:spPr>
          <a:xfrm>
            <a:off x="180975" y="1133475"/>
            <a:ext cx="4640920" cy="5114926"/>
          </a:xfrm>
          <a:custGeom>
            <a:avLst/>
            <a:gdLst>
              <a:gd name="connsiteX0" fmla="*/ 0 w 4288550"/>
              <a:gd name="connsiteY0" fmla="*/ 0 h 5936269"/>
              <a:gd name="connsiteX1" fmla="*/ 4288550 w 4288550"/>
              <a:gd name="connsiteY1" fmla="*/ 0 h 5936269"/>
              <a:gd name="connsiteX2" fmla="*/ 4288550 w 4288550"/>
              <a:gd name="connsiteY2" fmla="*/ 5936269 h 5936269"/>
              <a:gd name="connsiteX3" fmla="*/ 0 w 4288550"/>
              <a:gd name="connsiteY3" fmla="*/ 5936269 h 5936269"/>
              <a:gd name="connsiteX4" fmla="*/ 0 w 4288550"/>
              <a:gd name="connsiteY4" fmla="*/ 0 h 5936269"/>
              <a:gd name="connsiteX0" fmla="*/ 0 w 4821950"/>
              <a:gd name="connsiteY0" fmla="*/ 0 h 5936269"/>
              <a:gd name="connsiteX1" fmla="*/ 4288550 w 4821950"/>
              <a:gd name="connsiteY1" fmla="*/ 0 h 5936269"/>
              <a:gd name="connsiteX2" fmla="*/ 4821950 w 4821950"/>
              <a:gd name="connsiteY2" fmla="*/ 5926744 h 5936269"/>
              <a:gd name="connsiteX3" fmla="*/ 0 w 4821950"/>
              <a:gd name="connsiteY3" fmla="*/ 5936269 h 5936269"/>
              <a:gd name="connsiteX4" fmla="*/ 0 w 4821950"/>
              <a:gd name="connsiteY4" fmla="*/ 0 h 5936269"/>
              <a:gd name="connsiteX0" fmla="*/ 0 w 4831475"/>
              <a:gd name="connsiteY0" fmla="*/ 0 h 5936269"/>
              <a:gd name="connsiteX1" fmla="*/ 4288550 w 4831475"/>
              <a:gd name="connsiteY1" fmla="*/ 0 h 5936269"/>
              <a:gd name="connsiteX2" fmla="*/ 4831475 w 4831475"/>
              <a:gd name="connsiteY2" fmla="*/ 5936269 h 5936269"/>
              <a:gd name="connsiteX3" fmla="*/ 0 w 4831475"/>
              <a:gd name="connsiteY3" fmla="*/ 5936269 h 5936269"/>
              <a:gd name="connsiteX4" fmla="*/ 0 w 4831475"/>
              <a:gd name="connsiteY4" fmla="*/ 0 h 5936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1475" h="5936269">
                <a:moveTo>
                  <a:pt x="0" y="0"/>
                </a:moveTo>
                <a:lnTo>
                  <a:pt x="4288550" y="0"/>
                </a:lnTo>
                <a:lnTo>
                  <a:pt x="4831475" y="5936269"/>
                </a:lnTo>
                <a:lnTo>
                  <a:pt x="0" y="5936269"/>
                </a:lnTo>
                <a:lnTo>
                  <a:pt x="0" y="0"/>
                </a:lnTo>
                <a:close/>
              </a:path>
            </a:pathLst>
          </a:custGeom>
          <a:solidFill>
            <a:srgbClr val="B8D0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68FCD3-EA1D-CE2E-AACC-2353799B1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C60F-02E4-4B5E-89AE-0C5510D41FE9}" type="slidenum">
              <a:rPr lang="en-IN" smtClean="0"/>
              <a:pPr/>
              <a:t>13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4AD0C-A03A-CD3B-66D9-094DB961B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679220"/>
            <a:ext cx="4572001" cy="215444"/>
          </a:xfrm>
        </p:spPr>
        <p:txBody>
          <a:bodyPr/>
          <a:lstStyle/>
          <a:p>
            <a:pPr>
              <a:defRPr/>
            </a:pPr>
            <a:r>
              <a:rPr lang="en-US" dirty="0"/>
              <a:t>Mobility-as-a-Service: Insights from Global Practices and Implications for Indian Cities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7F14001-F072-38BC-D2DE-12FE805E7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995" y="173908"/>
            <a:ext cx="7658955" cy="405102"/>
          </a:xfrm>
        </p:spPr>
        <p:txBody>
          <a:bodyPr>
            <a:normAutofit/>
          </a:bodyPr>
          <a:lstStyle/>
          <a:p>
            <a:r>
              <a:rPr lang="en-IN" dirty="0"/>
              <a:t>Barriers and Opportunities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1DE2620-F4BB-D526-3E36-189D8E82A12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 l="4540" t="6359" r="58793" b="62656"/>
          <a:stretch>
            <a:fillRect/>
          </a:stretch>
        </p:blipFill>
        <p:spPr>
          <a:xfrm>
            <a:off x="1524237" y="1504317"/>
            <a:ext cx="1523523" cy="7326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F0D160-B503-A1DE-8D4D-374DD3D586B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5660" t="21171" r="71843" b="63152"/>
          <a:stretch>
            <a:fillRect/>
          </a:stretch>
        </p:blipFill>
        <p:spPr>
          <a:xfrm>
            <a:off x="527327" y="2389956"/>
            <a:ext cx="559448" cy="5847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D9A8AA1-138B-77F9-C898-F2AF894BF93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5660" t="38986" r="71843" b="45337"/>
          <a:stretch>
            <a:fillRect/>
          </a:stretch>
        </p:blipFill>
        <p:spPr>
          <a:xfrm>
            <a:off x="527328" y="3129512"/>
            <a:ext cx="559449" cy="5847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37D558C-1C7E-D5A7-4B2D-6319EC55180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5661" t="56928" r="71841" b="27395"/>
          <a:stretch>
            <a:fillRect/>
          </a:stretch>
        </p:blipFill>
        <p:spPr>
          <a:xfrm>
            <a:off x="521206" y="3880205"/>
            <a:ext cx="559449" cy="5847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46A3B4-BB48-EB4E-0F5B-4546960D4FD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5661" t="74347" r="71841" b="9976"/>
          <a:stretch>
            <a:fillRect/>
          </a:stretch>
        </p:blipFill>
        <p:spPr>
          <a:xfrm>
            <a:off x="521203" y="4619761"/>
            <a:ext cx="559450" cy="5847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132E8CF-E6D1-B076-9342-AB3DDC1966A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6191" t="16764" r="71177" b="68839"/>
          <a:stretch>
            <a:fillRect/>
          </a:stretch>
        </p:blipFill>
        <p:spPr>
          <a:xfrm>
            <a:off x="4864606" y="4741353"/>
            <a:ext cx="615984" cy="5878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6BDD276-BF86-A226-A9F3-D4DAC61B1F1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5663" t="38064" r="71705" b="47612"/>
          <a:stretch>
            <a:fillRect/>
          </a:stretch>
        </p:blipFill>
        <p:spPr>
          <a:xfrm>
            <a:off x="4864606" y="2389956"/>
            <a:ext cx="615985" cy="5847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2BDA71E-5AEC-F683-0079-9D626D2BA57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5663" t="62908" r="71705" b="22768"/>
          <a:stretch>
            <a:fillRect/>
          </a:stretch>
        </p:blipFill>
        <p:spPr>
          <a:xfrm>
            <a:off x="4864606" y="3128606"/>
            <a:ext cx="615984" cy="58477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80D2174-F141-A3A9-EA9C-130B4B17CB9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5958" t="77232" r="71410" b="8444"/>
          <a:stretch>
            <a:fillRect/>
          </a:stretch>
        </p:blipFill>
        <p:spPr>
          <a:xfrm>
            <a:off x="4864606" y="3876935"/>
            <a:ext cx="615984" cy="58477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C117BE3-FEAC-D338-14A6-49F1F134B261}"/>
              </a:ext>
            </a:extLst>
          </p:cNvPr>
          <p:cNvSpPr txBox="1"/>
          <p:nvPr/>
        </p:nvSpPr>
        <p:spPr>
          <a:xfrm>
            <a:off x="1208693" y="2392993"/>
            <a:ext cx="3076400" cy="584775"/>
          </a:xfrm>
          <a:prstGeom prst="rect">
            <a:avLst/>
          </a:prstGeom>
          <a:solidFill>
            <a:srgbClr val="FEFA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1600" dirty="0"/>
              <a:t>Fragmented institutional and digital environment</a:t>
            </a:r>
            <a:endParaRPr lang="en-GB" sz="16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6FB7A15-33F8-9A4C-DA29-CB0B263DB69D}"/>
              </a:ext>
            </a:extLst>
          </p:cNvPr>
          <p:cNvSpPr txBox="1"/>
          <p:nvPr/>
        </p:nvSpPr>
        <p:spPr>
          <a:xfrm>
            <a:off x="1208693" y="3134790"/>
            <a:ext cx="3076400" cy="584775"/>
          </a:xfrm>
          <a:prstGeom prst="rect">
            <a:avLst/>
          </a:prstGeom>
          <a:solidFill>
            <a:srgbClr val="FEFA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Lack of organized data-sharing and collaboration mechanisms</a:t>
            </a:r>
            <a:endParaRPr lang="en-GB" sz="16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9A6E158-3602-5868-C5D6-78A301B25B5C}"/>
              </a:ext>
            </a:extLst>
          </p:cNvPr>
          <p:cNvSpPr txBox="1"/>
          <p:nvPr/>
        </p:nvSpPr>
        <p:spPr>
          <a:xfrm>
            <a:off x="1202571" y="3873925"/>
            <a:ext cx="3076399" cy="584775"/>
          </a:xfrm>
          <a:prstGeom prst="rect">
            <a:avLst/>
          </a:prstGeom>
          <a:solidFill>
            <a:srgbClr val="FEFA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Limited inclusion of informal and semi-formal transport modes</a:t>
            </a:r>
            <a:endParaRPr lang="en-GB" sz="16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67AF83C-E91B-F6BA-FD3E-3B695E88A80B}"/>
              </a:ext>
            </a:extLst>
          </p:cNvPr>
          <p:cNvSpPr txBox="1"/>
          <p:nvPr/>
        </p:nvSpPr>
        <p:spPr>
          <a:xfrm>
            <a:off x="1202571" y="4624305"/>
            <a:ext cx="3076398" cy="584775"/>
          </a:xfrm>
          <a:prstGeom prst="rect">
            <a:avLst/>
          </a:prstGeom>
          <a:solidFill>
            <a:srgbClr val="FEFA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Absence of a binding governance protocol</a:t>
            </a:r>
            <a:endParaRPr lang="en-GB" sz="1600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77DF082-9581-09DC-66C7-4E192C55C6D8}"/>
              </a:ext>
            </a:extLst>
          </p:cNvPr>
          <p:cNvSpPr txBox="1"/>
          <p:nvPr/>
        </p:nvSpPr>
        <p:spPr>
          <a:xfrm>
            <a:off x="5545971" y="4619761"/>
            <a:ext cx="3076400" cy="830997"/>
          </a:xfrm>
          <a:prstGeom prst="rect">
            <a:avLst/>
          </a:prstGeom>
          <a:solidFill>
            <a:srgbClr val="F8FA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Widespread use of smartphones, rise of digital literacy, &amp; adoption of electronic payment systems</a:t>
            </a:r>
            <a:endParaRPr lang="en-GB" sz="16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D2A0C29-51AA-220E-40C5-504B640BD789}"/>
              </a:ext>
            </a:extLst>
          </p:cNvPr>
          <p:cNvSpPr txBox="1"/>
          <p:nvPr/>
        </p:nvSpPr>
        <p:spPr>
          <a:xfrm>
            <a:off x="5548401" y="2389956"/>
            <a:ext cx="3076400" cy="584775"/>
          </a:xfrm>
          <a:prstGeom prst="rect">
            <a:avLst/>
          </a:prstGeom>
          <a:solidFill>
            <a:srgbClr val="F8FA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Current technological infrastructure</a:t>
            </a:r>
            <a:endParaRPr lang="en-GB" sz="16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18DF3B1-7715-3D63-3EBF-AD8A4E79AC0A}"/>
              </a:ext>
            </a:extLst>
          </p:cNvPr>
          <p:cNvSpPr txBox="1"/>
          <p:nvPr/>
        </p:nvSpPr>
        <p:spPr>
          <a:xfrm>
            <a:off x="5545971" y="3137903"/>
            <a:ext cx="3076400" cy="584775"/>
          </a:xfrm>
          <a:prstGeom prst="rect">
            <a:avLst/>
          </a:prstGeom>
          <a:solidFill>
            <a:srgbClr val="F8FA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Institutional establishment of the BMLTA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D0FCE1C-C2F2-5868-B1C0-CA2816BDC7BD}"/>
              </a:ext>
            </a:extLst>
          </p:cNvPr>
          <p:cNvSpPr txBox="1"/>
          <p:nvPr/>
        </p:nvSpPr>
        <p:spPr>
          <a:xfrm>
            <a:off x="5545971" y="3873925"/>
            <a:ext cx="3076400" cy="584775"/>
          </a:xfrm>
          <a:prstGeom prst="rect">
            <a:avLst/>
          </a:prstGeom>
          <a:solidFill>
            <a:srgbClr val="F8FA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Alignment of current policy frameworks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32878401-4DAC-73A3-0334-280E609549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1708" y="1503291"/>
            <a:ext cx="1256855" cy="73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959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8AA865-6ED8-F497-0365-0B654DBD9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C60F-02E4-4B5E-89AE-0C5510D41FE9}" type="slidenum">
              <a:rPr lang="en-IN" smtClean="0"/>
              <a:pPr/>
              <a:t>14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F5B02-0852-720E-B032-7CD541C58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679220"/>
            <a:ext cx="4572001" cy="215444"/>
          </a:xfrm>
        </p:spPr>
        <p:txBody>
          <a:bodyPr/>
          <a:lstStyle/>
          <a:p>
            <a:pPr>
              <a:defRPr/>
            </a:pPr>
            <a:r>
              <a:rPr lang="en-US" dirty="0"/>
              <a:t>Mobility-as-a-Service: Insights from Global Practices and Implications for Indian Cities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7DEA45-4408-5B5E-B946-573B30900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995" y="173908"/>
            <a:ext cx="7658955" cy="405102"/>
          </a:xfrm>
        </p:spPr>
        <p:txBody>
          <a:bodyPr>
            <a:normAutofit/>
          </a:bodyPr>
          <a:lstStyle/>
          <a:p>
            <a:r>
              <a:rPr lang="en-IN" dirty="0"/>
              <a:t>Recommendations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752DE7-0473-A30C-14F0-E718559FD7D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8082" t="43099" b="10251"/>
          <a:stretch>
            <a:fillRect/>
          </a:stretch>
        </p:blipFill>
        <p:spPr>
          <a:xfrm>
            <a:off x="1381125" y="1269973"/>
            <a:ext cx="3187881" cy="13785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C44A5F-5FA5-166A-A9DE-CA3DBF9E7D6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8082" t="43344" b="10007"/>
          <a:stretch>
            <a:fillRect/>
          </a:stretch>
        </p:blipFill>
        <p:spPr>
          <a:xfrm>
            <a:off x="3476623" y="3001949"/>
            <a:ext cx="3187881" cy="13785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97153A-DB1F-D217-3B00-43A10D885B5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8082" t="44097" b="5299"/>
          <a:stretch>
            <a:fillRect/>
          </a:stretch>
        </p:blipFill>
        <p:spPr>
          <a:xfrm>
            <a:off x="5562598" y="4733925"/>
            <a:ext cx="3187882" cy="1495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55AAF3-0CF0-1F4F-E9A7-06AF1F97801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8528" t="43099" r="71703" b="29932"/>
          <a:stretch>
            <a:fillRect/>
          </a:stretch>
        </p:blipFill>
        <p:spPr>
          <a:xfrm>
            <a:off x="348420" y="1560779"/>
            <a:ext cx="876300" cy="7969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363053-C140-B8D9-AA9A-870342C8B19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8528" t="42745" r="71703" b="30287"/>
          <a:stretch>
            <a:fillRect/>
          </a:stretch>
        </p:blipFill>
        <p:spPr>
          <a:xfrm>
            <a:off x="2443920" y="3292755"/>
            <a:ext cx="876300" cy="7969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1D712B-28D1-1D19-A13D-8535BE10D94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8528" t="42885" r="71703" b="30147"/>
          <a:stretch>
            <a:fillRect/>
          </a:stretch>
        </p:blipFill>
        <p:spPr>
          <a:xfrm>
            <a:off x="4529895" y="5083160"/>
            <a:ext cx="876300" cy="79695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4DBF434-C761-7287-FCC5-C6B59C1F42AE}"/>
              </a:ext>
            </a:extLst>
          </p:cNvPr>
          <p:cNvSpPr/>
          <p:nvPr/>
        </p:nvSpPr>
        <p:spPr>
          <a:xfrm>
            <a:off x="2870290" y="955648"/>
            <a:ext cx="209550" cy="2095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C67E19C-F615-6ED2-0B9B-0D24A051FED4}"/>
              </a:ext>
            </a:extLst>
          </p:cNvPr>
          <p:cNvSpPr/>
          <p:nvPr/>
        </p:nvSpPr>
        <p:spPr>
          <a:xfrm>
            <a:off x="2777295" y="4170966"/>
            <a:ext cx="209550" cy="20955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0C174E7-54FA-8D57-2E49-E00B5EC2D8A6}"/>
              </a:ext>
            </a:extLst>
          </p:cNvPr>
          <p:cNvSpPr/>
          <p:nvPr/>
        </p:nvSpPr>
        <p:spPr>
          <a:xfrm>
            <a:off x="4863270" y="5965341"/>
            <a:ext cx="209550" cy="20955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3F64DF7E-18E0-6E9D-7304-C210E53665F2}"/>
              </a:ext>
            </a:extLst>
          </p:cNvPr>
          <p:cNvCxnSpPr>
            <a:cxnSpLocks/>
            <a:stCxn id="11" idx="6"/>
            <a:endCxn id="37" idx="0"/>
          </p:cNvCxnSpPr>
          <p:nvPr/>
        </p:nvCxnSpPr>
        <p:spPr>
          <a:xfrm>
            <a:off x="3079840" y="1060423"/>
            <a:ext cx="1992980" cy="1627792"/>
          </a:xfrm>
          <a:prstGeom prst="bentConnector2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011DE52A-DC84-E192-04C0-D5989B54CA58}"/>
              </a:ext>
            </a:extLst>
          </p:cNvPr>
          <p:cNvCxnSpPr>
            <a:cxnSpLocks/>
            <a:stCxn id="13" idx="4"/>
            <a:endCxn id="15" idx="2"/>
          </p:cNvCxnSpPr>
          <p:nvPr/>
        </p:nvCxnSpPr>
        <p:spPr>
          <a:xfrm rot="16200000" flipH="1">
            <a:off x="3027870" y="4234716"/>
            <a:ext cx="1689600" cy="1981200"/>
          </a:xfrm>
          <a:prstGeom prst="bentConnector2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93F4BFE1-B202-C5BB-BF15-A795F38E14BB}"/>
              </a:ext>
            </a:extLst>
          </p:cNvPr>
          <p:cNvSpPr/>
          <p:nvPr/>
        </p:nvSpPr>
        <p:spPr>
          <a:xfrm>
            <a:off x="4968045" y="2688215"/>
            <a:ext cx="209550" cy="2095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9096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03E95A-C99D-7F74-082F-AEB2D425F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C60F-02E4-4B5E-89AE-0C5510D41FE9}" type="slidenum">
              <a:rPr lang="en-IN" smtClean="0"/>
              <a:pPr/>
              <a:t>15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4891AC-8F19-6E87-5427-E9E512F36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679220"/>
            <a:ext cx="4572001" cy="215444"/>
          </a:xfrm>
        </p:spPr>
        <p:txBody>
          <a:bodyPr/>
          <a:lstStyle/>
          <a:p>
            <a:pPr>
              <a:defRPr/>
            </a:pPr>
            <a:r>
              <a:rPr lang="en-US" dirty="0"/>
              <a:t>Mobility-as-a-Service: Insights from Global Practices and Implications for Indian Cities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C97263-C1D5-6B90-8469-CBB37BD26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995" y="173908"/>
            <a:ext cx="7658955" cy="405102"/>
          </a:xfrm>
        </p:spPr>
        <p:txBody>
          <a:bodyPr>
            <a:normAutofit/>
          </a:bodyPr>
          <a:lstStyle/>
          <a:p>
            <a:r>
              <a:rPr lang="en-GB" dirty="0"/>
              <a:t>Conclusion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642EA73-FE63-2AC9-83B0-EAB9D8FE0740}"/>
              </a:ext>
            </a:extLst>
          </p:cNvPr>
          <p:cNvSpPr/>
          <p:nvPr/>
        </p:nvSpPr>
        <p:spPr>
          <a:xfrm>
            <a:off x="302850" y="1123710"/>
            <a:ext cx="8538300" cy="405102"/>
          </a:xfrm>
          <a:prstGeom prst="roundRect">
            <a:avLst/>
          </a:prstGeom>
          <a:noFill/>
          <a:ln w="9525">
            <a:solidFill>
              <a:srgbClr val="154566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Mobility-as-a-Service (MaaS) is a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promising concept 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solve the issues of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congestion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pollution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A5FF65F-06D8-19EC-8AF9-A72CDA1136A6}"/>
              </a:ext>
            </a:extLst>
          </p:cNvPr>
          <p:cNvSpPr/>
          <p:nvPr/>
        </p:nvSpPr>
        <p:spPr>
          <a:xfrm>
            <a:off x="302848" y="1663625"/>
            <a:ext cx="8538299" cy="558556"/>
          </a:xfrm>
          <a:prstGeom prst="roundRect">
            <a:avLst/>
          </a:prstGeom>
          <a:noFill/>
          <a:ln w="9525">
            <a:solidFill>
              <a:srgbClr val="154566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gaps: Lack of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concept knowledge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limited information of MaaS projects results in less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conceptual understanding 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lack of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on frameworks 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MaaS-friendly environments.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A72A161-54F8-67BB-1D03-067D1FBC18AD}"/>
              </a:ext>
            </a:extLst>
          </p:cNvPr>
          <p:cNvSpPr/>
          <p:nvPr/>
        </p:nvSpPr>
        <p:spPr>
          <a:xfrm>
            <a:off x="302848" y="2356994"/>
            <a:ext cx="8538299" cy="405102"/>
          </a:xfrm>
          <a:prstGeom prst="roundRect">
            <a:avLst/>
          </a:prstGeom>
          <a:noFill/>
          <a:ln w="9525">
            <a:solidFill>
              <a:srgbClr val="154566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Scoping review: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global projects 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identified.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C2495C8-495B-0EDA-569D-64ABC5CE8605}"/>
              </a:ext>
            </a:extLst>
          </p:cNvPr>
          <p:cNvSpPr/>
          <p:nvPr/>
        </p:nvSpPr>
        <p:spPr>
          <a:xfrm>
            <a:off x="302845" y="4323229"/>
            <a:ext cx="8538297" cy="558556"/>
          </a:xfrm>
          <a:prstGeom prst="roundRect">
            <a:avLst/>
          </a:prstGeom>
          <a:noFill/>
          <a:ln w="9525">
            <a:solidFill>
              <a:srgbClr val="154566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Positive-performing systems: Tended to be organized by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PPP models 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which government ensures interoperability, private sector drives innovation.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18B80A4-4B52-AAD3-7202-751D68D72CF2}"/>
              </a:ext>
            </a:extLst>
          </p:cNvPr>
          <p:cNvSpPr/>
          <p:nvPr/>
        </p:nvSpPr>
        <p:spPr>
          <a:xfrm>
            <a:off x="302850" y="2896909"/>
            <a:ext cx="8538299" cy="752443"/>
          </a:xfrm>
          <a:prstGeom prst="roundRect">
            <a:avLst/>
          </a:prstGeom>
          <a:noFill/>
          <a:ln w="9525">
            <a:solidFill>
              <a:srgbClr val="154566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analysis highlights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nine key characteristics 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successful initiatives</a:t>
            </a:r>
          </a:p>
          <a:p>
            <a:pPr algn="ctr"/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Range of modes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supportive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policy frameworks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model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user interface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service provision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subscription model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payment systems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LoI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additional perks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7B2344E-AD6F-AE0A-16A9-69BEE7B9F1E1}"/>
              </a:ext>
            </a:extLst>
          </p:cNvPr>
          <p:cNvSpPr/>
          <p:nvPr/>
        </p:nvSpPr>
        <p:spPr>
          <a:xfrm>
            <a:off x="302849" y="3784165"/>
            <a:ext cx="8538298" cy="404251"/>
          </a:xfrm>
          <a:prstGeom prst="roundRect">
            <a:avLst/>
          </a:prstGeom>
          <a:noFill/>
          <a:ln w="9525">
            <a:solidFill>
              <a:srgbClr val="154566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MaaS projects: </a:t>
            </a:r>
            <a:r>
              <a:rPr lang="en-IN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Evolving nature.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170A0A6-8710-BDF9-739C-C889A0C2A591}"/>
              </a:ext>
            </a:extLst>
          </p:cNvPr>
          <p:cNvSpPr/>
          <p:nvPr/>
        </p:nvSpPr>
        <p:spPr>
          <a:xfrm>
            <a:off x="302842" y="5710818"/>
            <a:ext cx="8538300" cy="558556"/>
          </a:xfrm>
          <a:prstGeom prst="roundRect">
            <a:avLst/>
          </a:prstGeom>
          <a:noFill/>
          <a:ln w="9525">
            <a:solidFill>
              <a:srgbClr val="154566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Success of MaaS rely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 on technological 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sophistication and more on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institutional arrangement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policy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support, and bundling of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user-friendly services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9469BF4-FB90-7EE3-CFE4-B1C61FEEF18B}"/>
              </a:ext>
            </a:extLst>
          </p:cNvPr>
          <p:cNvSpPr/>
          <p:nvPr/>
        </p:nvSpPr>
        <p:spPr>
          <a:xfrm>
            <a:off x="302842" y="5017449"/>
            <a:ext cx="8538300" cy="558556"/>
          </a:xfrm>
          <a:prstGeom prst="roundRect">
            <a:avLst/>
          </a:prstGeom>
          <a:noFill/>
          <a:ln w="9525">
            <a:solidFill>
              <a:srgbClr val="154566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Requires a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supportive governance environment 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facilitates data sharing, fair revenue distribution, and regulatory consistency, which a formal policy can provide.</a:t>
            </a:r>
          </a:p>
        </p:txBody>
      </p:sp>
    </p:spTree>
    <p:extLst>
      <p:ext uri="{BB962C8B-B14F-4D97-AF65-F5344CB8AC3E}">
        <p14:creationId xmlns:p14="http://schemas.microsoft.com/office/powerpoint/2010/main" val="21033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ED5DD-959C-71A4-0192-5D87BD3F0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2FB23-8724-D713-591C-54A7AB648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C60F-02E4-4B5E-89AE-0C5510D41FE9}" type="slidenum">
              <a:rPr lang="en-IN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16</a:t>
            </a:fld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1275B-EB3E-2B01-6BA5-139943DC0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679220"/>
            <a:ext cx="4572001" cy="215444"/>
          </a:xfrm>
        </p:spPr>
        <p:txBody>
          <a:bodyPr/>
          <a:lstStyle/>
          <a:p>
            <a:pPr>
              <a:defRPr/>
            </a:pPr>
            <a:r>
              <a:rPr lang="en-US" dirty="0"/>
              <a:t>Mobility-as-a-Service: Insights from Global Practices and Implications for Indian Cities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5">
            <a:extLst>
              <a:ext uri="{FF2B5EF4-FFF2-40B4-BE49-F238E27FC236}">
                <a16:creationId xmlns:a16="http://schemas.microsoft.com/office/drawing/2014/main" id="{D1C17311-C20F-94C7-821D-1F2188403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999" y="173528"/>
            <a:ext cx="7658955" cy="405871"/>
          </a:xfrm>
        </p:spPr>
        <p:txBody>
          <a:bodyPr>
            <a:normAutofit/>
          </a:bodyPr>
          <a:lstStyle/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47E573-7136-D9B1-71D1-CFE5EB771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654" y="914715"/>
            <a:ext cx="8782692" cy="5802807"/>
          </a:xfrm>
        </p:spPr>
        <p:txBody>
          <a:bodyPr/>
          <a:lstStyle/>
          <a:p>
            <a:pPr marL="90170" indent="226695" algn="just">
              <a:lnSpc>
                <a:spcPct val="115000"/>
              </a:lnSpc>
              <a:spcBef>
                <a:spcPts val="480"/>
              </a:spcBef>
            </a:pP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Aba, A., &amp; Esztergár-Kiss, D. (2024). Creation of the MaaS readiness index with a modified AHP-ISM method.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Communications in Transportation Research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4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100122. https://doi.org/10.1016/j.commtr.2024.100122</a:t>
            </a:r>
            <a:endParaRPr lang="en-GB" sz="1100" b="0" kern="100" dirty="0"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 marL="90170" indent="226695" algn="just">
              <a:lnSpc>
                <a:spcPct val="115000"/>
              </a:lnSpc>
              <a:spcBef>
                <a:spcPts val="480"/>
              </a:spcBef>
            </a:pPr>
            <a:r>
              <a:rPr lang="en-IN" sz="1000" b="0" kern="100" dirty="0" err="1">
                <a:latin typeface="Times New Roman" panose="02020603050405020304" pitchFamily="18" charset="0"/>
                <a:ea typeface="Aptos" panose="020B0004020202020204" pitchFamily="34" charset="0"/>
              </a:rPr>
              <a:t>Achariyaviriya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W., Hayashi, Y., Takeshita, H., Kii, M., </a:t>
            </a:r>
            <a:r>
              <a:rPr lang="en-IN" sz="1000" b="0" kern="100" dirty="0" err="1">
                <a:latin typeface="Times New Roman" panose="02020603050405020304" pitchFamily="18" charset="0"/>
                <a:ea typeface="Aptos" panose="020B0004020202020204" pitchFamily="34" charset="0"/>
              </a:rPr>
              <a:t>Vichiensan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V., &amp; </a:t>
            </a:r>
            <a:r>
              <a:rPr lang="en-IN" sz="1000" b="0" kern="100" dirty="0" err="1">
                <a:latin typeface="Times New Roman" panose="02020603050405020304" pitchFamily="18" charset="0"/>
                <a:ea typeface="Aptos" panose="020B0004020202020204" pitchFamily="34" charset="0"/>
              </a:rPr>
              <a:t>Theeramunkong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T. (2021). Can Space–Time Shifting of Activities and Travels Mitigate Hyper-Congestion in an Emerging Megacity, Bangkok? Effects on Quality of Life and CO2 Emission.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Sustainability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13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(12), 6547. https://doi.org/10.3390/su13126547</a:t>
            </a:r>
            <a:endParaRPr lang="en-GB" sz="1100" b="0" kern="100" dirty="0"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 marL="90170" indent="226695" algn="just">
              <a:lnSpc>
                <a:spcPct val="115000"/>
              </a:lnSpc>
              <a:spcBef>
                <a:spcPts val="480"/>
              </a:spcBef>
            </a:pPr>
            <a:r>
              <a:rPr lang="en-IN" sz="1000" b="0" kern="100" dirty="0" err="1">
                <a:latin typeface="Times New Roman" panose="02020603050405020304" pitchFamily="18" charset="0"/>
                <a:ea typeface="Aptos" panose="020B0004020202020204" pitchFamily="34" charset="0"/>
              </a:rPr>
              <a:t>Aguiléra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A., &amp; Pigalle, E. (2021). The Future and Sustainability of Carpooling Practices. An Identification of Research Challenges.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Sustainability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13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(21), 11824. https://doi.org/10.3390/su132111824</a:t>
            </a:r>
            <a:endParaRPr lang="en-GB" sz="1100" b="0" kern="100" dirty="0"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 marL="90170" indent="226695" algn="just">
              <a:lnSpc>
                <a:spcPct val="115000"/>
              </a:lnSpc>
              <a:spcBef>
                <a:spcPts val="480"/>
              </a:spcBef>
            </a:pPr>
            <a:r>
              <a:rPr lang="en-IN" sz="1000" b="0" kern="100" dirty="0" err="1">
                <a:latin typeface="Times New Roman" panose="02020603050405020304" pitchFamily="18" charset="0"/>
                <a:ea typeface="Aptos" panose="020B0004020202020204" pitchFamily="34" charset="0"/>
              </a:rPr>
              <a:t>Akyelken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N., Banister, D., &amp; </a:t>
            </a:r>
            <a:r>
              <a:rPr lang="en-IN" sz="1000" b="0" kern="100" dirty="0" err="1">
                <a:latin typeface="Times New Roman" panose="02020603050405020304" pitchFamily="18" charset="0"/>
                <a:ea typeface="Aptos" panose="020B0004020202020204" pitchFamily="34" charset="0"/>
              </a:rPr>
              <a:t>Givoni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M. (2018). The Sustainability of Shared Mobility in London: The Dilemma for Governance.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Sustainability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10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(2), Article 2. https://doi.org/10.3390/su10020420</a:t>
            </a:r>
            <a:endParaRPr lang="en-GB" sz="1100" b="0" kern="100" dirty="0"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 marL="90170" indent="226695" algn="just">
              <a:lnSpc>
                <a:spcPct val="115000"/>
              </a:lnSpc>
              <a:spcBef>
                <a:spcPts val="480"/>
              </a:spcBef>
            </a:pP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Batur, I., Dirks, A. C., Mondal, A., Bhat, C. R., &amp; Pendyala, R. M. (2024). Does </a:t>
            </a:r>
            <a:r>
              <a:rPr lang="en-IN" sz="1000" b="0" kern="100" dirty="0" err="1">
                <a:latin typeface="Times New Roman" panose="02020603050405020304" pitchFamily="18" charset="0"/>
                <a:ea typeface="Aptos" panose="020B0004020202020204" pitchFamily="34" charset="0"/>
              </a:rPr>
              <a:t>Ridehailing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 Use Affect Vehicle Ownership or Vice Versa? An Exploratory Investigation of the Relationship Using a Latent Market Segmentation Approach.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Transportation Research Record: Journal of the Transportation Research Board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2678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(3), 252–265. https://doi.org/10.1177/03611981231179470</a:t>
            </a:r>
            <a:endParaRPr lang="en-GB" sz="1100" b="0" kern="100" dirty="0"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 marL="90170" indent="226695" algn="just">
              <a:lnSpc>
                <a:spcPct val="115000"/>
              </a:lnSpc>
              <a:spcBef>
                <a:spcPts val="480"/>
              </a:spcBef>
            </a:pP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BDA.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Revised Master Plan for Bengaluru-2031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. Bangalore Development Authority. https://data-opencity.sgp1.cdn.digitaloceanspaces.com/Documents/Recent/Bengaluru-BDA-RMP-2031-Volume_4_PlanningDistrictReport.pdf</a:t>
            </a:r>
            <a:endParaRPr lang="en-GB" sz="1100" b="0" kern="100" dirty="0"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 marL="90170" indent="226695" algn="just">
              <a:lnSpc>
                <a:spcPct val="115000"/>
              </a:lnSpc>
              <a:spcBef>
                <a:spcPts val="480"/>
              </a:spcBef>
            </a:pP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Chi, S., &amp; </a:t>
            </a:r>
            <a:r>
              <a:rPr lang="en-IN" sz="1000" b="0" kern="100" dirty="0" err="1">
                <a:latin typeface="Times New Roman" panose="02020603050405020304" pitchFamily="18" charset="0"/>
                <a:ea typeface="Aptos" panose="020B0004020202020204" pitchFamily="34" charset="0"/>
              </a:rPr>
              <a:t>Mazzer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S. (2022). Identifying MaaS schemes that maximise economic benefits through an economic appraisal.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European Journal of Transport and Infrastructure Research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22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(4). https://doi.org/10.18757/ejtir.2022.22.4.6379</a:t>
            </a:r>
            <a:endParaRPr lang="en-GB" sz="1100" b="0" kern="100" dirty="0"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 marL="90170" indent="226695" algn="just">
              <a:lnSpc>
                <a:spcPct val="115000"/>
              </a:lnSpc>
              <a:spcBef>
                <a:spcPts val="480"/>
              </a:spcBef>
            </a:pP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Christensen, T. H., Friis, F., &amp; Nielsen, M. V. (2022). Shifting from ownership to access and the future for MaaS: Insights from car sharing practices in Copenhagen.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Case Studies on Transport Policy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. Scopus. https://doi.org/10.1016/j.cstp.2022.02.011</a:t>
            </a:r>
            <a:endParaRPr lang="en-GB" sz="1100" b="0" kern="100" dirty="0"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 marL="90170" indent="226695" algn="just">
              <a:lnSpc>
                <a:spcPct val="115000"/>
              </a:lnSpc>
              <a:spcBef>
                <a:spcPts val="480"/>
              </a:spcBef>
            </a:pP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Daniela, A.-M., Juan Carlos, G.-P., &amp; Javier, G. (2023). On the path to mobility as a service: A MaaS-checklist for assessing existing MaaS-like schemes.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Transportation Letters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15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(2), 142–151. https://doi.org/10.1080/19427867.2022.2038987</a:t>
            </a:r>
            <a:endParaRPr lang="en-GB" sz="1100" b="0" kern="100" dirty="0"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 marL="90170" indent="226695" algn="just">
              <a:lnSpc>
                <a:spcPct val="115000"/>
              </a:lnSpc>
              <a:spcBef>
                <a:spcPts val="480"/>
              </a:spcBef>
            </a:pPr>
            <a:r>
              <a:rPr lang="en-IN" sz="1000" b="0" kern="100" dirty="0" err="1">
                <a:latin typeface="Times New Roman" panose="02020603050405020304" pitchFamily="18" charset="0"/>
                <a:ea typeface="Aptos" panose="020B0004020202020204" pitchFamily="34" charset="0"/>
              </a:rPr>
              <a:t>Fielbaum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A., &amp; Alonso-Mora, J. (2020). Unreliability in ridesharing systems: Measuring changes in users’ times due to new requests.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Transportation Research Part C: Emerging Technologies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. Scopus. https://doi.org/10.1016/j.trc.2020.102831</a:t>
            </a:r>
            <a:endParaRPr lang="en-GB" sz="1100" b="0" kern="100" dirty="0"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 marL="90170" indent="226695" algn="just">
              <a:lnSpc>
                <a:spcPct val="115000"/>
              </a:lnSpc>
              <a:spcBef>
                <a:spcPts val="480"/>
              </a:spcBef>
            </a:pP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Ghanbari, A., San-Jaime, O. Á., Casey, T., &amp; </a:t>
            </a:r>
            <a:r>
              <a:rPr lang="en-IN" sz="1000" b="0" kern="100" dirty="0" err="1">
                <a:latin typeface="Times New Roman" panose="02020603050405020304" pitchFamily="18" charset="0"/>
                <a:ea typeface="Aptos" panose="020B0004020202020204" pitchFamily="34" charset="0"/>
              </a:rPr>
              <a:t>Markendahl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J. (2015).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Repositioning in value chain for smart city ecosystems: A viable strategy for historical telecom actors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.</a:t>
            </a:r>
            <a:endParaRPr lang="en-GB" sz="1100" b="0" kern="100" dirty="0"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 marL="90170" indent="226695" algn="just">
              <a:lnSpc>
                <a:spcPct val="115000"/>
              </a:lnSpc>
              <a:spcBef>
                <a:spcPts val="480"/>
              </a:spcBef>
            </a:pP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Grant, M. J., &amp; Booth, A. (2009).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A typology of reviews: An analysis of 14 review types and associated methodologies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. https://onlinelibrary.wiley.com/doi/10.1111/j.1471-1842.2009.00848.x</a:t>
            </a:r>
            <a:endParaRPr lang="en-GB" sz="1100" b="0" kern="100" dirty="0"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 marL="90170" indent="226695" algn="just">
              <a:lnSpc>
                <a:spcPct val="115000"/>
              </a:lnSpc>
              <a:spcBef>
                <a:spcPts val="480"/>
              </a:spcBef>
            </a:pPr>
            <a:r>
              <a:rPr lang="en-IN" sz="1000" b="0" kern="100" dirty="0" err="1">
                <a:latin typeface="Times New Roman" panose="02020603050405020304" pitchFamily="18" charset="0"/>
                <a:ea typeface="Aptos" panose="020B0004020202020204" pitchFamily="34" charset="0"/>
              </a:rPr>
              <a:t>Hensher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D. A. (2017a). Future bus transport contracts under a mobility as a service (MaaS) regime in the digital age: Are they likely to change?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Transportation Research Part A: Policy and Practice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. Scopus. https://doi.org/10.1016/j.tra.2017.02.006</a:t>
            </a:r>
            <a:endParaRPr lang="en-GB" sz="1100" b="0" kern="100" dirty="0">
              <a:latin typeface="Times New Roman" panose="02020603050405020304" pitchFamily="18" charset="0"/>
              <a:ea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163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48466-DD6A-CF41-1689-11722749B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31A48F-AADD-E40B-E74D-9A18ED254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C60F-02E4-4B5E-89AE-0C5510D41FE9}" type="slidenum">
              <a:rPr lang="en-IN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17</a:t>
            </a:fld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FE1CC5-BA27-0844-9035-DE486B5D1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679220"/>
            <a:ext cx="4572001" cy="215444"/>
          </a:xfrm>
        </p:spPr>
        <p:txBody>
          <a:bodyPr/>
          <a:lstStyle/>
          <a:p>
            <a:pPr>
              <a:defRPr/>
            </a:pPr>
            <a:r>
              <a:rPr lang="en-US" dirty="0"/>
              <a:t>Mobility-as-a-Service: Insights from Global Practices and Implications for Indian Cities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5">
            <a:extLst>
              <a:ext uri="{FF2B5EF4-FFF2-40B4-BE49-F238E27FC236}">
                <a16:creationId xmlns:a16="http://schemas.microsoft.com/office/drawing/2014/main" id="{E0D3275C-A6CC-7D4D-5D57-13D630664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999" y="173528"/>
            <a:ext cx="7658955" cy="405871"/>
          </a:xfrm>
        </p:spPr>
        <p:txBody>
          <a:bodyPr>
            <a:normAutofit/>
          </a:bodyPr>
          <a:lstStyle/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D5C9F6-E992-7EC4-38E5-5FD1D1562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654" y="914711"/>
            <a:ext cx="8782692" cy="5512984"/>
          </a:xfrm>
        </p:spPr>
        <p:txBody>
          <a:bodyPr/>
          <a:lstStyle/>
          <a:p>
            <a:pPr marL="90170" indent="226695" algn="just">
              <a:lnSpc>
                <a:spcPct val="115000"/>
              </a:lnSpc>
              <a:spcBef>
                <a:spcPts val="480"/>
              </a:spcBef>
            </a:pPr>
            <a:r>
              <a:rPr lang="en-IN" sz="1000" b="0" kern="100" dirty="0" err="1">
                <a:latin typeface="Times New Roman" panose="02020603050405020304" pitchFamily="18" charset="0"/>
                <a:ea typeface="Aptos" panose="020B0004020202020204" pitchFamily="34" charset="0"/>
              </a:rPr>
              <a:t>Hensher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D. A. (2017b). Future bus transport contracts under a mobility as a service (MaaS) regime in the digital age: Are they likely to change?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Transportation Research Part A: Policy and Practice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98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86–96. https://doi.org/10.1016/j.tra.2017.02.006</a:t>
            </a:r>
            <a:endParaRPr lang="en-GB" sz="1100" b="0" kern="100" dirty="0"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 marL="90170" indent="226695" algn="just">
              <a:lnSpc>
                <a:spcPct val="115000"/>
              </a:lnSpc>
              <a:spcBef>
                <a:spcPts val="480"/>
              </a:spcBef>
            </a:pPr>
            <a:r>
              <a:rPr lang="en-IN" sz="1000" b="0" kern="100" dirty="0" err="1">
                <a:latin typeface="Times New Roman" panose="02020603050405020304" pitchFamily="18" charset="0"/>
                <a:ea typeface="Aptos" panose="020B0004020202020204" pitchFamily="34" charset="0"/>
              </a:rPr>
              <a:t>Hensher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D. A. (2018). Tackling road congestion – What might it look like in the future under a collaborative and connected mobility model?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Transport Policy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66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A1–A8. https://doi.org/10.1016/j.tranpol.2018.02.007</a:t>
            </a:r>
            <a:endParaRPr lang="en-GB" sz="1100" b="0" kern="100" dirty="0"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 marL="90170" indent="226695" algn="just">
              <a:lnSpc>
                <a:spcPct val="115000"/>
              </a:lnSpc>
              <a:spcBef>
                <a:spcPts val="480"/>
              </a:spcBef>
            </a:pPr>
            <a:r>
              <a:rPr lang="en-IN" sz="1000" b="0" kern="100" dirty="0" err="1">
                <a:latin typeface="Times New Roman" panose="02020603050405020304" pitchFamily="18" charset="0"/>
                <a:ea typeface="Aptos" panose="020B0004020202020204" pitchFamily="34" charset="0"/>
              </a:rPr>
              <a:t>Hensher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D. A., Mulley, C., &amp; Nelson, J. D. (2021). Mobility as a service (MaaS) – Going somewhere or nowhere?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Transport Policy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. Scopus. https://doi.org/10.1016/j.tranpol.2021.07.021</a:t>
            </a:r>
            <a:endParaRPr lang="en-GB" sz="1100" b="0" kern="100" dirty="0"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 marL="90170" indent="226695" algn="just">
              <a:lnSpc>
                <a:spcPct val="115000"/>
              </a:lnSpc>
              <a:spcBef>
                <a:spcPts val="480"/>
              </a:spcBef>
            </a:pP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Ho, C. Q., </a:t>
            </a:r>
            <a:r>
              <a:rPr lang="en-IN" sz="1000" b="0" kern="100" dirty="0" err="1">
                <a:latin typeface="Times New Roman" panose="02020603050405020304" pitchFamily="18" charset="0"/>
                <a:ea typeface="Aptos" panose="020B0004020202020204" pitchFamily="34" charset="0"/>
              </a:rPr>
              <a:t>Hensher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D. A., Mulley, C., &amp; Wong, Y. Z. (2018). Potential uptake and willingness-to-pay for Mobility as a Service (MaaS): A stated choice study.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Transportation Research Part A: Policy and Practice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. Scopus. https://doi.org/10.1016/j.tra.2018.08.025</a:t>
            </a:r>
            <a:endParaRPr lang="en-GB" sz="1100" b="0" kern="100" dirty="0"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 marL="90170" indent="226695" algn="just">
              <a:lnSpc>
                <a:spcPct val="115000"/>
              </a:lnSpc>
              <a:spcBef>
                <a:spcPts val="480"/>
              </a:spcBef>
            </a:pP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Holmberg, P.-E., Collado, M., </a:t>
            </a:r>
            <a:r>
              <a:rPr lang="en-IN" sz="1000" b="0" kern="100" dirty="0" err="1">
                <a:latin typeface="Times New Roman" panose="02020603050405020304" pitchFamily="18" charset="0"/>
                <a:ea typeface="Aptos" panose="020B0004020202020204" pitchFamily="34" charset="0"/>
              </a:rPr>
              <a:t>Sarasini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S., &amp; </a:t>
            </a:r>
            <a:r>
              <a:rPr lang="en-IN" sz="1000" b="0" kern="100" dirty="0" err="1">
                <a:latin typeface="Times New Roman" panose="02020603050405020304" pitchFamily="18" charset="0"/>
                <a:ea typeface="Aptos" panose="020B0004020202020204" pitchFamily="34" charset="0"/>
              </a:rPr>
              <a:t>Williander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M. (2016).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Mobility as a Service - MaaS: Describing the framework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. Tuesday, February 16, 2016. https://urn.kb.se/resolve?urn=urn:nbn:se:ri:diva-26060</a:t>
            </a:r>
            <a:endParaRPr lang="en-GB" sz="1100" b="0" kern="100" dirty="0"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 marL="90170" indent="226695" algn="just">
              <a:lnSpc>
                <a:spcPct val="115000"/>
              </a:lnSpc>
              <a:spcBef>
                <a:spcPts val="480"/>
              </a:spcBef>
            </a:pP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House of Commons. (2018).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Mobility as a Service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.</a:t>
            </a:r>
            <a:endParaRPr lang="en-GB" sz="1100" b="0" kern="100" dirty="0"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 marL="90170" indent="226695" algn="just">
              <a:lnSpc>
                <a:spcPct val="115000"/>
              </a:lnSpc>
              <a:spcBef>
                <a:spcPts val="480"/>
              </a:spcBef>
            </a:pP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Infrastructure Development Corporation (Karnataka) Limited. (2020).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Comprehensive Mobility Plan for Bengaluru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. Directorate of Urban Land Transport, Urban Development Department, Government of Karnataka. https://dult.karnataka.gov.in/assets/front/pdf/Comprehensive_Mobility_Plan.pdf</a:t>
            </a:r>
            <a:endParaRPr lang="en-GB" sz="1100" b="0" kern="100" dirty="0"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 marL="90170" indent="226695" algn="just">
              <a:lnSpc>
                <a:spcPct val="115000"/>
              </a:lnSpc>
              <a:spcBef>
                <a:spcPts val="480"/>
              </a:spcBef>
            </a:pPr>
            <a:r>
              <a:rPr lang="en-IN" sz="1000" b="0" kern="100" dirty="0" err="1">
                <a:latin typeface="Times New Roman" panose="02020603050405020304" pitchFamily="18" charset="0"/>
                <a:ea typeface="Aptos" panose="020B0004020202020204" pitchFamily="34" charset="0"/>
              </a:rPr>
              <a:t>Jittrapirom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P., Caiati, V., </a:t>
            </a:r>
            <a:r>
              <a:rPr lang="en-IN" sz="1000" b="0" kern="100" dirty="0" err="1">
                <a:latin typeface="Times New Roman" panose="02020603050405020304" pitchFamily="18" charset="0"/>
                <a:ea typeface="Aptos" panose="020B0004020202020204" pitchFamily="34" charset="0"/>
              </a:rPr>
              <a:t>Feneri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A.-M., </a:t>
            </a:r>
            <a:r>
              <a:rPr lang="en-IN" sz="1000" b="0" kern="100" dirty="0" err="1">
                <a:latin typeface="Times New Roman" panose="02020603050405020304" pitchFamily="18" charset="0"/>
                <a:ea typeface="Aptos" panose="020B0004020202020204" pitchFamily="34" charset="0"/>
              </a:rPr>
              <a:t>Ebrahimigharehbaghi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S., González, M. J. A., &amp; Narayan, J. (2017).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Mobility as a Service: A Critical Review of Definitions, Assessments of Schemes, and Key Challenges | Article | Urban Planning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. https://www.cogitatiopress.com/urbanplanning/article/view/931</a:t>
            </a:r>
            <a:endParaRPr lang="en-GB" sz="1100" b="0" kern="100" dirty="0"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 marL="90170" indent="226695" algn="just">
              <a:lnSpc>
                <a:spcPct val="115000"/>
              </a:lnSpc>
              <a:spcBef>
                <a:spcPts val="480"/>
              </a:spcBef>
            </a:pPr>
            <a:r>
              <a:rPr lang="en-IN" sz="1000" b="0" kern="100" dirty="0" err="1">
                <a:latin typeface="Times New Roman" panose="02020603050405020304" pitchFamily="18" charset="0"/>
                <a:ea typeface="Aptos" panose="020B0004020202020204" pitchFamily="34" charset="0"/>
              </a:rPr>
              <a:t>Kamargianni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M., Li, W., Matyas, M., &amp; Schäfer, A. (2016a).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A Critical Review of New Mobility Services for Urban Transport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. Transportation Research Procedia. Scopus. https://doi.org/10.1016/j.trpro.2016.05.277</a:t>
            </a:r>
            <a:endParaRPr lang="en-GB" sz="1100" b="0" kern="100" dirty="0"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 marL="90170" indent="226695" algn="just">
              <a:lnSpc>
                <a:spcPct val="115000"/>
              </a:lnSpc>
              <a:spcBef>
                <a:spcPts val="480"/>
              </a:spcBef>
            </a:pPr>
            <a:r>
              <a:rPr lang="en-IN" sz="1000" b="0" kern="100" dirty="0" err="1">
                <a:latin typeface="Times New Roman" panose="02020603050405020304" pitchFamily="18" charset="0"/>
                <a:ea typeface="Aptos" panose="020B0004020202020204" pitchFamily="34" charset="0"/>
              </a:rPr>
              <a:t>Kamargianni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M., Li, W., Matyas, M., &amp; Schäfer, A. (2016b). A Critical Review of New Mobility Services for Urban Transport.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Transportation Research Procedia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14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3294–3303. https://doi.org/10.1016/j.trpro.2016.05.277</a:t>
            </a:r>
            <a:endParaRPr lang="en-GB" sz="1100" b="0" kern="100" dirty="0"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 marL="90170" indent="226695" algn="just">
              <a:lnSpc>
                <a:spcPct val="115000"/>
              </a:lnSpc>
              <a:spcBef>
                <a:spcPts val="480"/>
              </a:spcBef>
            </a:pP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Keller, E., Aguilar, A., &amp; Hanss, D. (2018). Car Sharers’ Interest in Integrated Multimodal Mobility Platforms: A Diffusion of Innovations Perspective.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Sustainability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10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(12), 4689. https://doi.org/10.3390/su10124689</a:t>
            </a:r>
            <a:endParaRPr lang="en-GB" sz="1100" b="0" kern="100" dirty="0"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 marL="90170" indent="226695" algn="just">
              <a:lnSpc>
                <a:spcPct val="115000"/>
              </a:lnSpc>
              <a:spcBef>
                <a:spcPts val="480"/>
              </a:spcBef>
            </a:pP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König, D., Eckhardt, J., </a:t>
            </a:r>
            <a:r>
              <a:rPr lang="en-IN" sz="1000" b="0" kern="100" dirty="0" err="1">
                <a:latin typeface="Times New Roman" panose="02020603050405020304" pitchFamily="18" charset="0"/>
                <a:ea typeface="Aptos" panose="020B0004020202020204" pitchFamily="34" charset="0"/>
              </a:rPr>
              <a:t>Aapaoja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A., Sochor, J., &amp; Karlsson, M. (2016).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Business and operator models for MaaS: </a:t>
            </a:r>
            <a:r>
              <a:rPr lang="en-IN" sz="1000" b="0" i="1" kern="100" dirty="0" err="1">
                <a:latin typeface="Times New Roman" panose="02020603050405020304" pitchFamily="18" charset="0"/>
                <a:ea typeface="Aptos" panose="020B0004020202020204" pitchFamily="34" charset="0"/>
              </a:rPr>
              <a:t>MAASiFiE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 Deliverable Nr 3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. Conference of European Directors of Roads (CEDR).</a:t>
            </a:r>
            <a:endParaRPr lang="en-GB" sz="1100" b="0" kern="100" dirty="0"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 marL="90170" indent="226695" algn="just">
              <a:lnSpc>
                <a:spcPct val="115000"/>
              </a:lnSpc>
              <a:spcBef>
                <a:spcPts val="480"/>
              </a:spcBef>
            </a:pP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MaaS-Alliance, M. (2017).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MaaS Projects – MAAS-Alliance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. https://maas-alliance.eu/maas-projects/</a:t>
            </a:r>
            <a:endParaRPr lang="en-GB" sz="1100" b="0" kern="100" dirty="0"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 marL="90170" indent="226695" algn="just">
              <a:lnSpc>
                <a:spcPct val="115000"/>
              </a:lnSpc>
              <a:spcBef>
                <a:spcPts val="480"/>
              </a:spcBef>
            </a:pP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Macha, B. E., &amp; Pandit, D. (2024). Need for a Context-Sensitive Approach to TOD in India. In M. Manoj &amp; D. Roy (Eds.),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Urban Mobility Research in India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 (pp. 461–472). Springer Nature. https://doi.org/10.1007/978-981-97-8116-4_32</a:t>
            </a:r>
            <a:endParaRPr lang="en-GB" sz="1100" b="0" kern="100" dirty="0">
              <a:latin typeface="Times New Roman" panose="02020603050405020304" pitchFamily="18" charset="0"/>
              <a:ea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7879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F9521-1A17-BB63-5D93-D9CB4996B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654D54-C5DD-FEBF-F15F-96FE9502A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C60F-02E4-4B5E-89AE-0C5510D41FE9}" type="slidenum">
              <a:rPr lang="en-IN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18</a:t>
            </a:fld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5EAB4-5CA9-FE30-181E-A34265032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679220"/>
            <a:ext cx="4572001" cy="215444"/>
          </a:xfrm>
        </p:spPr>
        <p:txBody>
          <a:bodyPr/>
          <a:lstStyle/>
          <a:p>
            <a:pPr>
              <a:defRPr/>
            </a:pPr>
            <a:r>
              <a:rPr lang="en-US" dirty="0"/>
              <a:t>Mobility-as-a-Service: Insights from Global Practices and Implications for Indian Cities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5">
            <a:extLst>
              <a:ext uri="{FF2B5EF4-FFF2-40B4-BE49-F238E27FC236}">
                <a16:creationId xmlns:a16="http://schemas.microsoft.com/office/drawing/2014/main" id="{7F19D812-8D72-0262-F539-AC1CAF401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999" y="173528"/>
            <a:ext cx="7658955" cy="405871"/>
          </a:xfrm>
        </p:spPr>
        <p:txBody>
          <a:bodyPr>
            <a:normAutofit/>
          </a:bodyPr>
          <a:lstStyle/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1032B28-3A70-27C5-DF19-DB190211D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654" y="914711"/>
            <a:ext cx="8782692" cy="5818196"/>
          </a:xfrm>
        </p:spPr>
        <p:txBody>
          <a:bodyPr/>
          <a:lstStyle/>
          <a:p>
            <a:pPr marL="90170" indent="226695" algn="just">
              <a:lnSpc>
                <a:spcPct val="115000"/>
              </a:lnSpc>
              <a:spcBef>
                <a:spcPts val="480"/>
              </a:spcBef>
            </a:pP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Mulley, C. (2017). Mobility as a Services (MaaS) – does it have critical mass?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Transport Reviews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37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(3), 247–251. https://doi.org/10.1080/01441647.2017.1280932</a:t>
            </a:r>
            <a:endParaRPr lang="en-GB" sz="1100" b="0" kern="100" dirty="0"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 marL="90170" indent="226695" algn="just">
              <a:lnSpc>
                <a:spcPct val="115000"/>
              </a:lnSpc>
              <a:spcBef>
                <a:spcPts val="480"/>
              </a:spcBef>
            </a:pP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Mulley, C., &amp; Kronsell, A. (2018). Workshop 7 report: The “</a:t>
            </a:r>
            <a:r>
              <a:rPr lang="en-IN" sz="1000" b="0" kern="100" dirty="0" err="1">
                <a:latin typeface="Times New Roman" panose="02020603050405020304" pitchFamily="18" charset="0"/>
                <a:ea typeface="Aptos" panose="020B0004020202020204" pitchFamily="34" charset="0"/>
              </a:rPr>
              <a:t>uberisation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” of public transport and mobility as a service (MaaS): Implications for future mainstream public transport.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Research in Transportation Economics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69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568–572. https://doi.org/10.1016/j.retrec.2018.08.007</a:t>
            </a:r>
            <a:endParaRPr lang="en-GB" sz="1100" b="0" kern="100" dirty="0"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 marL="90170" indent="226695" algn="just">
              <a:lnSpc>
                <a:spcPct val="115000"/>
              </a:lnSpc>
              <a:spcBef>
                <a:spcPts val="480"/>
              </a:spcBef>
            </a:pP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Narayanan, S., &amp; Antoniou, C. (2023). Shared mobility services towards Mobility as a Service (MaaS): What, who and when?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Transportation Research Part A: Policy and Practice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168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103581. https://doi.org/10.1016/j.tra.2023.103581</a:t>
            </a:r>
            <a:endParaRPr lang="en-GB" sz="1100" b="0" kern="100" dirty="0"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 marL="90170" indent="226695" algn="just">
              <a:lnSpc>
                <a:spcPct val="115000"/>
              </a:lnSpc>
              <a:spcBef>
                <a:spcPts val="480"/>
              </a:spcBef>
            </a:pP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Papaioannou, G., </a:t>
            </a:r>
            <a:r>
              <a:rPr lang="en-IN" sz="1000" b="0" kern="100" dirty="0" err="1">
                <a:latin typeface="Times New Roman" panose="02020603050405020304" pitchFamily="18" charset="0"/>
                <a:ea typeface="Aptos" panose="020B0004020202020204" pitchFamily="34" charset="0"/>
              </a:rPr>
              <a:t>Polydoropoulou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A., </a:t>
            </a:r>
            <a:r>
              <a:rPr lang="en-IN" sz="1000" b="0" kern="100" dirty="0" err="1">
                <a:latin typeface="Times New Roman" panose="02020603050405020304" pitchFamily="18" charset="0"/>
                <a:ea typeface="Aptos" panose="020B0004020202020204" pitchFamily="34" charset="0"/>
              </a:rPr>
              <a:t>Tsirimpa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A., &amp; </a:t>
            </a:r>
            <a:r>
              <a:rPr lang="en-IN" sz="1000" b="0" kern="100" dirty="0" err="1">
                <a:latin typeface="Times New Roman" panose="02020603050405020304" pitchFamily="18" charset="0"/>
                <a:ea typeface="Aptos" panose="020B0004020202020204" pitchFamily="34" charset="0"/>
              </a:rPr>
              <a:t>Pagoni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I. (2023). Development of Mobility as a Service (MaaS) for intercity travel &amp; rural/island areas: The case study of Greece.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European Transport Research Review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15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(1), 48. https://doi.org/10.1186/s12544-023-00619-9</a:t>
            </a:r>
            <a:endParaRPr lang="en-GB" sz="1100" b="0" kern="100" dirty="0"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 marL="90170" indent="226695" algn="just">
              <a:lnSpc>
                <a:spcPct val="115000"/>
              </a:lnSpc>
              <a:spcBef>
                <a:spcPts val="480"/>
              </a:spcBef>
            </a:pPr>
            <a:r>
              <a:rPr lang="en-IN" sz="1000" b="0" kern="100" dirty="0" err="1">
                <a:latin typeface="Times New Roman" panose="02020603050405020304" pitchFamily="18" charset="0"/>
                <a:ea typeface="Aptos" panose="020B0004020202020204" pitchFamily="34" charset="0"/>
              </a:rPr>
              <a:t>Polydoropoulou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A., </a:t>
            </a:r>
            <a:r>
              <a:rPr lang="en-IN" sz="1000" b="0" kern="100" dirty="0" err="1">
                <a:latin typeface="Times New Roman" panose="02020603050405020304" pitchFamily="18" charset="0"/>
                <a:ea typeface="Aptos" panose="020B0004020202020204" pitchFamily="34" charset="0"/>
              </a:rPr>
              <a:t>Pagoni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I., &amp; </a:t>
            </a:r>
            <a:r>
              <a:rPr lang="en-IN" sz="1000" b="0" kern="100" dirty="0" err="1">
                <a:latin typeface="Times New Roman" panose="02020603050405020304" pitchFamily="18" charset="0"/>
                <a:ea typeface="Aptos" panose="020B0004020202020204" pitchFamily="34" charset="0"/>
              </a:rPr>
              <a:t>Tsirimpa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A. (2020). Ready for Mobility as a Service? Insights from stakeholders and end-users.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Travel Behaviour and Society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21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295–306. https://doi.org/10.1016/j.tbs.2018.11.003</a:t>
            </a:r>
            <a:endParaRPr lang="en-GB" sz="1100" b="0" kern="100" dirty="0"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 marL="90170" indent="226695" algn="just">
              <a:lnSpc>
                <a:spcPct val="115000"/>
              </a:lnSpc>
              <a:spcBef>
                <a:spcPts val="480"/>
              </a:spcBef>
            </a:pP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Pucher, J., </a:t>
            </a:r>
            <a:r>
              <a:rPr lang="en-IN" sz="1000" b="0" kern="100" dirty="0" err="1">
                <a:latin typeface="Times New Roman" panose="02020603050405020304" pitchFamily="18" charset="0"/>
                <a:ea typeface="Aptos" panose="020B0004020202020204" pitchFamily="34" charset="0"/>
              </a:rPr>
              <a:t>Korattyswaropam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N., Mittal, N., &amp; </a:t>
            </a:r>
            <a:r>
              <a:rPr lang="en-IN" sz="1000" b="0" kern="100" dirty="0" err="1">
                <a:latin typeface="Times New Roman" panose="02020603050405020304" pitchFamily="18" charset="0"/>
                <a:ea typeface="Aptos" panose="020B0004020202020204" pitchFamily="34" charset="0"/>
              </a:rPr>
              <a:t>Ittyerah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N. (2005). Urban transport crisis in India.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Transport Policy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12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(3), 185–198. https://doi.org/10.1016/j.tranpol.2005.02.008</a:t>
            </a:r>
            <a:endParaRPr lang="en-GB" sz="1100" b="0" kern="100" dirty="0"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 marL="90170" indent="226695" algn="just">
              <a:lnSpc>
                <a:spcPct val="115000"/>
              </a:lnSpc>
              <a:spcBef>
                <a:spcPts val="480"/>
              </a:spcBef>
            </a:pP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Reddy, B. S. (1995). Transportation, Energy and Environment: A Case Study of Bangalore.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Economic and Political Weekly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30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(3), 161–170.</a:t>
            </a:r>
            <a:endParaRPr lang="en-GB" sz="1100" b="0" kern="100" dirty="0"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 marL="90170" indent="226695" algn="just">
              <a:lnSpc>
                <a:spcPct val="115000"/>
              </a:lnSpc>
              <a:spcBef>
                <a:spcPts val="480"/>
              </a:spcBef>
            </a:pP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Reddy, L. S., &amp; Ramasamy. (2020). The significant challenges in Bangalore—An introspection.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Adalya Journal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9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(4). https://doi.org/10.37896/aj9.4/026</a:t>
            </a:r>
            <a:endParaRPr lang="en-GB" sz="1100" b="0" kern="100" dirty="0"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 marL="90170" indent="226695" algn="just">
              <a:lnSpc>
                <a:spcPct val="115000"/>
              </a:lnSpc>
              <a:spcBef>
                <a:spcPts val="480"/>
              </a:spcBef>
            </a:pP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RITES.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Comprehensive Traffic &amp; Transportation Plan for Bengaluru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. https://dult.karnataka.gov.in/assets/front/pdf/CTTP.pdf</a:t>
            </a:r>
            <a:endParaRPr lang="en-GB" sz="1100" b="0" kern="100" dirty="0"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 marL="90170" indent="226695" algn="just">
              <a:lnSpc>
                <a:spcPct val="115000"/>
              </a:lnSpc>
              <a:spcBef>
                <a:spcPts val="480"/>
              </a:spcBef>
            </a:pP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Singh, M. (2020). India’s shift from mass transit to MaaS transit: Insights from Kochi.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Transportation Research Part A: Policy and Practice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131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219–227. https://doi.org/10.1016/j.tra.2019.09.037</a:t>
            </a:r>
            <a:endParaRPr lang="en-GB" sz="1100" b="0" kern="100" dirty="0"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 marL="90170" indent="226695" algn="just">
              <a:lnSpc>
                <a:spcPct val="115000"/>
              </a:lnSpc>
              <a:spcBef>
                <a:spcPts val="480"/>
              </a:spcBef>
            </a:pP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Sochor, J., Strömberg, H., &amp; Karlsson, I. C. M. (2015). Implementing Mobility as a Service: Challenges in Integrating User, Commercial, and Societal Perspectives.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Transportation Research Record: Journal of the Transportation Research Board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2536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(1), 1–9. https://doi.org/10.3141/2536-01</a:t>
            </a:r>
            <a:endParaRPr lang="en-GB" sz="1100" b="0" kern="100" dirty="0"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 marL="90170" indent="226695" algn="just">
              <a:lnSpc>
                <a:spcPct val="115000"/>
              </a:lnSpc>
              <a:spcBef>
                <a:spcPts val="480"/>
              </a:spcBef>
            </a:pP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Tanwar, R., &amp; Agarwal, P. K. (2025). Strategies to optimise feeder services for accessible multimodal transit in Bhopal.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Proceedings of the Institution of Civil Engineers - Municipal Engineer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178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(2), 71–87. https://doi.org/10.1680/jmuen.24.00032</a:t>
            </a:r>
            <a:endParaRPr lang="en-GB" sz="1100" b="0" kern="100" dirty="0"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 marL="90170" indent="226695" algn="just">
              <a:lnSpc>
                <a:spcPct val="115000"/>
              </a:lnSpc>
              <a:spcBef>
                <a:spcPts val="480"/>
              </a:spcBef>
            </a:pP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Tiwari, G. (2007).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URBAN TRANSPORT IN INDIAN CITIES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.</a:t>
            </a:r>
            <a:endParaRPr lang="en-GB" sz="1100" b="0" kern="100" dirty="0"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 marL="90170" indent="226695" algn="just">
              <a:lnSpc>
                <a:spcPct val="115000"/>
              </a:lnSpc>
              <a:spcBef>
                <a:spcPts val="480"/>
              </a:spcBef>
            </a:pP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Vaidyanathan, V., &amp; Rathi, S. (2018).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Urban Transport Planning in Bengaluru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.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16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.</a:t>
            </a:r>
            <a:endParaRPr lang="en-GB" sz="1100" b="0" kern="100" dirty="0"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 marL="90170" indent="226695" algn="just">
              <a:lnSpc>
                <a:spcPct val="115000"/>
              </a:lnSpc>
              <a:spcBef>
                <a:spcPts val="480"/>
              </a:spcBef>
            </a:pP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Veeneman, W. (2019). Public transport in a sharing environment. In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Advances in Transport Policy and Planning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. Scopus. https://doi.org/10.1016/bs.atpp.2019.10.002</a:t>
            </a:r>
            <a:endParaRPr lang="en-GB" sz="1100" b="0" kern="100" dirty="0"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 marL="90170" indent="226695" algn="just">
              <a:lnSpc>
                <a:spcPct val="115000"/>
              </a:lnSpc>
              <a:spcBef>
                <a:spcPts val="480"/>
              </a:spcBef>
            </a:pP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Verma, A., Rahul, T. M., &amp; Dixit, M. (2015). Sustainability impact assessment of transportation policies – A case study for Bangalore city.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Case Studies on Transport Policy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</a:t>
            </a:r>
            <a:r>
              <a:rPr lang="en-IN" sz="1000" b="0" i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3</a:t>
            </a:r>
            <a:r>
              <a:rPr lang="en-IN" sz="1000" b="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(3), 321–330. https://doi.org/10.1016/j.cstp.2014.06.001</a:t>
            </a:r>
            <a:endParaRPr lang="en-GB" sz="1100" b="0" kern="100" dirty="0">
              <a:latin typeface="Times New Roman" panose="02020603050405020304" pitchFamily="18" charset="0"/>
              <a:ea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0063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0E17490-4826-5DD9-6B36-415941339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9D46C07-FC80-A1AA-FAF7-75CB074E0623}"/>
              </a:ext>
            </a:extLst>
          </p:cNvPr>
          <p:cNvSpPr txBox="1">
            <a:spLocks/>
          </p:cNvSpPr>
          <p:nvPr/>
        </p:nvSpPr>
        <p:spPr>
          <a:xfrm>
            <a:off x="3260723" y="4743449"/>
            <a:ext cx="2622551" cy="1143001"/>
          </a:xfrm>
          <a:prstGeom prst="rect">
            <a:avLst/>
          </a:prstGeom>
        </p:spPr>
        <p:txBody>
          <a:bodyPr vert="horz" wrap="square" lIns="36000" tIns="36000" rIns="36000" bIns="36000" rtlCol="0" anchor="b">
            <a:noAutofit/>
          </a:bodyPr>
          <a:lstStyle>
            <a:lvl1pPr marL="0" indent="0" algn="r" defTabSz="914332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kern="1200" dirty="0" smtClean="0">
                <a:solidFill>
                  <a:schemeClr val="tx1"/>
                </a:solidFill>
                <a:latin typeface="+mn-lt"/>
                <a:ea typeface="Futura" panose="02020800000000000000" pitchFamily="18" charset="0"/>
                <a:cs typeface="Arial" panose="020B0604020202020204" pitchFamily="34" charset="0"/>
              </a:defRPr>
            </a:lvl1pPr>
            <a:lvl2pPr marL="171438" indent="0" algn="r" defTabSz="914332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100" kern="1200" dirty="0" smtClean="0">
                <a:solidFill>
                  <a:schemeClr val="tx1"/>
                </a:solidFill>
                <a:latin typeface="+mn-lt"/>
                <a:ea typeface="Futura" panose="02020800000000000000" pitchFamily="18" charset="0"/>
                <a:cs typeface="Arial" panose="020B0604020202020204" pitchFamily="34" charset="0"/>
              </a:defRPr>
            </a:lvl2pPr>
            <a:lvl3pPr marL="514313" indent="0" algn="r" defTabSz="914332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100" kern="1200" dirty="0" smtClean="0">
                <a:solidFill>
                  <a:schemeClr val="tx1"/>
                </a:solidFill>
                <a:latin typeface="+mn-lt"/>
                <a:ea typeface="Futura" panose="02020800000000000000" pitchFamily="18" charset="0"/>
                <a:cs typeface="Arial" panose="020B0604020202020204" pitchFamily="34" charset="0"/>
              </a:defRPr>
            </a:lvl3pPr>
            <a:lvl4pPr marL="857186" indent="0" algn="r" defTabSz="914332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100" kern="1200" dirty="0" smtClean="0">
                <a:solidFill>
                  <a:schemeClr val="tx1"/>
                </a:solidFill>
                <a:latin typeface="+mn-lt"/>
                <a:ea typeface="Futura" panose="02020800000000000000" pitchFamily="18" charset="0"/>
                <a:cs typeface="Arial" panose="020B0604020202020204" pitchFamily="34" charset="0"/>
              </a:defRPr>
            </a:lvl4pPr>
            <a:lvl5pPr marL="1200060" indent="0" algn="r" defTabSz="914332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IN" sz="1100" kern="1200" dirty="0">
                <a:solidFill>
                  <a:schemeClr val="tx1"/>
                </a:solidFill>
                <a:latin typeface="+mn-lt"/>
                <a:ea typeface="Futura" panose="02020800000000000000" pitchFamily="18" charset="0"/>
                <a:cs typeface="Arial" panose="020B0604020202020204" pitchFamily="34" charset="0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Bef>
                <a:spcPts val="0"/>
              </a:spcBef>
            </a:pPr>
            <a:endParaRPr lang="en-GB" sz="1400" dirty="0"/>
          </a:p>
          <a:p>
            <a:pPr algn="ctr">
              <a:lnSpc>
                <a:spcPct val="115000"/>
              </a:lnSpc>
              <a:spcBef>
                <a:spcPts val="0"/>
              </a:spcBef>
            </a:pPr>
            <a:r>
              <a:rPr lang="en-GB" sz="1600" dirty="0"/>
              <a:t>Shiksha Singh</a:t>
            </a:r>
          </a:p>
          <a:p>
            <a:pPr algn="ctr">
              <a:lnSpc>
                <a:spcPct val="115000"/>
              </a:lnSpc>
              <a:spcBef>
                <a:spcPts val="0"/>
              </a:spcBef>
            </a:pPr>
            <a:r>
              <a:rPr lang="en-GB" sz="1400" dirty="0"/>
              <a:t> Ph.D. Scholar</a:t>
            </a:r>
          </a:p>
          <a:p>
            <a:pPr algn="ctr">
              <a:lnSpc>
                <a:spcPct val="115000"/>
              </a:lnSpc>
              <a:spcBef>
                <a:spcPts val="0"/>
              </a:spcBef>
            </a:pPr>
            <a:r>
              <a:rPr lang="en-GB" sz="1400" dirty="0"/>
              <a:t>CTRANS, IIT Roorkee</a:t>
            </a:r>
          </a:p>
          <a:p>
            <a:pPr algn="ctr">
              <a:lnSpc>
                <a:spcPct val="115000"/>
              </a:lnSpc>
              <a:spcBef>
                <a:spcPts val="0"/>
              </a:spcBef>
            </a:pPr>
            <a:r>
              <a:rPr lang="en-GB" sz="1400" dirty="0"/>
              <a:t>+91 86307 43411</a:t>
            </a:r>
          </a:p>
          <a:p>
            <a:pPr algn="ctr">
              <a:lnSpc>
                <a:spcPct val="115000"/>
              </a:lnSpc>
              <a:spcBef>
                <a:spcPts val="0"/>
              </a:spcBef>
            </a:pPr>
            <a:r>
              <a:rPr lang="en-GB" sz="1400" dirty="0"/>
              <a:t>shiksha_s@ct.iitr.ac.in</a:t>
            </a:r>
          </a:p>
        </p:txBody>
      </p:sp>
    </p:spTree>
    <p:extLst>
      <p:ext uri="{BB962C8B-B14F-4D97-AF65-F5344CB8AC3E}">
        <p14:creationId xmlns:p14="http://schemas.microsoft.com/office/powerpoint/2010/main" val="3029787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9299867-6DAB-0FCA-07CB-12D7F81303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299" y="3957554"/>
            <a:ext cx="5227369" cy="2218546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IN" sz="1400" dirty="0">
                <a:latin typeface="+mj-lt"/>
              </a:rPr>
              <a:t>A </a:t>
            </a:r>
            <a:r>
              <a:rPr lang="en-IN" sz="1400" dirty="0">
                <a:solidFill>
                  <a:srgbClr val="1F6898"/>
                </a:solidFill>
                <a:latin typeface="+mj-lt"/>
              </a:rPr>
              <a:t>promising solution </a:t>
            </a:r>
            <a:r>
              <a:rPr lang="en-IN" sz="1400" dirty="0">
                <a:latin typeface="+mj-lt"/>
              </a:rPr>
              <a:t>that enhances the </a:t>
            </a:r>
            <a:r>
              <a:rPr lang="en-IN" sz="1400" dirty="0">
                <a:solidFill>
                  <a:srgbClr val="1F6898"/>
                </a:solidFill>
                <a:latin typeface="+mj-lt"/>
              </a:rPr>
              <a:t>attractiveness of mobility services</a:t>
            </a:r>
            <a:r>
              <a:rPr lang="en-IN" sz="1400" dirty="0">
                <a:latin typeface="+mj-lt"/>
              </a:rPr>
              <a:t>, particularly public transport, thereby reducing reliance on privately owned vehicles (Batur et al., 2024). </a:t>
            </a:r>
          </a:p>
          <a:p>
            <a:pPr algn="just">
              <a:lnSpc>
                <a:spcPct val="100000"/>
              </a:lnSpc>
            </a:pPr>
            <a:r>
              <a:rPr lang="en-IN" sz="1400" dirty="0">
                <a:latin typeface="+mj-lt"/>
              </a:rPr>
              <a:t>Three core dimensions of MaaS: </a:t>
            </a:r>
          </a:p>
          <a:p>
            <a:pPr marL="400050" indent="-400050" algn="just">
              <a:lnSpc>
                <a:spcPct val="100000"/>
              </a:lnSpc>
              <a:buAutoNum type="romanLcParenBoth"/>
            </a:pPr>
            <a:r>
              <a:rPr lang="en-IN" sz="1400" dirty="0">
                <a:latin typeface="+mj-lt"/>
              </a:rPr>
              <a:t>the </a:t>
            </a:r>
            <a:r>
              <a:rPr lang="en-IN" sz="1400" dirty="0">
                <a:solidFill>
                  <a:srgbClr val="1F6898"/>
                </a:solidFill>
                <a:latin typeface="+mj-lt"/>
              </a:rPr>
              <a:t>integration </a:t>
            </a:r>
            <a:r>
              <a:rPr lang="en-IN" sz="1400" dirty="0">
                <a:latin typeface="+mj-lt"/>
              </a:rPr>
              <a:t>of multiple modes</a:t>
            </a:r>
          </a:p>
          <a:p>
            <a:pPr marL="400050" indent="-400050" algn="just">
              <a:lnSpc>
                <a:spcPct val="100000"/>
              </a:lnSpc>
              <a:buAutoNum type="romanLcParenBoth"/>
            </a:pPr>
            <a:r>
              <a:rPr lang="en-IN" sz="1400" dirty="0">
                <a:latin typeface="+mj-lt"/>
              </a:rPr>
              <a:t>the provision of seamless access through a </a:t>
            </a:r>
            <a:r>
              <a:rPr lang="en-IN" sz="1400" dirty="0">
                <a:solidFill>
                  <a:srgbClr val="1F6898"/>
                </a:solidFill>
                <a:latin typeface="+mj-lt"/>
              </a:rPr>
              <a:t>unified platform</a:t>
            </a:r>
          </a:p>
          <a:p>
            <a:pPr marL="400050" indent="-400050" algn="just">
              <a:lnSpc>
                <a:spcPct val="100000"/>
              </a:lnSpc>
              <a:buAutoNum type="romanLcParenBoth"/>
            </a:pPr>
            <a:r>
              <a:rPr lang="en-IN" sz="1400" dirty="0">
                <a:latin typeface="+mj-lt"/>
              </a:rPr>
              <a:t>the emergence of </a:t>
            </a:r>
            <a:r>
              <a:rPr lang="en-IN" sz="1400" dirty="0">
                <a:solidFill>
                  <a:srgbClr val="1F6898"/>
                </a:solidFill>
                <a:latin typeface="+mj-lt"/>
              </a:rPr>
              <a:t>new business </a:t>
            </a:r>
            <a:r>
              <a:rPr lang="en-IN" sz="1400" dirty="0">
                <a:latin typeface="+mj-lt"/>
              </a:rPr>
              <a:t>and </a:t>
            </a:r>
            <a:r>
              <a:rPr lang="en-IN" sz="1400" dirty="0">
                <a:solidFill>
                  <a:srgbClr val="1F6898"/>
                </a:solidFill>
                <a:latin typeface="+mj-lt"/>
              </a:rPr>
              <a:t>governance models</a:t>
            </a:r>
            <a:endParaRPr lang="en-US" sz="1400" dirty="0">
              <a:solidFill>
                <a:srgbClr val="1F6898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5EFFA8-2406-78C5-DD41-DD1510A7A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C60F-02E4-4B5E-89AE-0C5510D41FE9}" type="slidenum">
              <a:rPr lang="en-IN" smtClean="0"/>
              <a:pPr/>
              <a:t>2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9A761E-DB65-B7E9-E6ED-CFD9735E2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679202"/>
            <a:ext cx="4572001" cy="215444"/>
          </a:xfrm>
        </p:spPr>
        <p:txBody>
          <a:bodyPr/>
          <a:lstStyle/>
          <a:p>
            <a:r>
              <a:rPr lang="en-US" dirty="0"/>
              <a:t>Mobility-as-a-Service: Insights from Global Practices and Implications for Indian Cities</a:t>
            </a:r>
            <a:endParaRPr lang="en-IN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5E67ED8-F373-4767-0B24-7550031CD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993" y="173522"/>
            <a:ext cx="7658955" cy="405871"/>
          </a:xfrm>
        </p:spPr>
        <p:txBody>
          <a:bodyPr/>
          <a:lstStyle/>
          <a:p>
            <a:r>
              <a:rPr lang="en-US" dirty="0"/>
              <a:t>Introduction</a:t>
            </a:r>
            <a:endParaRPr lang="en-I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2B697E-7FA4-0517-0709-32B7091DB432}"/>
              </a:ext>
            </a:extLst>
          </p:cNvPr>
          <p:cNvSpPr txBox="1"/>
          <p:nvPr/>
        </p:nvSpPr>
        <p:spPr>
          <a:xfrm>
            <a:off x="180654" y="6358571"/>
            <a:ext cx="87826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Source: </a:t>
            </a:r>
            <a:r>
              <a:rPr lang="en-IN" sz="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https://www.itf-oecd.org/policy/mobility-as-a-service</a:t>
            </a:r>
          </a:p>
          <a:p>
            <a:r>
              <a:rPr lang="en-IN" sz="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https://www.itf-oecd.org/sites/default/files/repositories/pricing-efficient-public-transport-supply-maas.pdf</a:t>
            </a:r>
          </a:p>
        </p:txBody>
      </p:sp>
      <p:pic>
        <p:nvPicPr>
          <p:cNvPr id="6" name="Picture 4" descr="The changing face of mobility in Australia - Driving Insights">
            <a:extLst>
              <a:ext uri="{FF2B5EF4-FFF2-40B4-BE49-F238E27FC236}">
                <a16:creationId xmlns:a16="http://schemas.microsoft.com/office/drawing/2014/main" id="{8E318FC2-B2E0-171C-6359-D393ED1E15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5" b="4533"/>
          <a:stretch>
            <a:fillRect/>
          </a:stretch>
        </p:blipFill>
        <p:spPr bwMode="auto">
          <a:xfrm>
            <a:off x="5841250" y="3957554"/>
            <a:ext cx="2836451" cy="221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1B4B328D-ECDB-23FB-7BDA-36A903872A50}"/>
              </a:ext>
            </a:extLst>
          </p:cNvPr>
          <p:cNvGrpSpPr/>
          <p:nvPr/>
        </p:nvGrpSpPr>
        <p:grpSpPr>
          <a:xfrm>
            <a:off x="1018902" y="836216"/>
            <a:ext cx="7106196" cy="3025031"/>
            <a:chOff x="1018902" y="705583"/>
            <a:chExt cx="7106196" cy="3025031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496868D-2A64-9144-827F-0D49585BD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32451" t="12697" r="32044" b="66683"/>
            <a:stretch>
              <a:fillRect/>
            </a:stretch>
          </p:blipFill>
          <p:spPr>
            <a:xfrm>
              <a:off x="2938766" y="705583"/>
              <a:ext cx="3374948" cy="1000273"/>
            </a:xfrm>
            <a:custGeom>
              <a:avLst/>
              <a:gdLst>
                <a:gd name="connsiteX0" fmla="*/ 0 w 3206628"/>
                <a:gd name="connsiteY0" fmla="*/ 0 h 633859"/>
                <a:gd name="connsiteX1" fmla="*/ 3206628 w 3206628"/>
                <a:gd name="connsiteY1" fmla="*/ 0 h 633859"/>
                <a:gd name="connsiteX2" fmla="*/ 3206628 w 3206628"/>
                <a:gd name="connsiteY2" fmla="*/ 633859 h 633859"/>
                <a:gd name="connsiteX3" fmla="*/ 2355023 w 3206628"/>
                <a:gd name="connsiteY3" fmla="*/ 633859 h 633859"/>
                <a:gd name="connsiteX4" fmla="*/ 2355023 w 3206628"/>
                <a:gd name="connsiteY4" fmla="*/ 391264 h 633859"/>
                <a:gd name="connsiteX5" fmla="*/ 639435 w 3206628"/>
                <a:gd name="connsiteY5" fmla="*/ 391264 h 633859"/>
                <a:gd name="connsiteX6" fmla="*/ 639435 w 3206628"/>
                <a:gd name="connsiteY6" fmla="*/ 633859 h 633859"/>
                <a:gd name="connsiteX7" fmla="*/ 0 w 3206628"/>
                <a:gd name="connsiteY7" fmla="*/ 633859 h 6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06628" h="633859">
                  <a:moveTo>
                    <a:pt x="0" y="0"/>
                  </a:moveTo>
                  <a:lnTo>
                    <a:pt x="3206628" y="0"/>
                  </a:lnTo>
                  <a:lnTo>
                    <a:pt x="3206628" y="633859"/>
                  </a:lnTo>
                  <a:lnTo>
                    <a:pt x="2355023" y="633859"/>
                  </a:lnTo>
                  <a:lnTo>
                    <a:pt x="2355023" y="391264"/>
                  </a:lnTo>
                  <a:lnTo>
                    <a:pt x="639435" y="391264"/>
                  </a:lnTo>
                  <a:lnTo>
                    <a:pt x="639435" y="633859"/>
                  </a:lnTo>
                  <a:lnTo>
                    <a:pt x="0" y="633859"/>
                  </a:lnTo>
                  <a:close/>
                </a:path>
              </a:pathLst>
            </a:cu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3BC81C9-B2CD-3588-193B-19E9BA10A861}"/>
                </a:ext>
              </a:extLst>
            </p:cNvPr>
            <p:cNvSpPr/>
            <p:nvPr/>
          </p:nvSpPr>
          <p:spPr>
            <a:xfrm>
              <a:off x="1018902" y="1381942"/>
              <a:ext cx="1596390" cy="159639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500" dirty="0">
                <a:solidFill>
                  <a:schemeClr val="tx1"/>
                </a:solidFill>
              </a:endParaRPr>
            </a:p>
            <a:p>
              <a:pPr algn="ctr"/>
              <a:endParaRPr lang="en-IN" sz="1500" dirty="0">
                <a:solidFill>
                  <a:schemeClr val="tx1"/>
                </a:solidFill>
              </a:endParaRPr>
            </a:p>
            <a:p>
              <a:pPr algn="ctr"/>
              <a:endParaRPr lang="en-IN" sz="1500" dirty="0">
                <a:solidFill>
                  <a:schemeClr val="tx1"/>
                </a:solidFill>
              </a:endParaRPr>
            </a:p>
            <a:p>
              <a:pPr algn="ctr"/>
              <a:endParaRPr lang="en-IN" sz="1500" dirty="0">
                <a:solidFill>
                  <a:schemeClr val="tx1"/>
                </a:solidFill>
              </a:endParaRPr>
            </a:p>
            <a:p>
              <a:pPr algn="ctr"/>
              <a:r>
                <a:rPr lang="en-IN" sz="1500" dirty="0">
                  <a:solidFill>
                    <a:schemeClr val="tx1"/>
                  </a:solidFill>
                </a:rPr>
                <a:t>Mobility</a:t>
              </a:r>
              <a:endParaRPr lang="en-GB" sz="1500" dirty="0">
                <a:solidFill>
                  <a:schemeClr val="tx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C64451F-925D-64B0-A70D-C199A0FF3A05}"/>
                </a:ext>
              </a:extLst>
            </p:cNvPr>
            <p:cNvSpPr/>
            <p:nvPr/>
          </p:nvSpPr>
          <p:spPr>
            <a:xfrm>
              <a:off x="3773805" y="1379821"/>
              <a:ext cx="1596390" cy="1596390"/>
            </a:xfrm>
            <a:prstGeom prst="ellipse">
              <a:avLst/>
            </a:prstGeom>
            <a:solidFill>
              <a:srgbClr val="FFC44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500" dirty="0">
                <a:solidFill>
                  <a:schemeClr val="tx1"/>
                </a:solidFill>
              </a:endParaRPr>
            </a:p>
            <a:p>
              <a:pPr algn="ctr"/>
              <a:endParaRPr lang="en-IN" sz="1500" dirty="0">
                <a:solidFill>
                  <a:schemeClr val="tx1"/>
                </a:solidFill>
              </a:endParaRPr>
            </a:p>
            <a:p>
              <a:pPr algn="ctr"/>
              <a:endParaRPr lang="en-IN" sz="1500" dirty="0">
                <a:solidFill>
                  <a:schemeClr val="tx1"/>
                </a:solidFill>
              </a:endParaRPr>
            </a:p>
            <a:p>
              <a:pPr algn="ctr"/>
              <a:endParaRPr lang="en-IN" sz="1500" dirty="0">
                <a:solidFill>
                  <a:schemeClr val="tx1"/>
                </a:solidFill>
              </a:endParaRPr>
            </a:p>
            <a:p>
              <a:pPr algn="ctr"/>
              <a:r>
                <a:rPr lang="en-IN" sz="1500" dirty="0">
                  <a:solidFill>
                    <a:schemeClr val="tx1"/>
                  </a:solidFill>
                </a:rPr>
                <a:t>Services</a:t>
              </a:r>
              <a:endParaRPr lang="en-GB" sz="1500" dirty="0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8FB13E1-9EE1-230E-57D5-959A63E368DF}"/>
                </a:ext>
              </a:extLst>
            </p:cNvPr>
            <p:cNvSpPr/>
            <p:nvPr/>
          </p:nvSpPr>
          <p:spPr>
            <a:xfrm>
              <a:off x="6528708" y="1379821"/>
              <a:ext cx="1596390" cy="1596390"/>
            </a:xfrm>
            <a:prstGeom prst="ellipse">
              <a:avLst/>
            </a:prstGeom>
            <a:solidFill>
              <a:srgbClr val="BFE5A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500" dirty="0"/>
            </a:p>
            <a:p>
              <a:pPr algn="ctr"/>
              <a:endParaRPr lang="en-IN" sz="1500" dirty="0"/>
            </a:p>
            <a:p>
              <a:pPr algn="ctr"/>
              <a:endParaRPr lang="en-IN" sz="1500" dirty="0"/>
            </a:p>
            <a:p>
              <a:pPr algn="ctr"/>
              <a:r>
                <a:rPr lang="en-IN" sz="1500" dirty="0">
                  <a:solidFill>
                    <a:schemeClr val="tx1"/>
                  </a:solidFill>
                </a:rPr>
                <a:t>Mobility-as-a-Service</a:t>
              </a:r>
              <a:endParaRPr lang="en-GB" sz="1500" dirty="0">
                <a:solidFill>
                  <a:schemeClr val="tx1"/>
                </a:solidFill>
              </a:endParaRPr>
            </a:p>
          </p:txBody>
        </p:sp>
        <p:sp>
          <p:nvSpPr>
            <p:cNvPr id="17" name="Cross 16">
              <a:extLst>
                <a:ext uri="{FF2B5EF4-FFF2-40B4-BE49-F238E27FC236}">
                  <a16:creationId xmlns:a16="http://schemas.microsoft.com/office/drawing/2014/main" id="{CFAE716F-0E9B-BD16-9523-7F695008336A}"/>
                </a:ext>
              </a:extLst>
            </p:cNvPr>
            <p:cNvSpPr/>
            <p:nvPr/>
          </p:nvSpPr>
          <p:spPr>
            <a:xfrm>
              <a:off x="2998606" y="1982073"/>
              <a:ext cx="391885" cy="391885"/>
            </a:xfrm>
            <a:prstGeom prst="plus">
              <a:avLst>
                <a:gd name="adj" fmla="val 41191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Equals 17">
              <a:extLst>
                <a:ext uri="{FF2B5EF4-FFF2-40B4-BE49-F238E27FC236}">
                  <a16:creationId xmlns:a16="http://schemas.microsoft.com/office/drawing/2014/main" id="{D94BAA2A-DC1A-0C3A-2919-8394A1BA1CD1}"/>
                </a:ext>
              </a:extLst>
            </p:cNvPr>
            <p:cNvSpPr/>
            <p:nvPr/>
          </p:nvSpPr>
          <p:spPr>
            <a:xfrm>
              <a:off x="5693668" y="1982073"/>
              <a:ext cx="511566" cy="391885"/>
            </a:xfrm>
            <a:prstGeom prst="mathEqual">
              <a:avLst>
                <a:gd name="adj1" fmla="val 19076"/>
                <a:gd name="adj2" fmla="val 1176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pic>
          <p:nvPicPr>
            <p:cNvPr id="1028" name="Picture 4" descr="Sustainable Transportation">
              <a:extLst>
                <a:ext uri="{FF2B5EF4-FFF2-40B4-BE49-F238E27FC236}">
                  <a16:creationId xmlns:a16="http://schemas.microsoft.com/office/drawing/2014/main" id="{7D7C0EBE-FB69-BA43-6260-6BA9C127FA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6D8040"/>
                </a:clrFrom>
                <a:clrTo>
                  <a:srgbClr val="6D804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08" t="47365" r="47751" b="40317"/>
            <a:stretch>
              <a:fillRect/>
            </a:stretch>
          </p:blipFill>
          <p:spPr bwMode="auto">
            <a:xfrm>
              <a:off x="1032719" y="1605622"/>
              <a:ext cx="1441220" cy="830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Goods and services concept icon Royalty Free Vector Image">
              <a:extLst>
                <a:ext uri="{FF2B5EF4-FFF2-40B4-BE49-F238E27FC236}">
                  <a16:creationId xmlns:a16="http://schemas.microsoft.com/office/drawing/2014/main" id="{F2D26C41-DF2A-C2FD-4C7D-68F37FEF45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54" t="13541" r="22571" b="37397"/>
            <a:stretch>
              <a:fillRect/>
            </a:stretch>
          </p:blipFill>
          <p:spPr bwMode="auto">
            <a:xfrm>
              <a:off x="4083122" y="1500097"/>
              <a:ext cx="977756" cy="9356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Maas Mobility As A Service Stock Illustration - Download Image Now -  Mobility as a Service, Public Transportation, Logo - iStock">
              <a:extLst>
                <a:ext uri="{FF2B5EF4-FFF2-40B4-BE49-F238E27FC236}">
                  <a16:creationId xmlns:a16="http://schemas.microsoft.com/office/drawing/2014/main" id="{43405FEE-88D4-2A59-E516-C6C28293AF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2" t="1116" r="2941" b="53133"/>
            <a:stretch>
              <a:fillRect/>
            </a:stretch>
          </p:blipFill>
          <p:spPr bwMode="auto">
            <a:xfrm>
              <a:off x="6584518" y="1524006"/>
              <a:ext cx="1484770" cy="7205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0596FF4-75C3-A047-F38B-E974DA0E69F6}"/>
                </a:ext>
              </a:extLst>
            </p:cNvPr>
            <p:cNvSpPr txBox="1"/>
            <p:nvPr/>
          </p:nvSpPr>
          <p:spPr>
            <a:xfrm>
              <a:off x="1018902" y="2994569"/>
              <a:ext cx="1596390" cy="40011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000" dirty="0"/>
                <a:t>Ability and freedom to move</a:t>
              </a:r>
              <a:endParaRPr lang="en-GB" sz="100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C639220-D2DB-C294-9A95-65A37FF8CEAC}"/>
                </a:ext>
              </a:extLst>
            </p:cNvPr>
            <p:cNvSpPr txBox="1"/>
            <p:nvPr/>
          </p:nvSpPr>
          <p:spPr>
            <a:xfrm>
              <a:off x="3773805" y="2994569"/>
              <a:ext cx="1596390" cy="40011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000" dirty="0"/>
                <a:t>An act for which payment is made</a:t>
              </a:r>
              <a:endParaRPr lang="en-GB" sz="10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869F2E9-FD90-F52D-2504-80BB869A2FED}"/>
                </a:ext>
              </a:extLst>
            </p:cNvPr>
            <p:cNvSpPr txBox="1"/>
            <p:nvPr/>
          </p:nvSpPr>
          <p:spPr>
            <a:xfrm>
              <a:off x="6528708" y="2992447"/>
              <a:ext cx="1596390" cy="40011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000" dirty="0"/>
                <a:t>Integrating travel planning, booking and payment</a:t>
              </a:r>
              <a:endParaRPr lang="en-GB" sz="1000" dirty="0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25D0F19-2734-CD0A-A4AF-44DAEB65C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32451" t="12697" r="32044" b="66683"/>
            <a:stretch>
              <a:fillRect/>
            </a:stretch>
          </p:blipFill>
          <p:spPr>
            <a:xfrm flipV="1">
              <a:off x="2938766" y="2730341"/>
              <a:ext cx="3374948" cy="1000273"/>
            </a:xfrm>
            <a:custGeom>
              <a:avLst/>
              <a:gdLst>
                <a:gd name="connsiteX0" fmla="*/ 0 w 3206628"/>
                <a:gd name="connsiteY0" fmla="*/ 0 h 633859"/>
                <a:gd name="connsiteX1" fmla="*/ 3206628 w 3206628"/>
                <a:gd name="connsiteY1" fmla="*/ 0 h 633859"/>
                <a:gd name="connsiteX2" fmla="*/ 3206628 w 3206628"/>
                <a:gd name="connsiteY2" fmla="*/ 633859 h 633859"/>
                <a:gd name="connsiteX3" fmla="*/ 2355023 w 3206628"/>
                <a:gd name="connsiteY3" fmla="*/ 633859 h 633859"/>
                <a:gd name="connsiteX4" fmla="*/ 2355023 w 3206628"/>
                <a:gd name="connsiteY4" fmla="*/ 391264 h 633859"/>
                <a:gd name="connsiteX5" fmla="*/ 639435 w 3206628"/>
                <a:gd name="connsiteY5" fmla="*/ 391264 h 633859"/>
                <a:gd name="connsiteX6" fmla="*/ 639435 w 3206628"/>
                <a:gd name="connsiteY6" fmla="*/ 633859 h 633859"/>
                <a:gd name="connsiteX7" fmla="*/ 0 w 3206628"/>
                <a:gd name="connsiteY7" fmla="*/ 633859 h 6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06628" h="633859">
                  <a:moveTo>
                    <a:pt x="0" y="0"/>
                  </a:moveTo>
                  <a:lnTo>
                    <a:pt x="3206628" y="0"/>
                  </a:lnTo>
                  <a:lnTo>
                    <a:pt x="3206628" y="633859"/>
                  </a:lnTo>
                  <a:lnTo>
                    <a:pt x="2355023" y="633859"/>
                  </a:lnTo>
                  <a:lnTo>
                    <a:pt x="2355023" y="391264"/>
                  </a:lnTo>
                  <a:lnTo>
                    <a:pt x="639435" y="391264"/>
                  </a:lnTo>
                  <a:lnTo>
                    <a:pt x="639435" y="633859"/>
                  </a:lnTo>
                  <a:lnTo>
                    <a:pt x="0" y="633859"/>
                  </a:lnTo>
                  <a:close/>
                </a:path>
              </a:pathLst>
            </a:custGeom>
          </p:spPr>
        </p:pic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B82BFF5F-32C6-01AF-8730-53FD7BAEE5C4}"/>
              </a:ext>
            </a:extLst>
          </p:cNvPr>
          <p:cNvSpPr/>
          <p:nvPr/>
        </p:nvSpPr>
        <p:spPr>
          <a:xfrm>
            <a:off x="287384" y="3879606"/>
            <a:ext cx="8543108" cy="2381858"/>
          </a:xfrm>
          <a:prstGeom prst="rect">
            <a:avLst/>
          </a:prstGeom>
          <a:noFill/>
          <a:ln>
            <a:solidFill>
              <a:srgbClr val="7155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704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6FF59-E96C-C8AD-3EED-244E00C48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53D4364D-039E-15DD-71F9-C9F7BD48DB6C}"/>
              </a:ext>
            </a:extLst>
          </p:cNvPr>
          <p:cNvSpPr txBox="1">
            <a:spLocks/>
          </p:cNvSpPr>
          <p:nvPr/>
        </p:nvSpPr>
        <p:spPr>
          <a:xfrm>
            <a:off x="71437" y="899427"/>
            <a:ext cx="9001126" cy="1627112"/>
          </a:xfrm>
          <a:prstGeom prst="rect">
            <a:avLst/>
          </a:prstGeom>
          <a:solidFill>
            <a:srgbClr val="D3E8F6"/>
          </a:solidFill>
          <a:ln w="6350">
            <a:solidFill>
              <a:srgbClr val="7BBAE4"/>
            </a:solidFill>
            <a:prstDash val="solid"/>
          </a:ln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3" indent="0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Major Problems</a:t>
            </a:r>
          </a:p>
          <a:p>
            <a:pPr algn="ctr"/>
            <a:endParaRPr lang="en-US" sz="14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Content Placeholder 1">
            <a:extLst>
              <a:ext uri="{FF2B5EF4-FFF2-40B4-BE49-F238E27FC236}">
                <a16:creationId xmlns:a16="http://schemas.microsoft.com/office/drawing/2014/main" id="{580AA592-F4D2-9459-C4D8-698461792970}"/>
              </a:ext>
            </a:extLst>
          </p:cNvPr>
          <p:cNvSpPr txBox="1">
            <a:spLocks/>
          </p:cNvSpPr>
          <p:nvPr/>
        </p:nvSpPr>
        <p:spPr>
          <a:xfrm>
            <a:off x="4629913" y="1249782"/>
            <a:ext cx="2137435" cy="1204176"/>
          </a:xfrm>
          <a:prstGeom prst="rect">
            <a:avLst/>
          </a:prstGeom>
          <a:solidFill>
            <a:srgbClr val="7BBAE4"/>
          </a:solidFill>
          <a:ln w="3175">
            <a:solidFill>
              <a:srgbClr val="154566"/>
            </a:solidFill>
            <a:prstDash val="lgDash"/>
          </a:ln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3" indent="0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polluted cities in the world (WHO study)</a:t>
            </a:r>
          </a:p>
          <a:p>
            <a:endParaRPr lang="en-US" sz="105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1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out of the top 15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B5BEDC0A-7101-22C6-D178-4654E0EAE7E2}"/>
              </a:ext>
            </a:extLst>
          </p:cNvPr>
          <p:cNvSpPr txBox="1">
            <a:spLocks/>
          </p:cNvSpPr>
          <p:nvPr/>
        </p:nvSpPr>
        <p:spPr>
          <a:xfrm>
            <a:off x="6857973" y="1246319"/>
            <a:ext cx="2137435" cy="1211101"/>
          </a:xfrm>
          <a:prstGeom prst="rect">
            <a:avLst/>
          </a:prstGeom>
          <a:solidFill>
            <a:srgbClr val="7BBAE4"/>
          </a:solidFill>
          <a:ln w="3175">
            <a:solidFill>
              <a:srgbClr val="154566"/>
            </a:solidFill>
            <a:prstDash val="lgDash"/>
          </a:ln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3" indent="0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Major Indian cities</a:t>
            </a:r>
          </a:p>
          <a:p>
            <a:pPr algn="ctr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ranked amongst the world’s most congested cities</a:t>
            </a:r>
            <a:endParaRPr lang="en-US" sz="1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DFD90560-378C-77A7-5459-A764B2B73223}"/>
              </a:ext>
            </a:extLst>
          </p:cNvPr>
          <p:cNvSpPr txBox="1">
            <a:spLocks/>
          </p:cNvSpPr>
          <p:nvPr/>
        </p:nvSpPr>
        <p:spPr>
          <a:xfrm>
            <a:off x="2385498" y="1251845"/>
            <a:ext cx="2137434" cy="1204176"/>
          </a:xfrm>
          <a:prstGeom prst="rect">
            <a:avLst/>
          </a:prstGeom>
          <a:solidFill>
            <a:srgbClr val="7BBAE4"/>
          </a:solidFill>
          <a:ln w="3175">
            <a:solidFill>
              <a:srgbClr val="154566"/>
            </a:solidFill>
            <a:prstDash val="lgDash"/>
          </a:ln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3" indent="0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Vehicles: significant contributor to PM</a:t>
            </a:r>
            <a:r>
              <a:rPr lang="en-US" sz="1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05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no. of private vehicles on road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4BCA2C-0093-8F98-BF83-1F2C1AAC99C0}"/>
              </a:ext>
            </a:extLst>
          </p:cNvPr>
          <p:cNvSpPr/>
          <p:nvPr/>
        </p:nvSpPr>
        <p:spPr>
          <a:xfrm>
            <a:off x="149653" y="1249782"/>
            <a:ext cx="2137436" cy="1212572"/>
          </a:xfrm>
          <a:prstGeom prst="rect">
            <a:avLst/>
          </a:prstGeom>
          <a:solidFill>
            <a:srgbClr val="7BBAE4"/>
          </a:solidFill>
          <a:ln w="3175">
            <a:solidFill>
              <a:srgbClr val="154566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40F0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India’s transport demand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40F0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dirty="0">
              <a:solidFill>
                <a:srgbClr val="040F0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40F0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40F0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40F0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40F0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Grown by almost 8 times since 1980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C6237D-EB17-9D71-A8D5-5BBD35CF2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C60F-02E4-4B5E-89AE-0C5510D41FE9}" type="slidenum">
              <a:rPr lang="en-IN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</a:t>
            </a:fld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8CA9F-80ED-4630-86F4-A4F09E1BD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Mobility-as-a-Service: Insights from Global Practices and Implications for Indian Cities</a:t>
            </a:r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9D1D67-9170-C3A2-491D-6B9A749FFAB0}"/>
              </a:ext>
            </a:extLst>
          </p:cNvPr>
          <p:cNvSpPr txBox="1"/>
          <p:nvPr/>
        </p:nvSpPr>
        <p:spPr>
          <a:xfrm>
            <a:off x="144933" y="6231939"/>
            <a:ext cx="88016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Source: https://www.niti.gov.in/sites/default/files/2023-02/Mobility-data.pdf</a:t>
            </a:r>
          </a:p>
          <a:p>
            <a:r>
              <a:rPr lang="en-IN" sz="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https://e-amrit.niti.gov.in/assets/admin/dist/img/new-fronend-img/report-pdf/BCG.pdf</a:t>
            </a:r>
          </a:p>
          <a:p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MaaS-Alliance, "Data Makes MaaS Happen – MaaS Alliance Vision Paper on Data," Retrieved from https://maas-alliance.eu/wpcontent/uploads/sites/7/2018/11/Data-MaaS-FINAL-after-plenary-1.pdf</a:t>
            </a:r>
            <a:endParaRPr lang="en-IN" sz="8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5">
            <a:extLst>
              <a:ext uri="{FF2B5EF4-FFF2-40B4-BE49-F238E27FC236}">
                <a16:creationId xmlns:a16="http://schemas.microsoft.com/office/drawing/2014/main" id="{02397BEE-78E1-0988-D580-E83F25EAC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995" y="173524"/>
            <a:ext cx="7658955" cy="405871"/>
          </a:xfrm>
        </p:spPr>
        <p:txBody>
          <a:bodyPr/>
          <a:lstStyle/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Problem and Gaps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1A0141-E371-5603-50E8-3E4C7D2E12AD}"/>
              </a:ext>
            </a:extLst>
          </p:cNvPr>
          <p:cNvCxnSpPr>
            <a:cxnSpLocks/>
            <a:stCxn id="14" idx="2"/>
            <a:endCxn id="20" idx="0"/>
          </p:cNvCxnSpPr>
          <p:nvPr/>
        </p:nvCxnSpPr>
        <p:spPr>
          <a:xfrm>
            <a:off x="4572000" y="2526539"/>
            <a:ext cx="0" cy="14271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90F364DC-1140-3C87-A02E-25F5B962EBAB}"/>
              </a:ext>
            </a:extLst>
          </p:cNvPr>
          <p:cNvSpPr txBox="1">
            <a:spLocks/>
          </p:cNvSpPr>
          <p:nvPr/>
        </p:nvSpPr>
        <p:spPr>
          <a:xfrm>
            <a:off x="71437" y="2669256"/>
            <a:ext cx="9001126" cy="347329"/>
          </a:xfrm>
          <a:prstGeom prst="roundRect">
            <a:avLst/>
          </a:prstGeom>
          <a:ln w="6350">
            <a:solidFill>
              <a:srgbClr val="71558D"/>
            </a:solidFill>
            <a:prstDash val="dash"/>
          </a:ln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3" indent="0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0" dirty="0">
                <a:solidFill>
                  <a:schemeClr val="accent5">
                    <a:lumMod val="75000"/>
                  </a:schemeClr>
                </a:solidFill>
              </a:rPr>
              <a:t>MaaS</a:t>
            </a:r>
            <a:r>
              <a:rPr lang="en-US" sz="1600" b="0" dirty="0"/>
              <a:t> optimizes </a:t>
            </a:r>
            <a:r>
              <a:rPr lang="en-US" sz="1600" b="0" dirty="0">
                <a:solidFill>
                  <a:schemeClr val="accent5">
                    <a:lumMod val="75000"/>
                  </a:schemeClr>
                </a:solidFill>
              </a:rPr>
              <a:t>infrastructure use</a:t>
            </a:r>
            <a:r>
              <a:rPr lang="en-US" sz="1600" b="0" dirty="0"/>
              <a:t>, reduce </a:t>
            </a:r>
            <a:r>
              <a:rPr lang="en-US" sz="1600" b="0" dirty="0">
                <a:solidFill>
                  <a:schemeClr val="accent5">
                    <a:lumMod val="75000"/>
                  </a:schemeClr>
                </a:solidFill>
              </a:rPr>
              <a:t>congestion</a:t>
            </a:r>
            <a:r>
              <a:rPr lang="en-US" sz="1600" b="0" dirty="0"/>
              <a:t>, lowers </a:t>
            </a:r>
            <a:r>
              <a:rPr lang="en-US" sz="1600" b="0" dirty="0">
                <a:solidFill>
                  <a:schemeClr val="accent5">
                    <a:lumMod val="75000"/>
                  </a:schemeClr>
                </a:solidFill>
              </a:rPr>
              <a:t>emissions</a:t>
            </a:r>
            <a:r>
              <a:rPr lang="en-US" sz="1600" b="0" dirty="0"/>
              <a:t>, and enhances </a:t>
            </a:r>
            <a:r>
              <a:rPr lang="en-US" sz="1600" b="0" dirty="0">
                <a:solidFill>
                  <a:schemeClr val="accent5">
                    <a:lumMod val="75000"/>
                  </a:schemeClr>
                </a:solidFill>
              </a:rPr>
              <a:t>urban living</a:t>
            </a:r>
            <a:endParaRPr lang="en-US" sz="1400" b="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Content Placeholder 1">
            <a:extLst>
              <a:ext uri="{FF2B5EF4-FFF2-40B4-BE49-F238E27FC236}">
                <a16:creationId xmlns:a16="http://schemas.microsoft.com/office/drawing/2014/main" id="{BAE0BB70-E43F-D333-B1AF-661E87A09CD7}"/>
              </a:ext>
            </a:extLst>
          </p:cNvPr>
          <p:cNvSpPr txBox="1">
            <a:spLocks/>
          </p:cNvSpPr>
          <p:nvPr/>
        </p:nvSpPr>
        <p:spPr>
          <a:xfrm>
            <a:off x="2227898" y="3151664"/>
            <a:ext cx="4688203" cy="316682"/>
          </a:xfrm>
          <a:prstGeom prst="roundRect">
            <a:avLst/>
          </a:prstGeom>
          <a:solidFill>
            <a:srgbClr val="B6A4C8"/>
          </a:solidFill>
          <a:ln w="6350">
            <a:solidFill>
              <a:srgbClr val="71558D"/>
            </a:solidFill>
            <a:prstDash val="solid"/>
          </a:ln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3" indent="0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Predominantly implemented in cities of the Global North</a:t>
            </a:r>
          </a:p>
        </p:txBody>
      </p:sp>
      <p:sp>
        <p:nvSpPr>
          <p:cNvPr id="27" name="Content Placeholder 1">
            <a:extLst>
              <a:ext uri="{FF2B5EF4-FFF2-40B4-BE49-F238E27FC236}">
                <a16:creationId xmlns:a16="http://schemas.microsoft.com/office/drawing/2014/main" id="{6CB32017-AF69-F24A-394B-A356E6E0D8D2}"/>
              </a:ext>
            </a:extLst>
          </p:cNvPr>
          <p:cNvSpPr txBox="1">
            <a:spLocks/>
          </p:cNvSpPr>
          <p:nvPr/>
        </p:nvSpPr>
        <p:spPr>
          <a:xfrm>
            <a:off x="71437" y="5067079"/>
            <a:ext cx="9001126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chemeClr val="accent5">
                <a:lumMod val="60000"/>
                <a:lumOff val="40000"/>
              </a:schemeClr>
            </a:solidFill>
            <a:prstDash val="solid"/>
          </a:ln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3" indent="0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Gaps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Content Placeholder 1">
            <a:extLst>
              <a:ext uri="{FF2B5EF4-FFF2-40B4-BE49-F238E27FC236}">
                <a16:creationId xmlns:a16="http://schemas.microsoft.com/office/drawing/2014/main" id="{42407A15-4723-3099-BADF-313137257DE1}"/>
              </a:ext>
            </a:extLst>
          </p:cNvPr>
          <p:cNvSpPr txBox="1">
            <a:spLocks/>
          </p:cNvSpPr>
          <p:nvPr/>
        </p:nvSpPr>
        <p:spPr>
          <a:xfrm>
            <a:off x="149654" y="4345530"/>
            <a:ext cx="2137435" cy="653796"/>
          </a:xfrm>
          <a:prstGeom prst="roundRect">
            <a:avLst/>
          </a:prstGeom>
          <a:solidFill>
            <a:srgbClr val="D3C8DE"/>
          </a:solidFill>
          <a:ln w="12700">
            <a:solidFill>
              <a:srgbClr val="71558D"/>
            </a:solidFill>
            <a:prstDash val="sysDash"/>
          </a:ln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3" indent="0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Directly applying from the Global North to Indian cities is not feasible</a:t>
            </a:r>
          </a:p>
        </p:txBody>
      </p:sp>
      <p:sp>
        <p:nvSpPr>
          <p:cNvPr id="33" name="Content Placeholder 1">
            <a:extLst>
              <a:ext uri="{FF2B5EF4-FFF2-40B4-BE49-F238E27FC236}">
                <a16:creationId xmlns:a16="http://schemas.microsoft.com/office/drawing/2014/main" id="{DA60B5FF-DE8C-6616-5565-B56A0DEE846F}"/>
              </a:ext>
            </a:extLst>
          </p:cNvPr>
          <p:cNvSpPr txBox="1">
            <a:spLocks/>
          </p:cNvSpPr>
          <p:nvPr/>
        </p:nvSpPr>
        <p:spPr>
          <a:xfrm>
            <a:off x="2379151" y="4712564"/>
            <a:ext cx="2134937" cy="286036"/>
          </a:xfrm>
          <a:prstGeom prst="roundRect">
            <a:avLst/>
          </a:prstGeom>
          <a:solidFill>
            <a:srgbClr val="D3C8DE"/>
          </a:solidFill>
          <a:ln w="12700">
            <a:solidFill>
              <a:srgbClr val="71558D"/>
            </a:solidFill>
            <a:prstDash val="sysDash"/>
          </a:ln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3" indent="0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Indian cities- Distinct Features</a:t>
            </a:r>
          </a:p>
        </p:txBody>
      </p:sp>
      <p:sp>
        <p:nvSpPr>
          <p:cNvPr id="34" name="Content Placeholder 1">
            <a:extLst>
              <a:ext uri="{FF2B5EF4-FFF2-40B4-BE49-F238E27FC236}">
                <a16:creationId xmlns:a16="http://schemas.microsoft.com/office/drawing/2014/main" id="{F821DC93-760D-4ABA-AC8D-4406AA1543B0}"/>
              </a:ext>
            </a:extLst>
          </p:cNvPr>
          <p:cNvSpPr txBox="1">
            <a:spLocks/>
          </p:cNvSpPr>
          <p:nvPr/>
        </p:nvSpPr>
        <p:spPr>
          <a:xfrm>
            <a:off x="4629913" y="4713198"/>
            <a:ext cx="2134937" cy="286036"/>
          </a:xfrm>
          <a:prstGeom prst="roundRect">
            <a:avLst/>
          </a:prstGeom>
          <a:solidFill>
            <a:srgbClr val="D3C8DE"/>
          </a:solidFill>
          <a:ln w="12700">
            <a:solidFill>
              <a:srgbClr val="71558D"/>
            </a:solidFill>
            <a:prstDash val="sysDash"/>
          </a:ln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3" indent="0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Varieties of organization</a:t>
            </a:r>
          </a:p>
        </p:txBody>
      </p:sp>
      <p:sp>
        <p:nvSpPr>
          <p:cNvPr id="35" name="Content Placeholder 1">
            <a:extLst>
              <a:ext uri="{FF2B5EF4-FFF2-40B4-BE49-F238E27FC236}">
                <a16:creationId xmlns:a16="http://schemas.microsoft.com/office/drawing/2014/main" id="{0B4249F9-BA9D-E893-1ACB-B8DBC0057D89}"/>
              </a:ext>
            </a:extLst>
          </p:cNvPr>
          <p:cNvSpPr txBox="1">
            <a:spLocks/>
          </p:cNvSpPr>
          <p:nvPr/>
        </p:nvSpPr>
        <p:spPr>
          <a:xfrm>
            <a:off x="6856913" y="4344292"/>
            <a:ext cx="2134937" cy="653796"/>
          </a:xfrm>
          <a:prstGeom prst="roundRect">
            <a:avLst/>
          </a:prstGeom>
          <a:solidFill>
            <a:srgbClr val="D3C8DE"/>
          </a:solidFill>
          <a:ln w="12700">
            <a:solidFill>
              <a:srgbClr val="71558D"/>
            </a:solidFill>
            <a:prstDash val="sysDash"/>
          </a:ln>
        </p:spPr>
        <p:txBody>
          <a:bodyPr vert="horz" wrap="square" lIns="91440" tIns="45720" rIns="91440" bIns="45720" rtlCol="0" anchor="ctr">
            <a:spAutoFit/>
          </a:bodyPr>
          <a:lstStyle>
            <a:lvl1pPr marL="0" indent="0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3" indent="0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 in acquiring data from different transport operators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9D082C-829D-CBA7-4869-CF9CF6D52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7188" r="6084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2762" t="18854" r="42286" b="24298"/>
          <a:stretch>
            <a:fillRect/>
          </a:stretch>
        </p:blipFill>
        <p:spPr>
          <a:xfrm>
            <a:off x="427783" y="1555586"/>
            <a:ext cx="1581176" cy="64291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98C78B2-8557-8C3A-3D9E-D231794ED3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8603" r="50000" b="11292"/>
          <a:stretch>
            <a:fillRect/>
          </a:stretch>
        </p:blipFill>
        <p:spPr>
          <a:xfrm>
            <a:off x="2459153" y="1677964"/>
            <a:ext cx="2024412" cy="4216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C006D74-2483-CBA2-A229-1A8848AE45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65625" l="24219" r="66309"/>
                    </a14:imgEffect>
                  </a14:imgLayer>
                </a14:imgProps>
              </a:ext>
            </a:extLst>
          </a:blip>
          <a:srcRect l="25104" t="15959" r="43511" b="42452"/>
          <a:stretch>
            <a:fillRect/>
          </a:stretch>
        </p:blipFill>
        <p:spPr>
          <a:xfrm>
            <a:off x="427783" y="1553385"/>
            <a:ext cx="1581176" cy="40058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A317CEB-C446-DF2A-671B-A589A3E81D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793" b="83398" l="10352" r="71680"/>
                    </a14:imgEffect>
                  </a14:imgLayer>
                </a14:imgProps>
              </a:ext>
            </a:extLst>
          </a:blip>
          <a:srcRect l="12639" t="18937" r="32057" b="18211"/>
          <a:stretch>
            <a:fillRect/>
          </a:stretch>
        </p:blipFill>
        <p:spPr>
          <a:xfrm>
            <a:off x="4876298" y="1447947"/>
            <a:ext cx="908371" cy="103233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B12CB6C-1CAE-86F2-4A86-E2ADB53547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598" b="64941" l="2051" r="96680"/>
                    </a14:imgEffect>
                  </a14:imgLayer>
                </a14:imgProps>
              </a:ext>
            </a:extLst>
          </a:blip>
          <a:srcRect l="3125" t="18350" r="3018" b="33798"/>
          <a:stretch>
            <a:fillRect/>
          </a:stretch>
        </p:blipFill>
        <p:spPr>
          <a:xfrm>
            <a:off x="7258519" y="1436732"/>
            <a:ext cx="1369055" cy="697989"/>
          </a:xfrm>
          <a:prstGeom prst="rect">
            <a:avLst/>
          </a:prstGeom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8F25BBF-6F77-AC7F-1413-E5DAC1D7962B}"/>
              </a:ext>
            </a:extLst>
          </p:cNvPr>
          <p:cNvCxnSpPr>
            <a:cxnSpLocks/>
            <a:stCxn id="20" idx="2"/>
            <a:endCxn id="26" idx="0"/>
          </p:cNvCxnSpPr>
          <p:nvPr/>
        </p:nvCxnSpPr>
        <p:spPr>
          <a:xfrm>
            <a:off x="4572000" y="3016585"/>
            <a:ext cx="0" cy="13507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67BBDDF1-03FD-E5CD-D61B-76D823EBBE53}"/>
              </a:ext>
            </a:extLst>
          </p:cNvPr>
          <p:cNvSpPr/>
          <p:nvPr/>
        </p:nvSpPr>
        <p:spPr>
          <a:xfrm>
            <a:off x="144932" y="5378865"/>
            <a:ext cx="4377999" cy="69839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solidFill>
              <a:schemeClr val="accent5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Lack of concept knowledge, institutional, financial, and social barriers, hinder the successful implementation of MaaS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308E3FB-99CB-B3E4-4345-4E294C571C6B}"/>
              </a:ext>
            </a:extLst>
          </p:cNvPr>
          <p:cNvSpPr/>
          <p:nvPr/>
        </p:nvSpPr>
        <p:spPr>
          <a:xfrm>
            <a:off x="4621070" y="5378865"/>
            <a:ext cx="4374338" cy="69839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solidFill>
              <a:schemeClr val="accent5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Limited information of MaaS projects results in less conceptual understanding and lack of research on frameworks for MaaS-friendly environments.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44D6246C-22E9-D403-770F-E80678077CE5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5801" l="2051" r="100000"/>
                    </a14:imgEffect>
                  </a14:imgLayer>
                </a14:imgProps>
              </a:ext>
            </a:extLst>
          </a:blip>
          <a:srcRect l="3472" t="23912" r="2638" b="39847"/>
          <a:stretch>
            <a:fillRect/>
          </a:stretch>
        </p:blipFill>
        <p:spPr>
          <a:xfrm>
            <a:off x="144932" y="3474603"/>
            <a:ext cx="2143846" cy="82752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EEB4BC4-0FA8-2FE7-77F4-A169998536C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1388" t="25500" r="11806" b="22052"/>
          <a:stretch>
            <a:fillRect/>
          </a:stretch>
        </p:blipFill>
        <p:spPr>
          <a:xfrm>
            <a:off x="2584463" y="3474603"/>
            <a:ext cx="1762724" cy="1203721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2621C1A2-0FFB-123A-E31E-74021BD80E0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493" t="29438" r="2889" b="27113"/>
          <a:stretch>
            <a:fillRect/>
          </a:stretch>
        </p:blipFill>
        <p:spPr>
          <a:xfrm>
            <a:off x="4622293" y="3668106"/>
            <a:ext cx="2150176" cy="97704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2E9DD13B-D77F-415F-CCFE-9FEAB6153EF3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24067" t="37018" r="22013" b="40728"/>
          <a:stretch>
            <a:fillRect/>
          </a:stretch>
        </p:blipFill>
        <p:spPr>
          <a:xfrm>
            <a:off x="6916101" y="3469402"/>
            <a:ext cx="2030434" cy="83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466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2CD950-A498-F6CE-326F-7D3FDC41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C60F-02E4-4B5E-89AE-0C5510D41FE9}" type="slidenum">
              <a:rPr lang="en-IN" smtClean="0"/>
              <a:pPr/>
              <a:t>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94F87-7169-8C04-9EDD-38C96119C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800"/>
              <a:t>Mobility-as-a-Service: Insights from Global Practices and Implications for Indian Cities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C72DACF-44C0-4E3F-D91E-41C9B170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991" y="173912"/>
            <a:ext cx="6087689" cy="405102"/>
          </a:xfrm>
        </p:spPr>
        <p:txBody>
          <a:bodyPr/>
          <a:lstStyle/>
          <a:p>
            <a:r>
              <a:rPr lang="en-GB" dirty="0"/>
              <a:t>Research Question, Aim &amp; Objectives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A86583F-BB5E-1E1C-77DE-F075FD5CAA38}"/>
              </a:ext>
            </a:extLst>
          </p:cNvPr>
          <p:cNvSpPr/>
          <p:nvPr/>
        </p:nvSpPr>
        <p:spPr>
          <a:xfrm>
            <a:off x="3143250" y="2179550"/>
            <a:ext cx="2857500" cy="2857500"/>
          </a:xfrm>
          <a:prstGeom prst="ellipse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CD2B8AE-00CB-1CA2-1C86-BD8D07E98C69}"/>
              </a:ext>
            </a:extLst>
          </p:cNvPr>
          <p:cNvCxnSpPr>
            <a:cxnSpLocks/>
            <a:stCxn id="30" idx="6"/>
          </p:cNvCxnSpPr>
          <p:nvPr/>
        </p:nvCxnSpPr>
        <p:spPr>
          <a:xfrm>
            <a:off x="3764754" y="3608300"/>
            <a:ext cx="5379246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0CD997AE-8E28-8F95-6B6F-5FAE520B2265}"/>
              </a:ext>
            </a:extLst>
          </p:cNvPr>
          <p:cNvSpPr/>
          <p:nvPr/>
        </p:nvSpPr>
        <p:spPr>
          <a:xfrm>
            <a:off x="228599" y="2446250"/>
            <a:ext cx="914400" cy="914400"/>
          </a:xfrm>
          <a:prstGeom prst="ellipse">
            <a:avLst/>
          </a:prstGeom>
          <a:noFill/>
          <a:ln w="571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45213DB-C7CE-D6F3-05B2-CFA6EF11EB60}"/>
              </a:ext>
            </a:extLst>
          </p:cNvPr>
          <p:cNvCxnSpPr>
            <a:cxnSpLocks/>
          </p:cNvCxnSpPr>
          <p:nvPr/>
        </p:nvCxnSpPr>
        <p:spPr>
          <a:xfrm flipV="1">
            <a:off x="685799" y="3331676"/>
            <a:ext cx="8458201" cy="38499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F9E7654-33A7-C52E-91FA-6DF185863797}"/>
              </a:ext>
            </a:extLst>
          </p:cNvPr>
          <p:cNvSpPr/>
          <p:nvPr/>
        </p:nvSpPr>
        <p:spPr>
          <a:xfrm>
            <a:off x="1000124" y="3876242"/>
            <a:ext cx="914400" cy="914400"/>
          </a:xfrm>
          <a:prstGeom prst="ellipse">
            <a:avLst/>
          </a:prstGeom>
          <a:noFill/>
          <a:ln w="571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979893C-641C-3B0F-A18A-9D20CF80059D}"/>
              </a:ext>
            </a:extLst>
          </p:cNvPr>
          <p:cNvCxnSpPr>
            <a:cxnSpLocks/>
          </p:cNvCxnSpPr>
          <p:nvPr/>
        </p:nvCxnSpPr>
        <p:spPr>
          <a:xfrm flipV="1">
            <a:off x="1457324" y="3854612"/>
            <a:ext cx="7686676" cy="12105"/>
          </a:xfrm>
          <a:prstGeom prst="line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2EB21FE0-309C-7DD1-545E-0EA10EB37AC6}"/>
              </a:ext>
            </a:extLst>
          </p:cNvPr>
          <p:cNvSpPr/>
          <p:nvPr/>
        </p:nvSpPr>
        <p:spPr>
          <a:xfrm>
            <a:off x="5305424" y="2150776"/>
            <a:ext cx="914400" cy="9144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4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F8FFFB8-322E-BB8F-3E49-0CE26EC8A038}"/>
              </a:ext>
            </a:extLst>
          </p:cNvPr>
          <p:cNvCxnSpPr>
            <a:cxnSpLocks/>
          </p:cNvCxnSpPr>
          <p:nvPr/>
        </p:nvCxnSpPr>
        <p:spPr>
          <a:xfrm>
            <a:off x="5762624" y="3074701"/>
            <a:ext cx="3381376" cy="0"/>
          </a:xfrm>
          <a:prstGeom prst="line">
            <a:avLst/>
          </a:prstGeom>
          <a:ln w="38100">
            <a:solidFill>
              <a:srgbClr val="FFC4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4070C564-F572-1754-1DE0-4581FD7292A1}"/>
              </a:ext>
            </a:extLst>
          </p:cNvPr>
          <p:cNvSpPr/>
          <p:nvPr/>
        </p:nvSpPr>
        <p:spPr>
          <a:xfrm>
            <a:off x="5305424" y="4134736"/>
            <a:ext cx="914400" cy="9144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4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A8490B2-DD11-FE7F-2A36-F20A2038AC33}"/>
              </a:ext>
            </a:extLst>
          </p:cNvPr>
          <p:cNvCxnSpPr>
            <a:cxnSpLocks/>
          </p:cNvCxnSpPr>
          <p:nvPr/>
        </p:nvCxnSpPr>
        <p:spPr>
          <a:xfrm>
            <a:off x="5762624" y="4125211"/>
            <a:ext cx="3381376" cy="9525"/>
          </a:xfrm>
          <a:prstGeom prst="line">
            <a:avLst/>
          </a:prstGeom>
          <a:ln w="38100">
            <a:solidFill>
              <a:srgbClr val="FFC4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5215347D-EE56-187B-B558-FD04C5B3257D}"/>
              </a:ext>
            </a:extLst>
          </p:cNvPr>
          <p:cNvSpPr/>
          <p:nvPr/>
        </p:nvSpPr>
        <p:spPr>
          <a:xfrm>
            <a:off x="2850354" y="3151100"/>
            <a:ext cx="914400" cy="9144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7B146BC-9C40-0A33-0A85-99D57D8C1B82}"/>
              </a:ext>
            </a:extLst>
          </p:cNvPr>
          <p:cNvSpPr txBox="1"/>
          <p:nvPr/>
        </p:nvSpPr>
        <p:spPr>
          <a:xfrm>
            <a:off x="148235" y="1002404"/>
            <a:ext cx="340459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Question</a:t>
            </a:r>
          </a:p>
          <a:p>
            <a:pPr defTabSz="711200">
              <a:spcBef>
                <a:spcPct val="0"/>
              </a:spcBef>
              <a:spcAft>
                <a:spcPct val="35000"/>
              </a:spcAft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are the defining characteristics of global MaaS initiatives and how do Indian cities currently position themselves in relation to these characteristics?</a:t>
            </a:r>
            <a:endParaRPr lang="en-I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91F521-C9DE-1E8C-E260-9BDA22C14B8A}"/>
              </a:ext>
            </a:extLst>
          </p:cNvPr>
          <p:cNvSpPr txBox="1"/>
          <p:nvPr/>
        </p:nvSpPr>
        <p:spPr>
          <a:xfrm>
            <a:off x="1064419" y="4833504"/>
            <a:ext cx="2774157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Aim</a:t>
            </a:r>
          </a:p>
          <a:p>
            <a:pPr defTabSz="711200">
              <a:spcBef>
                <a:spcPct val="0"/>
              </a:spcBef>
              <a:spcAft>
                <a:spcPct val="35000"/>
              </a:spcAft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synthesize existing knowledge on MaaS practices worldwide and assess their applicability to the Indian context.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F74A5F6-AFE8-0379-BD84-EADEA899EFA8}"/>
              </a:ext>
            </a:extLst>
          </p:cNvPr>
          <p:cNvSpPr txBox="1"/>
          <p:nvPr/>
        </p:nvSpPr>
        <p:spPr>
          <a:xfrm>
            <a:off x="6368059" y="2150776"/>
            <a:ext cx="277594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Font typeface="+mj-lt"/>
              <a:buAutoNum type="arabicPeriod"/>
            </a:pPr>
            <a:r>
              <a:rPr lang="en-US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 identify best practices through a scoping review of global MaaS implementations</a:t>
            </a:r>
            <a:endParaRPr lang="en-I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C540E4F-3970-61FA-22D5-BC8BC7064E5F}"/>
              </a:ext>
            </a:extLst>
          </p:cNvPr>
          <p:cNvSpPr txBox="1"/>
          <p:nvPr/>
        </p:nvSpPr>
        <p:spPr>
          <a:xfrm>
            <a:off x="6368059" y="4299483"/>
            <a:ext cx="277594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To apply these characteristics to the case of Bengaluru in order to identify context-specific barriers and opportunities for MaaS adoption</a:t>
            </a:r>
            <a:endParaRPr lang="en-I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28479C4-D790-845A-B67D-5D340F54216D}"/>
              </a:ext>
            </a:extLst>
          </p:cNvPr>
          <p:cNvSpPr txBox="1"/>
          <p:nvPr/>
        </p:nvSpPr>
        <p:spPr>
          <a:xfrm>
            <a:off x="3802854" y="3335253"/>
            <a:ext cx="24711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To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analyse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these cases to extract key characteristics</a:t>
            </a:r>
            <a:endParaRPr lang="en-I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12,000+ Research Question Stock Illustrations, Royalty-Free Vector Graphics  &amp; Clip Art - iStock | Question mark, Questionnaire, Quantity">
            <a:extLst>
              <a:ext uri="{FF2B5EF4-FFF2-40B4-BE49-F238E27FC236}">
                <a16:creationId xmlns:a16="http://schemas.microsoft.com/office/drawing/2014/main" id="{B6EFCED7-F7CD-C505-A778-8AEE1B6501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9" t="21873" r="14543" b="20891"/>
          <a:stretch>
            <a:fillRect/>
          </a:stretch>
        </p:blipFill>
        <p:spPr bwMode="auto">
          <a:xfrm>
            <a:off x="329802" y="2579784"/>
            <a:ext cx="711994" cy="61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im Clipart, Cliparts Of Aim Free Download (Wmf, Eps, Emf, Svg – Free  Clipart #3841694 | Clipart Library">
            <a:extLst>
              <a:ext uri="{FF2B5EF4-FFF2-40B4-BE49-F238E27FC236}">
                <a16:creationId xmlns:a16="http://schemas.microsoft.com/office/drawing/2014/main" id="{E0D878E4-7679-46DF-12EF-C32FDEDFD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898" y="4033353"/>
            <a:ext cx="600177" cy="60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CF8F3CB-1273-E379-D21C-7B2C49D3401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584" t="14192" r="6521" b="13179"/>
          <a:stretch>
            <a:fillRect/>
          </a:stretch>
        </p:blipFill>
        <p:spPr>
          <a:xfrm>
            <a:off x="5376262" y="2288715"/>
            <a:ext cx="772724" cy="63852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43345AB-E166-A28F-AE0E-B48B11E35D8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</a:blip>
          <a:stretch>
            <a:fillRect/>
          </a:stretch>
        </p:blipFill>
        <p:spPr>
          <a:xfrm>
            <a:off x="2922388" y="3204084"/>
            <a:ext cx="713179" cy="713179"/>
          </a:xfrm>
          <a:prstGeom prst="rect">
            <a:avLst/>
          </a:prstGeom>
        </p:spPr>
      </p:pic>
      <p:pic>
        <p:nvPicPr>
          <p:cNvPr id="4112" name="Picture 16" descr="Comparisons – Free Clipart #3604386 | Clipart Library">
            <a:extLst>
              <a:ext uri="{FF2B5EF4-FFF2-40B4-BE49-F238E27FC236}">
                <a16:creationId xmlns:a16="http://schemas.microsoft.com/office/drawing/2014/main" id="{D62ACF19-69F9-3DEF-7CD2-E824A7964A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3" t="5297" r="17805" b="5297"/>
          <a:stretch>
            <a:fillRect/>
          </a:stretch>
        </p:blipFill>
        <p:spPr bwMode="auto">
          <a:xfrm>
            <a:off x="5368974" y="4332610"/>
            <a:ext cx="787300" cy="58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Oval 55">
            <a:extLst>
              <a:ext uri="{FF2B5EF4-FFF2-40B4-BE49-F238E27FC236}">
                <a16:creationId xmlns:a16="http://schemas.microsoft.com/office/drawing/2014/main" id="{13781D50-BD32-5CE8-AD35-4E9EB47FDF13}"/>
              </a:ext>
            </a:extLst>
          </p:cNvPr>
          <p:cNvSpPr/>
          <p:nvPr/>
        </p:nvSpPr>
        <p:spPr>
          <a:xfrm>
            <a:off x="1292774" y="3397540"/>
            <a:ext cx="429528" cy="42952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B8207A1-7523-B6BA-13FF-398B679C7D31}"/>
              </a:ext>
            </a:extLst>
          </p:cNvPr>
          <p:cNvSpPr/>
          <p:nvPr/>
        </p:nvSpPr>
        <p:spPr>
          <a:xfrm>
            <a:off x="841065" y="3467131"/>
            <a:ext cx="298709" cy="29870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194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AF443-371A-CACF-0AB1-EAC70756C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8EAA6A-8183-FEF8-52BD-998861438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C60F-02E4-4B5E-89AE-0C5510D41FE9}" type="slidenum">
              <a:rPr lang="en-IN" smtClean="0"/>
              <a:pPr/>
              <a:t>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18B1B4-847F-202B-31CF-A4EF0B2E8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679220"/>
            <a:ext cx="4572001" cy="215444"/>
          </a:xfrm>
        </p:spPr>
        <p:txBody>
          <a:bodyPr/>
          <a:lstStyle/>
          <a:p>
            <a:pPr>
              <a:defRPr/>
            </a:pPr>
            <a:r>
              <a:rPr lang="en-US" dirty="0"/>
              <a:t>Mobility-as-a-Service: Insights from Global Practices and Implications for Indian Cities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A6B6EB2-EB20-B3F6-DF7F-B7C97BE00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995" y="173908"/>
            <a:ext cx="7658955" cy="405102"/>
          </a:xfrm>
        </p:spPr>
        <p:txBody>
          <a:bodyPr>
            <a:normAutofit/>
          </a:bodyPr>
          <a:lstStyle/>
          <a:p>
            <a:r>
              <a:rPr lang="en-IN" dirty="0"/>
              <a:t>Methodology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EBC6CC8-8699-5570-9782-5BFA835A06D9}"/>
              </a:ext>
            </a:extLst>
          </p:cNvPr>
          <p:cNvGrpSpPr/>
          <p:nvPr/>
        </p:nvGrpSpPr>
        <p:grpSpPr>
          <a:xfrm>
            <a:off x="4296395" y="1431068"/>
            <a:ext cx="4586324" cy="3391067"/>
            <a:chOff x="1543826" y="1388882"/>
            <a:chExt cx="6087291" cy="4500867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462105EC-EAEA-37FF-A61B-22A0B4AD8947}"/>
                </a:ext>
              </a:extLst>
            </p:cNvPr>
            <p:cNvSpPr/>
            <p:nvPr/>
          </p:nvSpPr>
          <p:spPr>
            <a:xfrm rot="10800000">
              <a:off x="2192613" y="1419514"/>
              <a:ext cx="4789713" cy="4470235"/>
            </a:xfrm>
            <a:prstGeom prst="triangle">
              <a:avLst/>
            </a:prstGeom>
            <a:solidFill>
              <a:srgbClr val="E7F1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000"/>
            </a:p>
          </p:txBody>
        </p:sp>
        <p:graphicFrame>
          <p:nvGraphicFramePr>
            <p:cNvPr id="7" name="Diagram 6">
              <a:extLst>
                <a:ext uri="{FF2B5EF4-FFF2-40B4-BE49-F238E27FC236}">
                  <a16:creationId xmlns:a16="http://schemas.microsoft.com/office/drawing/2014/main" id="{4BE65F7E-07E1-C3EC-1A53-D24F51036ED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639885088"/>
                </p:ext>
              </p:extLst>
            </p:nvPr>
          </p:nvGraphicFramePr>
          <p:xfrm>
            <a:off x="1543826" y="1388882"/>
            <a:ext cx="6087291" cy="396841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032D32D-F52D-D33D-6B6C-4C2D83EBE05C}"/>
                </a:ext>
              </a:extLst>
            </p:cNvPr>
            <p:cNvSpPr/>
            <p:nvPr/>
          </p:nvSpPr>
          <p:spPr>
            <a:xfrm>
              <a:off x="1974897" y="1722928"/>
              <a:ext cx="1289981" cy="337176"/>
            </a:xfrm>
            <a:prstGeom prst="rect">
              <a:avLst/>
            </a:prstGeom>
            <a:noFill/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000" dirty="0">
                  <a:solidFill>
                    <a:schemeClr val="tx1"/>
                  </a:solidFill>
                </a:rPr>
                <a:t>Search string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B958327-DB1D-47CE-D3B2-91AB908EF54E}"/>
                </a:ext>
              </a:extLst>
            </p:cNvPr>
            <p:cNvSpPr/>
            <p:nvPr/>
          </p:nvSpPr>
          <p:spPr>
            <a:xfrm>
              <a:off x="1974895" y="2658691"/>
              <a:ext cx="1289981" cy="337176"/>
            </a:xfrm>
            <a:prstGeom prst="rect">
              <a:avLst/>
            </a:prstGeom>
            <a:noFill/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000" dirty="0">
                  <a:solidFill>
                    <a:schemeClr val="tx1"/>
                  </a:solidFill>
                </a:rPr>
                <a:t>Search hits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90357BC-DB74-9BAB-0598-90DB81AE6637}"/>
                </a:ext>
              </a:extLst>
            </p:cNvPr>
            <p:cNvSpPr/>
            <p:nvPr/>
          </p:nvSpPr>
          <p:spPr>
            <a:xfrm>
              <a:off x="5886232" y="2945930"/>
              <a:ext cx="1680915" cy="608281"/>
            </a:xfrm>
            <a:prstGeom prst="rect">
              <a:avLst/>
            </a:prstGeom>
            <a:noFill/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000" dirty="0">
                  <a:solidFill>
                    <a:schemeClr val="tx1"/>
                  </a:solidFill>
                </a:rPr>
                <a:t>Screening on the basis of Title &amp; Abstract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80F2747-87AB-605A-415B-331A8BD3CA41}"/>
                </a:ext>
              </a:extLst>
            </p:cNvPr>
            <p:cNvSpPr/>
            <p:nvPr/>
          </p:nvSpPr>
          <p:spPr>
            <a:xfrm>
              <a:off x="5886232" y="3852841"/>
              <a:ext cx="1680915" cy="608279"/>
            </a:xfrm>
            <a:prstGeom prst="rect">
              <a:avLst/>
            </a:prstGeom>
            <a:noFill/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000" dirty="0">
                  <a:solidFill>
                    <a:schemeClr val="tx1"/>
                  </a:solidFill>
                </a:rPr>
                <a:t>Screening on the basis of Full paper</a:t>
              </a: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31CDE9F-FB51-51B5-083D-8D32066B879B}"/>
              </a:ext>
            </a:extLst>
          </p:cNvPr>
          <p:cNvSpPr/>
          <p:nvPr/>
        </p:nvSpPr>
        <p:spPr>
          <a:xfrm>
            <a:off x="854794" y="1055126"/>
            <a:ext cx="1739182" cy="558556"/>
          </a:xfrm>
          <a:prstGeom prst="roundRect">
            <a:avLst/>
          </a:prstGeom>
          <a:noFill/>
          <a:ln w="57150">
            <a:solidFill>
              <a:srgbClr val="FFC443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Scoping Review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2064160-55EC-6979-017B-13F30EAD239A}"/>
              </a:ext>
            </a:extLst>
          </p:cNvPr>
          <p:cNvSpPr/>
          <p:nvPr/>
        </p:nvSpPr>
        <p:spPr>
          <a:xfrm>
            <a:off x="602234" y="3329022"/>
            <a:ext cx="1739181" cy="558556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Analysis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EEE5D87-A850-1AB1-8A9D-839654BA6C8E}"/>
              </a:ext>
            </a:extLst>
          </p:cNvPr>
          <p:cNvSpPr/>
          <p:nvPr/>
        </p:nvSpPr>
        <p:spPr>
          <a:xfrm>
            <a:off x="1090824" y="4839133"/>
            <a:ext cx="1265502" cy="56756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 Selection- Bengaluru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FF4D2F6-A554-D865-7980-5535234E1B84}"/>
              </a:ext>
            </a:extLst>
          </p:cNvPr>
          <p:cNvSpPr/>
          <p:nvPr/>
        </p:nvSpPr>
        <p:spPr>
          <a:xfrm>
            <a:off x="585386" y="1716967"/>
            <a:ext cx="3323844" cy="388421"/>
          </a:xfrm>
          <a:prstGeom prst="rect">
            <a:avLst/>
          </a:prstGeom>
          <a:noFill/>
          <a:ln w="635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Aims to identify the nature and extent of research evidence. </a:t>
            </a:r>
            <a:endParaRPr lang="en-IN" sz="1050" dirty="0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532ECC9-C157-5CC8-D6AD-7802F7ABF0A7}"/>
              </a:ext>
            </a:extLst>
          </p:cNvPr>
          <p:cNvSpPr/>
          <p:nvPr/>
        </p:nvSpPr>
        <p:spPr>
          <a:xfrm>
            <a:off x="585386" y="2621892"/>
            <a:ext cx="3323844" cy="361878"/>
          </a:xfrm>
          <a:prstGeom prst="rect">
            <a:avLst/>
          </a:prstGeom>
          <a:noFill/>
          <a:ln w="635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Identify key characteristics or factors related to a concept</a:t>
            </a:r>
            <a:endParaRPr lang="en-IN" sz="1050" dirty="0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4833C03-3401-8D1A-88D2-929DF1BC61B2}"/>
              </a:ext>
            </a:extLst>
          </p:cNvPr>
          <p:cNvSpPr/>
          <p:nvPr/>
        </p:nvSpPr>
        <p:spPr>
          <a:xfrm>
            <a:off x="585386" y="2169429"/>
            <a:ext cx="3323844" cy="388422"/>
          </a:xfrm>
          <a:prstGeom prst="rect">
            <a:avLst/>
          </a:prstGeom>
          <a:noFill/>
          <a:ln w="635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To identify and map the available evidence (Grant &amp; Booth, 2009). </a:t>
            </a:r>
            <a:endParaRPr lang="en-IN" sz="1050" dirty="0">
              <a:solidFill>
                <a:schemeClr val="tx1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32B7547-902E-4060-1822-6D3B4DB4BD1A}"/>
              </a:ext>
            </a:extLst>
          </p:cNvPr>
          <p:cNvSpPr/>
          <p:nvPr/>
        </p:nvSpPr>
        <p:spPr>
          <a:xfrm>
            <a:off x="853173" y="5600433"/>
            <a:ext cx="1740803" cy="563526"/>
          </a:xfrm>
          <a:prstGeom prst="roundRect">
            <a:avLst/>
          </a:prstGeom>
          <a:noFill/>
          <a:ln w="57150">
            <a:solidFill>
              <a:srgbClr val="FFC443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Comparative analysis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627915B-0A82-6A6F-BC12-45F6E13131EF}"/>
              </a:ext>
            </a:extLst>
          </p:cNvPr>
          <p:cNvCxnSpPr>
            <a:cxnSpLocks/>
          </p:cNvCxnSpPr>
          <p:nvPr/>
        </p:nvCxnSpPr>
        <p:spPr>
          <a:xfrm>
            <a:off x="-1" y="3074701"/>
            <a:ext cx="396397" cy="0"/>
          </a:xfrm>
          <a:prstGeom prst="line">
            <a:avLst/>
          </a:prstGeom>
          <a:ln w="38100">
            <a:solidFill>
              <a:srgbClr val="FFC4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261ECCF5-E159-A86B-7C35-9CFFFD6C4682}"/>
              </a:ext>
            </a:extLst>
          </p:cNvPr>
          <p:cNvCxnSpPr>
            <a:cxnSpLocks/>
            <a:endCxn id="19" idx="1"/>
          </p:cNvCxnSpPr>
          <p:nvPr/>
        </p:nvCxnSpPr>
        <p:spPr>
          <a:xfrm rot="5400000" flipH="1" flipV="1">
            <a:off x="-249587" y="1962967"/>
            <a:ext cx="1732944" cy="475818"/>
          </a:xfrm>
          <a:prstGeom prst="bentConnector2">
            <a:avLst/>
          </a:prstGeom>
          <a:ln w="38100">
            <a:solidFill>
              <a:srgbClr val="FFC4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D04EDE96-4246-491A-1A00-C45FB88018DE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-19893" y="3608300"/>
            <a:ext cx="622127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69FFD580-3D95-6AFA-3EB0-DE5B0ACF01B8}"/>
              </a:ext>
            </a:extLst>
          </p:cNvPr>
          <p:cNvCxnSpPr>
            <a:cxnSpLocks/>
          </p:cNvCxnSpPr>
          <p:nvPr/>
        </p:nvCxnSpPr>
        <p:spPr>
          <a:xfrm>
            <a:off x="-19893" y="4134176"/>
            <a:ext cx="407580" cy="0"/>
          </a:xfrm>
          <a:prstGeom prst="line">
            <a:avLst/>
          </a:prstGeom>
          <a:ln w="38100">
            <a:solidFill>
              <a:srgbClr val="FFC4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or: Elbow 70">
            <a:extLst>
              <a:ext uri="{FF2B5EF4-FFF2-40B4-BE49-F238E27FC236}">
                <a16:creationId xmlns:a16="http://schemas.microsoft.com/office/drawing/2014/main" id="{A382F665-7669-85D2-3E19-5FFAD070ECF1}"/>
              </a:ext>
            </a:extLst>
          </p:cNvPr>
          <p:cNvCxnSpPr>
            <a:cxnSpLocks/>
            <a:endCxn id="34" idx="1"/>
          </p:cNvCxnSpPr>
          <p:nvPr/>
        </p:nvCxnSpPr>
        <p:spPr>
          <a:xfrm rot="16200000" flipH="1">
            <a:off x="-267955" y="4761068"/>
            <a:ext cx="1766438" cy="475818"/>
          </a:xfrm>
          <a:prstGeom prst="bentConnector2">
            <a:avLst/>
          </a:prstGeom>
          <a:ln w="38100">
            <a:solidFill>
              <a:srgbClr val="FFC4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DE700ADB-5EE4-CF2D-85D7-BB526050D771}"/>
              </a:ext>
            </a:extLst>
          </p:cNvPr>
          <p:cNvCxnSpPr>
            <a:cxnSpLocks/>
            <a:stCxn id="21" idx="2"/>
            <a:endCxn id="34" idx="0"/>
          </p:cNvCxnSpPr>
          <p:nvPr/>
        </p:nvCxnSpPr>
        <p:spPr>
          <a:xfrm>
            <a:off x="1723575" y="5406698"/>
            <a:ext cx="0" cy="1937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cxnSp>
      <p:cxnSp>
        <p:nvCxnSpPr>
          <p:cNvPr id="77" name="Connector: Elbow 76">
            <a:extLst>
              <a:ext uri="{FF2B5EF4-FFF2-40B4-BE49-F238E27FC236}">
                <a16:creationId xmlns:a16="http://schemas.microsoft.com/office/drawing/2014/main" id="{FE8E09A0-887B-3F4F-1FAC-90A7358C4835}"/>
              </a:ext>
            </a:extLst>
          </p:cNvPr>
          <p:cNvCxnSpPr>
            <a:cxnSpLocks/>
            <a:stCxn id="19" idx="3"/>
            <a:endCxn id="83" idx="2"/>
          </p:cNvCxnSpPr>
          <p:nvPr/>
        </p:nvCxnSpPr>
        <p:spPr>
          <a:xfrm>
            <a:off x="2593976" y="1334404"/>
            <a:ext cx="1927931" cy="1781076"/>
          </a:xfrm>
          <a:prstGeom prst="bentConnector3">
            <a:avLst>
              <a:gd name="adj1" fmla="val 79361"/>
            </a:avLst>
          </a:prstGeom>
          <a:ln w="38100" cap="flat" cmpd="sng" algn="ctr">
            <a:solidFill>
              <a:srgbClr val="FFC443"/>
            </a:solidFill>
            <a:prstDash val="solid"/>
            <a:round/>
            <a:headEnd type="none" w="med" len="med"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3" name="Rectangle: Diagonal Corners Rounded 82">
            <a:extLst>
              <a:ext uri="{FF2B5EF4-FFF2-40B4-BE49-F238E27FC236}">
                <a16:creationId xmlns:a16="http://schemas.microsoft.com/office/drawing/2014/main" id="{7048A12E-E429-7239-A189-838B64D7A6A7}"/>
              </a:ext>
            </a:extLst>
          </p:cNvPr>
          <p:cNvSpPr/>
          <p:nvPr/>
        </p:nvSpPr>
        <p:spPr>
          <a:xfrm>
            <a:off x="4521907" y="1315487"/>
            <a:ext cx="4411886" cy="3599985"/>
          </a:xfrm>
          <a:prstGeom prst="round2DiagRect">
            <a:avLst>
              <a:gd name="adj1" fmla="val 8200"/>
              <a:gd name="adj2" fmla="val 0"/>
            </a:avLst>
          </a:prstGeom>
          <a:noFill/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56A72A19-1470-4CC4-FF6D-6889AA41D92D}"/>
              </a:ext>
            </a:extLst>
          </p:cNvPr>
          <p:cNvSpPr/>
          <p:nvPr/>
        </p:nvSpPr>
        <p:spPr>
          <a:xfrm>
            <a:off x="2207105" y="4106000"/>
            <a:ext cx="2142041" cy="558556"/>
          </a:xfrm>
          <a:prstGeom prst="roundRect">
            <a:avLst/>
          </a:prstGeom>
          <a:noFill/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 of Key Characteristics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4A03414A-7153-01EE-29E7-C6FF027E3B25}"/>
              </a:ext>
            </a:extLst>
          </p:cNvPr>
          <p:cNvSpPr/>
          <p:nvPr/>
        </p:nvSpPr>
        <p:spPr>
          <a:xfrm>
            <a:off x="3909230" y="5594490"/>
            <a:ext cx="1740803" cy="563526"/>
          </a:xfrm>
          <a:prstGeom prst="roundRect">
            <a:avLst/>
          </a:prstGeom>
          <a:noFill/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1400" dirty="0">
                <a:solidFill>
                  <a:schemeClr val="tx1"/>
                </a:solidFill>
              </a:rPr>
              <a:t>Barriers &amp; Opportunities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558539C7-5C03-E341-53EC-7508623CF09C}"/>
              </a:ext>
            </a:extLst>
          </p:cNvPr>
          <p:cNvSpPr/>
          <p:nvPr/>
        </p:nvSpPr>
        <p:spPr>
          <a:xfrm>
            <a:off x="6965285" y="5598077"/>
            <a:ext cx="1740803" cy="563526"/>
          </a:xfrm>
          <a:prstGeom prst="roundRect">
            <a:avLst/>
          </a:prstGeom>
          <a:noFill/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 Recommendations</a:t>
            </a: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DA5D7532-1C97-5F3D-308F-DF9450F7D144}"/>
              </a:ext>
            </a:extLst>
          </p:cNvPr>
          <p:cNvSpPr/>
          <p:nvPr/>
        </p:nvSpPr>
        <p:spPr>
          <a:xfrm>
            <a:off x="2753144" y="3329022"/>
            <a:ext cx="1353907" cy="558556"/>
          </a:xfrm>
          <a:prstGeom prst="roundRect">
            <a:avLst/>
          </a:prstGeom>
          <a:noFill/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Global MaaS Projects</a:t>
            </a:r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A31CCBC0-6EC3-60F7-1BB4-1BDE386074BD}"/>
              </a:ext>
            </a:extLst>
          </p:cNvPr>
          <p:cNvCxnSpPr>
            <a:cxnSpLocks/>
            <a:endCxn id="111" idx="3"/>
          </p:cNvCxnSpPr>
          <p:nvPr/>
        </p:nvCxnSpPr>
        <p:spPr>
          <a:xfrm flipH="1">
            <a:off x="4107051" y="3608300"/>
            <a:ext cx="411729" cy="0"/>
          </a:xfrm>
          <a:prstGeom prst="line">
            <a:avLst/>
          </a:prstGeom>
          <a:ln w="38100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8" name="Connector: Elbow 117">
            <a:extLst>
              <a:ext uri="{FF2B5EF4-FFF2-40B4-BE49-F238E27FC236}">
                <a16:creationId xmlns:a16="http://schemas.microsoft.com/office/drawing/2014/main" id="{34E3CC8B-16BF-AB8C-B4EE-25E6350B4FBC}"/>
              </a:ext>
            </a:extLst>
          </p:cNvPr>
          <p:cNvCxnSpPr>
            <a:cxnSpLocks/>
            <a:stCxn id="20" idx="2"/>
            <a:endCxn id="90" idx="1"/>
          </p:cNvCxnSpPr>
          <p:nvPr/>
        </p:nvCxnSpPr>
        <p:spPr>
          <a:xfrm rot="16200000" flipH="1">
            <a:off x="1590615" y="3768788"/>
            <a:ext cx="497700" cy="735280"/>
          </a:xfrm>
          <a:prstGeom prst="bentConnector2">
            <a:avLst/>
          </a:prstGeom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6428032E-06E1-D204-3DBE-F2954409284E}"/>
              </a:ext>
            </a:extLst>
          </p:cNvPr>
          <p:cNvCxnSpPr>
            <a:cxnSpLocks/>
            <a:stCxn id="111" idx="1"/>
          </p:cNvCxnSpPr>
          <p:nvPr/>
        </p:nvCxnSpPr>
        <p:spPr>
          <a:xfrm flipH="1">
            <a:off x="2358833" y="3608300"/>
            <a:ext cx="394311" cy="0"/>
          </a:xfrm>
          <a:prstGeom prst="line">
            <a:avLst/>
          </a:prstGeom>
          <a:ln w="38100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2" name="Connector: Elbow 151">
            <a:extLst>
              <a:ext uri="{FF2B5EF4-FFF2-40B4-BE49-F238E27FC236}">
                <a16:creationId xmlns:a16="http://schemas.microsoft.com/office/drawing/2014/main" id="{3E7B07AA-14B4-E3E7-5AB3-309B0193354E}"/>
              </a:ext>
            </a:extLst>
          </p:cNvPr>
          <p:cNvCxnSpPr>
            <a:cxnSpLocks/>
            <a:stCxn id="90" idx="2"/>
          </p:cNvCxnSpPr>
          <p:nvPr/>
        </p:nvCxnSpPr>
        <p:spPr>
          <a:xfrm rot="5400000">
            <a:off x="2431684" y="4724730"/>
            <a:ext cx="906617" cy="786268"/>
          </a:xfrm>
          <a:prstGeom prst="bentConnector3">
            <a:avLst>
              <a:gd name="adj1" fmla="val 50000"/>
            </a:avLst>
          </a:prstGeom>
          <a:ln w="38100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20329C96-6C1D-EE23-315F-0D76FE44B133}"/>
              </a:ext>
            </a:extLst>
          </p:cNvPr>
          <p:cNvCxnSpPr>
            <a:cxnSpLocks/>
            <a:stCxn id="34" idx="3"/>
            <a:endCxn id="109" idx="1"/>
          </p:cNvCxnSpPr>
          <p:nvPr/>
        </p:nvCxnSpPr>
        <p:spPr>
          <a:xfrm flipV="1">
            <a:off x="2593976" y="5876253"/>
            <a:ext cx="1315254" cy="5943"/>
          </a:xfrm>
          <a:prstGeom prst="line">
            <a:avLst/>
          </a:prstGeom>
          <a:ln w="38100" cap="flat" cmpd="sng" algn="ctr">
            <a:solidFill>
              <a:srgbClr val="FFC443"/>
            </a:solidFill>
            <a:prstDash val="solid"/>
            <a:round/>
            <a:headEnd type="none" w="med" len="med"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08BEFD43-A7EA-AEF4-79D0-F78527F0473E}"/>
              </a:ext>
            </a:extLst>
          </p:cNvPr>
          <p:cNvCxnSpPr>
            <a:cxnSpLocks/>
          </p:cNvCxnSpPr>
          <p:nvPr/>
        </p:nvCxnSpPr>
        <p:spPr>
          <a:xfrm flipV="1">
            <a:off x="5650031" y="5876253"/>
            <a:ext cx="1315254" cy="5943"/>
          </a:xfrm>
          <a:prstGeom prst="line">
            <a:avLst/>
          </a:prstGeom>
          <a:ln w="38100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405757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60E380-58FB-ADD2-AA34-55A4A2786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C60F-02E4-4B5E-89AE-0C5510D41FE9}" type="slidenum">
              <a:rPr lang="en-IN" smtClean="0"/>
              <a:pPr/>
              <a:t>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D96F0-B4FA-CF2E-6D05-38C30B414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679220"/>
            <a:ext cx="4572001" cy="215444"/>
          </a:xfrm>
        </p:spPr>
        <p:txBody>
          <a:bodyPr/>
          <a:lstStyle/>
          <a:p>
            <a:pPr>
              <a:defRPr/>
            </a:pPr>
            <a:r>
              <a:rPr lang="en-US" dirty="0"/>
              <a:t>Mobility-as-a-Service: Insights from Global Practices and Implications for Indian Cities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265F3A4-EC4C-6C71-A894-C1AC77CE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995" y="173908"/>
            <a:ext cx="7658955" cy="405102"/>
          </a:xfrm>
        </p:spPr>
        <p:txBody>
          <a:bodyPr>
            <a:normAutofit/>
          </a:bodyPr>
          <a:lstStyle/>
          <a:p>
            <a:r>
              <a:rPr lang="en-IN" dirty="0"/>
              <a:t>Identification of MaaS best practices 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0825E8-3E1F-D52D-55E3-DB41A298B6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53" t="1859" r="857" b="967"/>
          <a:stretch>
            <a:fillRect/>
          </a:stretch>
        </p:blipFill>
        <p:spPr>
          <a:xfrm>
            <a:off x="269967" y="1017547"/>
            <a:ext cx="8604065" cy="49988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9A9CBB-0161-6FFD-7AAE-F2D79AF00AEE}"/>
              </a:ext>
            </a:extLst>
          </p:cNvPr>
          <p:cNvSpPr txBox="1"/>
          <p:nvPr/>
        </p:nvSpPr>
        <p:spPr>
          <a:xfrm>
            <a:off x="82735" y="6313317"/>
            <a:ext cx="89785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N" sz="800" b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Table note:</a:t>
            </a:r>
            <a:r>
              <a:rPr lang="en-IN" sz="80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 *: Global South, [Status- O: Operational, P: Pilot, PL: Planned], [User interface- S: Smart phone apps &amp; W: Web alternatives], [Service Provision- R: Real-time information, L: Trip planning, B: Booking, T: Ticketing, P: Payment], [Subscription model- P: Pay-as-you-go, M: Mobility package], [Payment mode- E: </a:t>
            </a:r>
            <a:r>
              <a:rPr lang="en-IN" sz="800" kern="100" dirty="0" err="1">
                <a:latin typeface="Times New Roman" panose="02020603050405020304" pitchFamily="18" charset="0"/>
                <a:ea typeface="Aptos" panose="020B0004020202020204" pitchFamily="34" charset="0"/>
              </a:rPr>
              <a:t>ePay</a:t>
            </a:r>
            <a:r>
              <a:rPr lang="en-IN" sz="80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P: PayiQ, S: Smart card, W: </a:t>
            </a:r>
            <a:r>
              <a:rPr lang="en-IN" sz="800" kern="100" dirty="0" err="1">
                <a:latin typeface="Times New Roman" panose="02020603050405020304" pitchFamily="18" charset="0"/>
                <a:ea typeface="Aptos" panose="020B0004020202020204" pitchFamily="34" charset="0"/>
              </a:rPr>
              <a:t>eWallet</a:t>
            </a:r>
            <a:r>
              <a:rPr lang="en-IN" sz="80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], </a:t>
            </a:r>
            <a:r>
              <a:rPr lang="en-IN" sz="800" kern="100" dirty="0" err="1">
                <a:latin typeface="Times New Roman" panose="02020603050405020304" pitchFamily="18" charset="0"/>
                <a:ea typeface="Aptos" panose="020B0004020202020204" pitchFamily="34" charset="0"/>
              </a:rPr>
              <a:t>LoI</a:t>
            </a:r>
            <a:r>
              <a:rPr lang="en-IN" sz="80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: Level  of Integration, “-”: Data not available.</a:t>
            </a:r>
            <a:endParaRPr lang="en-GB" sz="800" kern="100" dirty="0">
              <a:latin typeface="Times New Roman" panose="02020603050405020304" pitchFamily="18" charset="0"/>
              <a:ea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337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0AE0CB-691C-439C-0B01-377A23260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C60F-02E4-4B5E-89AE-0C5510D41FE9}" type="slidenum">
              <a:rPr lang="en-IN" smtClean="0"/>
              <a:pPr/>
              <a:t>7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A8ECB9-0D96-182F-C913-643ED2972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679220"/>
            <a:ext cx="4572001" cy="215444"/>
          </a:xfrm>
        </p:spPr>
        <p:txBody>
          <a:bodyPr/>
          <a:lstStyle/>
          <a:p>
            <a:pPr>
              <a:defRPr/>
            </a:pPr>
            <a:r>
              <a:rPr lang="en-US" dirty="0"/>
              <a:t>Mobility-as-a-Service: Insights from Global Practices and Implications for Indian Cities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B577313-FC47-4BE9-4541-A4AB45AEB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995" y="173908"/>
            <a:ext cx="7658955" cy="405102"/>
          </a:xfrm>
        </p:spPr>
        <p:txBody>
          <a:bodyPr>
            <a:normAutofit/>
          </a:bodyPr>
          <a:lstStyle/>
          <a:p>
            <a:r>
              <a:rPr lang="en-IN" dirty="0"/>
              <a:t>Identification of MaaS best practices </a:t>
            </a:r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3B32B8D-78D2-98A2-235F-236175684DD3}"/>
              </a:ext>
            </a:extLst>
          </p:cNvPr>
          <p:cNvGrpSpPr/>
          <p:nvPr/>
        </p:nvGrpSpPr>
        <p:grpSpPr>
          <a:xfrm>
            <a:off x="263135" y="997943"/>
            <a:ext cx="8617730" cy="5373750"/>
            <a:chOff x="50016" y="843334"/>
            <a:chExt cx="8978537" cy="559873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3387E21-82D9-2198-9E7C-E83099996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1" r="836"/>
            <a:stretch>
              <a:fillRect/>
            </a:stretch>
          </p:blipFill>
          <p:spPr>
            <a:xfrm>
              <a:off x="69142" y="1133825"/>
              <a:ext cx="8959411" cy="530824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617E020-97C4-04B2-03DB-134A5045E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53" t="1859" r="857" b="92163"/>
            <a:stretch>
              <a:fillRect/>
            </a:stretch>
          </p:blipFill>
          <p:spPr>
            <a:xfrm>
              <a:off x="50016" y="843334"/>
              <a:ext cx="8978537" cy="320906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C9BC66F-6216-E3B9-3202-DA4A422C6873}"/>
              </a:ext>
            </a:extLst>
          </p:cNvPr>
          <p:cNvSpPr txBox="1"/>
          <p:nvPr/>
        </p:nvSpPr>
        <p:spPr>
          <a:xfrm>
            <a:off x="82735" y="6313317"/>
            <a:ext cx="89785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N" sz="800" b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Table note:</a:t>
            </a:r>
            <a:r>
              <a:rPr lang="en-IN" sz="80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 *: Global South, [Status- O: Operational, P: Pilot, PL: Planned], [User interface- S: Smart phone apps &amp; W: Web alternatives], [Service Provision- R: Real-time information, L: Trip planning, B: Booking, T: Ticketing, P: Payment], [Subscription model- P: Pay-as-you-go, M: Mobility package], [Payment mode- E: </a:t>
            </a:r>
            <a:r>
              <a:rPr lang="en-IN" sz="800" kern="100" dirty="0" err="1">
                <a:latin typeface="Times New Roman" panose="02020603050405020304" pitchFamily="18" charset="0"/>
                <a:ea typeface="Aptos" panose="020B0004020202020204" pitchFamily="34" charset="0"/>
              </a:rPr>
              <a:t>ePay</a:t>
            </a:r>
            <a:r>
              <a:rPr lang="en-IN" sz="80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P: PayiQ, S: Smart card, W: </a:t>
            </a:r>
            <a:r>
              <a:rPr lang="en-IN" sz="800" kern="100" dirty="0" err="1">
                <a:latin typeface="Times New Roman" panose="02020603050405020304" pitchFamily="18" charset="0"/>
                <a:ea typeface="Aptos" panose="020B0004020202020204" pitchFamily="34" charset="0"/>
              </a:rPr>
              <a:t>eWallet</a:t>
            </a:r>
            <a:r>
              <a:rPr lang="en-IN" sz="80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], </a:t>
            </a:r>
            <a:r>
              <a:rPr lang="en-IN" sz="800" kern="100" dirty="0" err="1">
                <a:latin typeface="Times New Roman" panose="02020603050405020304" pitchFamily="18" charset="0"/>
                <a:ea typeface="Aptos" panose="020B0004020202020204" pitchFamily="34" charset="0"/>
              </a:rPr>
              <a:t>LoI</a:t>
            </a:r>
            <a:r>
              <a:rPr lang="en-IN" sz="80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: Level  of Integration, “-”: Data not available.</a:t>
            </a:r>
            <a:endParaRPr lang="en-GB" sz="800" kern="100" dirty="0">
              <a:latin typeface="Times New Roman" panose="02020603050405020304" pitchFamily="18" charset="0"/>
              <a:ea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857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084F8E-399B-131C-77CD-9B47080C1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C60F-02E4-4B5E-89AE-0C5510D41FE9}" type="slidenum">
              <a:rPr lang="en-IN" smtClean="0"/>
              <a:pPr/>
              <a:t>8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19BBF-354E-2AA4-B900-16BA28C14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679220"/>
            <a:ext cx="4572001" cy="215444"/>
          </a:xfrm>
        </p:spPr>
        <p:txBody>
          <a:bodyPr/>
          <a:lstStyle/>
          <a:p>
            <a:pPr>
              <a:defRPr/>
            </a:pPr>
            <a:r>
              <a:rPr lang="en-US" dirty="0"/>
              <a:t>Mobility-as-a-Service: Insights from Global Practices and Implications for Indian Cities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63F45CE-471C-4816-076D-2A14F986F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995" y="173909"/>
            <a:ext cx="7658955" cy="405102"/>
          </a:xfrm>
        </p:spPr>
        <p:txBody>
          <a:bodyPr>
            <a:normAutofit/>
          </a:bodyPr>
          <a:lstStyle/>
          <a:p>
            <a:r>
              <a:rPr lang="en-IN" dirty="0"/>
              <a:t>Review of MaaS best practices </a:t>
            </a:r>
            <a:endParaRPr lang="en-GB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FCDABDA-8CA4-29A5-C5E3-20E82483C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58" y="966373"/>
            <a:ext cx="8811420" cy="52821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828050-AAAB-B6AF-6C3C-127053F79744}"/>
              </a:ext>
            </a:extLst>
          </p:cNvPr>
          <p:cNvSpPr txBox="1"/>
          <p:nvPr/>
        </p:nvSpPr>
        <p:spPr>
          <a:xfrm>
            <a:off x="82735" y="6313317"/>
            <a:ext cx="89785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N" sz="800" b="1" kern="100" dirty="0">
                <a:latin typeface="Times New Roman" panose="02020603050405020304" pitchFamily="18" charset="0"/>
                <a:ea typeface="Aptos" panose="020B0004020202020204" pitchFamily="34" charset="0"/>
              </a:rPr>
              <a:t>Note:</a:t>
            </a:r>
            <a:r>
              <a:rPr lang="en-IN" sz="80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 [Status- O: Operational, P: Pilot, PL: Planned], [User interface- S: Smart phone apps &amp; W: Web alternatives], [Service Provision- R: Real-time information, L: Trip planning, B: Booking, T: Ticketing, P: Payment], [Subscription model- P: Pay-as-you-go, M: Mobility package], [Payment mode- E: </a:t>
            </a:r>
            <a:r>
              <a:rPr lang="en-IN" sz="800" kern="100" dirty="0" err="1">
                <a:latin typeface="Times New Roman" panose="02020603050405020304" pitchFamily="18" charset="0"/>
                <a:ea typeface="Aptos" panose="020B0004020202020204" pitchFamily="34" charset="0"/>
              </a:rPr>
              <a:t>ePay</a:t>
            </a:r>
            <a:r>
              <a:rPr lang="en-IN" sz="80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, P: PayiQ, S: Smart card, W: </a:t>
            </a:r>
            <a:r>
              <a:rPr lang="en-IN" sz="800" kern="100" dirty="0" err="1">
                <a:latin typeface="Times New Roman" panose="02020603050405020304" pitchFamily="18" charset="0"/>
                <a:ea typeface="Aptos" panose="020B0004020202020204" pitchFamily="34" charset="0"/>
              </a:rPr>
              <a:t>eWallet</a:t>
            </a:r>
            <a:r>
              <a:rPr lang="en-IN" sz="80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], </a:t>
            </a:r>
            <a:r>
              <a:rPr lang="en-IN" sz="800" kern="100" dirty="0" err="1">
                <a:latin typeface="Times New Roman" panose="02020603050405020304" pitchFamily="18" charset="0"/>
                <a:ea typeface="Aptos" panose="020B0004020202020204" pitchFamily="34" charset="0"/>
              </a:rPr>
              <a:t>LoI</a:t>
            </a:r>
            <a:r>
              <a:rPr lang="en-IN" sz="800" kern="100" dirty="0">
                <a:latin typeface="Times New Roman" panose="02020603050405020304" pitchFamily="18" charset="0"/>
                <a:ea typeface="Aptos" panose="020B0004020202020204" pitchFamily="34" charset="0"/>
              </a:rPr>
              <a:t>: Level  of Integration, NA: Data not available.</a:t>
            </a:r>
            <a:endParaRPr lang="en-GB" sz="800" kern="100" dirty="0">
              <a:latin typeface="Times New Roman" panose="02020603050405020304" pitchFamily="18" charset="0"/>
              <a:ea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116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BC6B5C-236A-8534-8CC5-64BBE402C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0E59EB-F837-0572-B56A-6B8F62DF7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C60F-02E4-4B5E-89AE-0C5510D41FE9}" type="slidenum">
              <a:rPr lang="en-IN" smtClean="0"/>
              <a:pPr/>
              <a:t>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576D7-C188-C34C-45F1-14BAE76DD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679220"/>
            <a:ext cx="4572001" cy="215444"/>
          </a:xfrm>
        </p:spPr>
        <p:txBody>
          <a:bodyPr/>
          <a:lstStyle/>
          <a:p>
            <a:pPr>
              <a:defRPr/>
            </a:pPr>
            <a:r>
              <a:rPr lang="en-US" dirty="0"/>
              <a:t>Mobility-as-a-Service: Insights from Global Practices and Implications for Indian Cities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E8A64EF-A461-2A42-628C-BBC60DD0F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995" y="173908"/>
            <a:ext cx="7658955" cy="405102"/>
          </a:xfrm>
        </p:spPr>
        <p:txBody>
          <a:bodyPr>
            <a:normAutofit/>
          </a:bodyPr>
          <a:lstStyle/>
          <a:p>
            <a:r>
              <a:rPr lang="en-US" dirty="0"/>
              <a:t>Analysis of MaaS Projects</a:t>
            </a:r>
            <a:endParaRPr lang="en-GB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B9E47D5D-7496-C11C-23AF-C2870664CF17}"/>
              </a:ext>
            </a:extLst>
          </p:cNvPr>
          <p:cNvSpPr txBox="1">
            <a:spLocks/>
          </p:cNvSpPr>
          <p:nvPr/>
        </p:nvSpPr>
        <p:spPr>
          <a:xfrm>
            <a:off x="2069305" y="1005511"/>
            <a:ext cx="5005390" cy="316682"/>
          </a:xfrm>
          <a:prstGeom prst="roundRect">
            <a:avLst/>
          </a:prstGeom>
          <a:solidFill>
            <a:srgbClr val="D3C8DE"/>
          </a:solidFill>
          <a:ln w="12700">
            <a:solidFill>
              <a:srgbClr val="71558D"/>
            </a:solidFill>
            <a:prstDash val="sysDash"/>
          </a:ln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3" indent="0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Regional imbalance</a:t>
            </a:r>
            <a:r>
              <a:rPr lang="en-US" sz="1400" b="0" dirty="0"/>
              <a:t>: Only </a:t>
            </a:r>
            <a:r>
              <a:rPr lang="en-US" sz="1400" b="0" dirty="0">
                <a:solidFill>
                  <a:schemeClr val="accent5">
                    <a:lumMod val="75000"/>
                  </a:schemeClr>
                </a:solidFill>
              </a:rPr>
              <a:t>3 projects </a:t>
            </a:r>
            <a:r>
              <a:rPr lang="en-US" sz="1400" b="0" dirty="0"/>
              <a:t>were found of Global South  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6E2B70E0-2F49-305A-C03C-51BF1B232728}"/>
              </a:ext>
            </a:extLst>
          </p:cNvPr>
          <p:cNvSpPr txBox="1">
            <a:spLocks/>
          </p:cNvSpPr>
          <p:nvPr/>
        </p:nvSpPr>
        <p:spPr>
          <a:xfrm>
            <a:off x="266699" y="1478563"/>
            <a:ext cx="4162424" cy="3193455"/>
          </a:xfrm>
          <a:prstGeom prst="roundRect">
            <a:avLst>
              <a:gd name="adj" fmla="val 6304"/>
            </a:avLst>
          </a:prstGeom>
          <a:solidFill>
            <a:srgbClr val="D3C8DE"/>
          </a:solidFill>
          <a:ln w="12700">
            <a:solidFill>
              <a:srgbClr val="71558D"/>
            </a:solidFill>
            <a:prstDash val="sysDash"/>
          </a:ln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3" indent="0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400" dirty="0"/>
              <a:t>Scale &amp; Type of Projects</a:t>
            </a:r>
          </a:p>
          <a:p>
            <a:pPr marL="285750" indent="-285750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400" b="0" i="1" dirty="0"/>
              <a:t>Large cities </a:t>
            </a:r>
            <a:r>
              <a:rPr lang="en-US" sz="1400" b="0" dirty="0"/>
              <a:t>(&gt;1M): </a:t>
            </a:r>
            <a:r>
              <a:rPr lang="en-US" sz="1400" b="0" dirty="0">
                <a:solidFill>
                  <a:schemeClr val="accent5">
                    <a:lumMod val="75000"/>
                  </a:schemeClr>
                </a:solidFill>
              </a:rPr>
              <a:t>Operational</a:t>
            </a:r>
            <a:r>
              <a:rPr lang="en-US" sz="1400" b="0" dirty="0"/>
              <a:t>, </a:t>
            </a:r>
            <a:r>
              <a:rPr lang="en-US" sz="1400" b="0" dirty="0">
                <a:solidFill>
                  <a:schemeClr val="accent5">
                    <a:lumMod val="75000"/>
                  </a:schemeClr>
                </a:solidFill>
              </a:rPr>
              <a:t>8–11</a:t>
            </a:r>
            <a:r>
              <a:rPr lang="en-US" sz="1400" b="0" dirty="0"/>
              <a:t> modes, </a:t>
            </a:r>
            <a:r>
              <a:rPr lang="en-US" sz="1400" b="0" dirty="0">
                <a:solidFill>
                  <a:schemeClr val="accent5">
                    <a:lumMod val="75000"/>
                  </a:schemeClr>
                </a:solidFill>
              </a:rPr>
              <a:t>hybrid</a:t>
            </a:r>
            <a:r>
              <a:rPr lang="en-US" sz="1400" b="0" dirty="0"/>
              <a:t> subscription, </a:t>
            </a:r>
            <a:r>
              <a:rPr lang="en-US" sz="1400" b="0" dirty="0">
                <a:solidFill>
                  <a:schemeClr val="accent5">
                    <a:lumMod val="75000"/>
                  </a:schemeClr>
                </a:solidFill>
              </a:rPr>
              <a:t>higher </a:t>
            </a:r>
            <a:r>
              <a:rPr lang="en-US" sz="1400" b="0" dirty="0" err="1">
                <a:solidFill>
                  <a:schemeClr val="accent5">
                    <a:lumMod val="75000"/>
                  </a:schemeClr>
                </a:solidFill>
              </a:rPr>
              <a:t>LoI</a:t>
            </a:r>
            <a:r>
              <a:rPr lang="en-US" sz="1400" b="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400" b="0" dirty="0"/>
              <a:t>(3–4).</a:t>
            </a:r>
          </a:p>
          <a:p>
            <a:pPr marL="285750" indent="-285750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400" b="0" i="1" dirty="0"/>
              <a:t>Small cities </a:t>
            </a:r>
            <a:r>
              <a:rPr lang="en-US" sz="1400" b="0" dirty="0"/>
              <a:t>(&lt;500K): </a:t>
            </a:r>
            <a:r>
              <a:rPr lang="en-US" sz="1400" b="0" dirty="0">
                <a:solidFill>
                  <a:schemeClr val="accent5">
                    <a:lumMod val="75000"/>
                  </a:schemeClr>
                </a:solidFill>
              </a:rPr>
              <a:t>Pilot</a:t>
            </a:r>
            <a:r>
              <a:rPr lang="en-US" sz="1400" b="0" dirty="0"/>
              <a:t> projects, </a:t>
            </a:r>
            <a:r>
              <a:rPr lang="en-US" sz="1400" b="0" dirty="0">
                <a:solidFill>
                  <a:schemeClr val="accent5">
                    <a:lumMod val="75000"/>
                  </a:schemeClr>
                </a:solidFill>
              </a:rPr>
              <a:t>3–4</a:t>
            </a:r>
            <a:r>
              <a:rPr lang="en-US" sz="1400" b="0" dirty="0"/>
              <a:t> modes, </a:t>
            </a:r>
            <a:r>
              <a:rPr lang="en-US" sz="1400" b="0" dirty="0">
                <a:solidFill>
                  <a:schemeClr val="accent5">
                    <a:lumMod val="75000"/>
                  </a:schemeClr>
                </a:solidFill>
              </a:rPr>
              <a:t>pay-per-use</a:t>
            </a:r>
            <a:r>
              <a:rPr lang="en-US" sz="1400" b="0" dirty="0"/>
              <a:t> models.</a:t>
            </a:r>
          </a:p>
          <a:p>
            <a:pPr marL="285750" indent="-285750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400" b="0" i="1" dirty="0"/>
              <a:t>National-scale projects </a:t>
            </a:r>
            <a:r>
              <a:rPr lang="en-US" sz="1400" b="0" dirty="0"/>
              <a:t>(Netherlands, Germany): </a:t>
            </a:r>
            <a:r>
              <a:rPr lang="en-US" sz="1400" b="0" dirty="0">
                <a:solidFill>
                  <a:schemeClr val="accent5">
                    <a:lumMod val="75000"/>
                  </a:schemeClr>
                </a:solidFill>
              </a:rPr>
              <a:t>PPP-led</a:t>
            </a:r>
            <a:r>
              <a:rPr lang="en-US" sz="1400" b="0" dirty="0"/>
              <a:t> integration.</a:t>
            </a:r>
          </a:p>
          <a:p>
            <a:pPr marL="285750" indent="-285750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400" b="0" i="1" dirty="0">
                <a:ea typeface="Aptos" panose="020B0004020202020204" pitchFamily="34" charset="0"/>
              </a:rPr>
              <a:t>Dense areas </a:t>
            </a:r>
            <a:r>
              <a:rPr lang="en-US" sz="1400" b="0" dirty="0">
                <a:ea typeface="Aptos" panose="020B0004020202020204" pitchFamily="34" charset="0"/>
              </a:rPr>
              <a:t>(e.g., Dubai 35 sq km):  Focus on </a:t>
            </a:r>
            <a:r>
              <a:rPr lang="en-US" sz="1400" b="0" dirty="0">
                <a:solidFill>
                  <a:schemeClr val="accent5">
                    <a:lumMod val="75000"/>
                  </a:schemeClr>
                </a:solidFill>
                <a:ea typeface="Aptos" panose="020B0004020202020204" pitchFamily="34" charset="0"/>
              </a:rPr>
              <a:t>public efficiency</a:t>
            </a:r>
            <a:r>
              <a:rPr lang="en-US" sz="1400" b="0" dirty="0">
                <a:ea typeface="Aptos" panose="020B0004020202020204" pitchFamily="34" charset="0"/>
              </a:rPr>
              <a:t>. </a:t>
            </a:r>
          </a:p>
          <a:p>
            <a:pPr marL="285750" indent="-285750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400" b="0" i="1" dirty="0">
                <a:ea typeface="Aptos" panose="020B0004020202020204" pitchFamily="34" charset="0"/>
              </a:rPr>
              <a:t>Sprawling ones </a:t>
            </a:r>
            <a:r>
              <a:rPr lang="en-US" sz="1400" b="0" dirty="0">
                <a:ea typeface="Aptos" panose="020B0004020202020204" pitchFamily="34" charset="0"/>
              </a:rPr>
              <a:t>(Sydney 12,145 sq km): Include </a:t>
            </a:r>
            <a:r>
              <a:rPr lang="en-US" sz="1400" b="0" dirty="0">
                <a:solidFill>
                  <a:schemeClr val="accent5">
                    <a:lumMod val="75000"/>
                  </a:schemeClr>
                </a:solidFill>
                <a:ea typeface="Aptos" panose="020B0004020202020204" pitchFamily="34" charset="0"/>
              </a:rPr>
              <a:t>pilots</a:t>
            </a:r>
            <a:r>
              <a:rPr lang="en-US" sz="1400" b="0" dirty="0">
                <a:ea typeface="Aptos" panose="020B0004020202020204" pitchFamily="34" charset="0"/>
              </a:rPr>
              <a:t> with limited features.</a:t>
            </a:r>
            <a:endParaRPr lang="en-US" sz="1400" b="0" dirty="0"/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08F15ECF-D7B0-770F-6B1D-F1C0F157D11F}"/>
              </a:ext>
            </a:extLst>
          </p:cNvPr>
          <p:cNvSpPr txBox="1">
            <a:spLocks/>
          </p:cNvSpPr>
          <p:nvPr/>
        </p:nvSpPr>
        <p:spPr>
          <a:xfrm>
            <a:off x="4714873" y="3946914"/>
            <a:ext cx="4162425" cy="2463979"/>
          </a:xfrm>
          <a:prstGeom prst="roundRect">
            <a:avLst>
              <a:gd name="adj" fmla="val 10180"/>
            </a:avLst>
          </a:prstGeom>
          <a:solidFill>
            <a:srgbClr val="D3C8DE"/>
          </a:solidFill>
          <a:ln w="12700">
            <a:solidFill>
              <a:srgbClr val="71558D"/>
            </a:solidFill>
            <a:prstDash val="sysDash"/>
          </a:ln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3" indent="0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400" dirty="0"/>
              <a:t>Technology &amp; Business Models</a:t>
            </a:r>
          </a:p>
          <a:p>
            <a:pPr marL="285750" indent="-285750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400" b="0" dirty="0"/>
              <a:t>Smartphone </a:t>
            </a:r>
            <a:r>
              <a:rPr lang="en-US" sz="1400" b="0" dirty="0">
                <a:solidFill>
                  <a:schemeClr val="accent5">
                    <a:lumMod val="75000"/>
                  </a:schemeClr>
                </a:solidFill>
              </a:rPr>
              <a:t>apps</a:t>
            </a:r>
            <a:r>
              <a:rPr lang="en-US" sz="1400" b="0" dirty="0"/>
              <a:t> dominate; few web-only pilots.</a:t>
            </a:r>
          </a:p>
          <a:p>
            <a:pPr marL="285750" indent="-285750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400" b="0" i="1" dirty="0"/>
              <a:t>Subscription models</a:t>
            </a:r>
            <a:r>
              <a:rPr lang="en-US" sz="1400" b="0" dirty="0"/>
              <a:t>: Mix of pay-as-you-go and mobility packages. </a:t>
            </a:r>
          </a:p>
          <a:p>
            <a:pPr marL="285750" indent="-285750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400" b="0" dirty="0"/>
              <a:t>Mobility package → associated with projects that offer </a:t>
            </a:r>
            <a:r>
              <a:rPr lang="en-US" sz="1400" b="0" dirty="0">
                <a:solidFill>
                  <a:schemeClr val="accent5">
                    <a:lumMod val="75000"/>
                  </a:schemeClr>
                </a:solidFill>
              </a:rPr>
              <a:t>additional perks</a:t>
            </a:r>
            <a:r>
              <a:rPr lang="en-US" sz="1400" b="0" dirty="0"/>
              <a:t>.</a:t>
            </a:r>
          </a:p>
          <a:p>
            <a:pPr marL="285750" indent="-285750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400" b="0" dirty="0" err="1"/>
              <a:t>ePay</a:t>
            </a:r>
            <a:r>
              <a:rPr lang="en-US" sz="1400" b="0" dirty="0"/>
              <a:t> &amp; smart cards: Most common payment modes.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283295FA-34AD-2CA9-722D-241E4E0A36D0}"/>
              </a:ext>
            </a:extLst>
          </p:cNvPr>
          <p:cNvSpPr txBox="1">
            <a:spLocks/>
          </p:cNvSpPr>
          <p:nvPr/>
        </p:nvSpPr>
        <p:spPr>
          <a:xfrm>
            <a:off x="4714874" y="1478563"/>
            <a:ext cx="4162424" cy="2307015"/>
          </a:xfrm>
          <a:prstGeom prst="roundRect">
            <a:avLst>
              <a:gd name="adj" fmla="val 9027"/>
            </a:avLst>
          </a:prstGeom>
          <a:solidFill>
            <a:srgbClr val="D3C8DE"/>
          </a:solidFill>
          <a:ln w="12700">
            <a:solidFill>
              <a:srgbClr val="71558D"/>
            </a:solidFill>
            <a:prstDash val="sysDash"/>
          </a:ln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3" indent="0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400" dirty="0"/>
              <a:t>Integration Insights</a:t>
            </a:r>
          </a:p>
          <a:p>
            <a:pPr marL="285750" indent="-285750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400" b="0" dirty="0"/>
              <a:t>No direct link between </a:t>
            </a:r>
            <a:r>
              <a:rPr lang="en-US" sz="1400" b="0" dirty="0">
                <a:solidFill>
                  <a:schemeClr val="accent5">
                    <a:lumMod val="75000"/>
                  </a:schemeClr>
                </a:solidFill>
              </a:rPr>
              <a:t>number of modes </a:t>
            </a:r>
            <a:r>
              <a:rPr lang="en-US" sz="1400" b="0" dirty="0"/>
              <a:t>and </a:t>
            </a:r>
            <a:r>
              <a:rPr lang="en-US" sz="1400" b="0" dirty="0" err="1">
                <a:solidFill>
                  <a:schemeClr val="accent5">
                    <a:lumMod val="75000"/>
                  </a:schemeClr>
                </a:solidFill>
              </a:rPr>
              <a:t>LoI</a:t>
            </a:r>
            <a:r>
              <a:rPr lang="en-US" sz="1400" b="0" dirty="0"/>
              <a:t> → quality of coordination matters more.</a:t>
            </a:r>
          </a:p>
          <a:p>
            <a:pPr marL="285750" indent="-285750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400" b="0" i="1" dirty="0"/>
              <a:t>Operational projects</a:t>
            </a:r>
            <a:r>
              <a:rPr lang="en-US" sz="1400" b="0" dirty="0"/>
              <a:t>: Offers complete set of </a:t>
            </a:r>
            <a:r>
              <a:rPr lang="en-US" sz="1400" b="0" dirty="0">
                <a:solidFill>
                  <a:schemeClr val="accent5">
                    <a:lumMod val="75000"/>
                  </a:schemeClr>
                </a:solidFill>
              </a:rPr>
              <a:t>service provision </a:t>
            </a:r>
            <a:r>
              <a:rPr lang="en-US" sz="1400" b="0" dirty="0"/>
              <a:t>(Real-time information, trip planning, ticketing, booking, payment).</a:t>
            </a:r>
          </a:p>
          <a:p>
            <a:pPr marL="285750" indent="-285750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400" b="0" i="1" dirty="0"/>
              <a:t>Pilot projects</a:t>
            </a:r>
            <a:r>
              <a:rPr lang="en-US" sz="1400" b="0" dirty="0"/>
              <a:t>: </a:t>
            </a:r>
            <a:r>
              <a:rPr lang="en-US" sz="1400" b="0" dirty="0">
                <a:solidFill>
                  <a:schemeClr val="accent5">
                    <a:lumMod val="75000"/>
                  </a:schemeClr>
                </a:solidFill>
              </a:rPr>
              <a:t>Real-time information </a:t>
            </a:r>
            <a:r>
              <a:rPr lang="en-US" sz="1400" b="0" dirty="0"/>
              <a:t>often missing → gap in data sharing.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031FF055-AE05-2357-AD52-70BEDA99F99B}"/>
              </a:ext>
            </a:extLst>
          </p:cNvPr>
          <p:cNvSpPr txBox="1">
            <a:spLocks/>
          </p:cNvSpPr>
          <p:nvPr/>
        </p:nvSpPr>
        <p:spPr>
          <a:xfrm>
            <a:off x="266699" y="4855281"/>
            <a:ext cx="4162423" cy="1563945"/>
          </a:xfrm>
          <a:prstGeom prst="roundRect">
            <a:avLst>
              <a:gd name="adj" fmla="val 15901"/>
            </a:avLst>
          </a:prstGeom>
          <a:solidFill>
            <a:srgbClr val="D3C8DE"/>
          </a:solidFill>
          <a:ln w="12700">
            <a:solidFill>
              <a:srgbClr val="71558D"/>
            </a:solidFill>
            <a:prstDash val="sysDash"/>
          </a:ln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3" indent="0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400" dirty="0"/>
              <a:t>Governance &amp; Policy Link</a:t>
            </a:r>
          </a:p>
          <a:p>
            <a:pPr marL="285750" indent="-285750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400" b="0" i="1" dirty="0"/>
              <a:t>High-performing projects</a:t>
            </a:r>
            <a:r>
              <a:rPr lang="en-US" sz="1400" b="0" dirty="0"/>
              <a:t>: Whim, </a:t>
            </a:r>
            <a:r>
              <a:rPr lang="en-US" sz="1400" b="0" dirty="0" err="1"/>
              <a:t>UbiGo</a:t>
            </a:r>
            <a:r>
              <a:rPr lang="en-US" sz="1400" b="0" dirty="0"/>
              <a:t>, </a:t>
            </a:r>
            <a:r>
              <a:rPr lang="en-US" sz="1400" b="0" dirty="0" err="1"/>
              <a:t>WienMobil</a:t>
            </a:r>
            <a:endParaRPr lang="en-US" sz="1400" b="0" dirty="0"/>
          </a:p>
          <a:p>
            <a:pPr marL="285750" indent="-285750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400" b="0" dirty="0"/>
              <a:t>New </a:t>
            </a:r>
            <a:r>
              <a:rPr lang="en-US" sz="1400" b="0" dirty="0">
                <a:solidFill>
                  <a:schemeClr val="accent5">
                    <a:lumMod val="75000"/>
                  </a:schemeClr>
                </a:solidFill>
              </a:rPr>
              <a:t>addition of policy</a:t>
            </a:r>
            <a:r>
              <a:rPr lang="en-US" sz="1400" b="0" dirty="0"/>
              <a:t>, </a:t>
            </a:r>
            <a:r>
              <a:rPr lang="en-US" sz="1400" b="0" dirty="0">
                <a:solidFill>
                  <a:schemeClr val="accent5">
                    <a:lumMod val="75000"/>
                  </a:schemeClr>
                </a:solidFill>
              </a:rPr>
              <a:t>operational</a:t>
            </a:r>
            <a:r>
              <a:rPr lang="en-US" sz="1400" b="0" dirty="0"/>
              <a:t>, </a:t>
            </a:r>
            <a:r>
              <a:rPr lang="en-US" sz="1400" b="0" dirty="0">
                <a:solidFill>
                  <a:schemeClr val="accent5">
                    <a:lumMod val="75000"/>
                  </a:schemeClr>
                </a:solidFill>
              </a:rPr>
              <a:t>PPP</a:t>
            </a:r>
            <a:r>
              <a:rPr lang="en-US" sz="1400" b="0" dirty="0"/>
              <a:t>-led and exhibit </a:t>
            </a:r>
            <a:r>
              <a:rPr lang="en-US" sz="1400" b="0" dirty="0">
                <a:solidFill>
                  <a:schemeClr val="accent5">
                    <a:lumMod val="75000"/>
                  </a:schemeClr>
                </a:solidFill>
              </a:rPr>
              <a:t>high</a:t>
            </a:r>
            <a:r>
              <a:rPr lang="en-US" sz="1400" b="0" dirty="0"/>
              <a:t> numbers of </a:t>
            </a:r>
            <a:r>
              <a:rPr lang="en-US" sz="1400" b="0" dirty="0">
                <a:solidFill>
                  <a:schemeClr val="accent5">
                    <a:lumMod val="75000"/>
                  </a:schemeClr>
                </a:solidFill>
              </a:rPr>
              <a:t>modes</a:t>
            </a:r>
            <a:r>
              <a:rPr lang="en-US" sz="1400" b="0" dirty="0"/>
              <a:t> and </a:t>
            </a:r>
            <a:r>
              <a:rPr lang="en-US" sz="1400" b="0" dirty="0" err="1">
                <a:solidFill>
                  <a:schemeClr val="accent5">
                    <a:lumMod val="75000"/>
                  </a:schemeClr>
                </a:solidFill>
              </a:rPr>
              <a:t>LoI</a:t>
            </a:r>
            <a:r>
              <a:rPr lang="en-US" sz="1400" b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21034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TRANS Presentation">
      <a:dk1>
        <a:srgbClr val="040F0F"/>
      </a:dk1>
      <a:lt1>
        <a:srgbClr val="FFFFFF"/>
      </a:lt1>
      <a:dk2>
        <a:srgbClr val="203B74"/>
      </a:dk2>
      <a:lt2>
        <a:srgbClr val="FFFFFF"/>
      </a:lt2>
      <a:accent1>
        <a:srgbClr val="203B74"/>
      </a:accent1>
      <a:accent2>
        <a:srgbClr val="FF5300"/>
      </a:accent2>
      <a:accent3>
        <a:srgbClr val="2A7D3D"/>
      </a:accent3>
      <a:accent4>
        <a:srgbClr val="97A8B1"/>
      </a:accent4>
      <a:accent5>
        <a:srgbClr val="2A8ACB"/>
      </a:accent5>
      <a:accent6>
        <a:srgbClr val="FFFFFF"/>
      </a:accent6>
      <a:hlink>
        <a:srgbClr val="FF5300"/>
      </a:hlink>
      <a:folHlink>
        <a:srgbClr val="2A8ACB"/>
      </a:folHlink>
    </a:clrScheme>
    <a:fontScheme name="TIME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13813</TotalTime>
  <Words>3967</Words>
  <Application>Microsoft Office PowerPoint</Application>
  <PresentationFormat>On-screen Show (4:3)</PresentationFormat>
  <Paragraphs>301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Aptos</vt:lpstr>
      <vt:lpstr>Arial</vt:lpstr>
      <vt:lpstr>Calibri</vt:lpstr>
      <vt:lpstr>Futura</vt:lpstr>
      <vt:lpstr>Times New Roman</vt:lpstr>
      <vt:lpstr>Wingdings</vt:lpstr>
      <vt:lpstr>Office Theme</vt:lpstr>
      <vt:lpstr>Mobility-as-a-Service: Insights from Global Practices and Implications for Indian Cities (Paper ID: 8118)</vt:lpstr>
      <vt:lpstr>Introduction</vt:lpstr>
      <vt:lpstr>Research Problem and Gaps</vt:lpstr>
      <vt:lpstr>Research Question, Aim &amp; Objectives</vt:lpstr>
      <vt:lpstr>Methodology</vt:lpstr>
      <vt:lpstr>Identification of MaaS best practices </vt:lpstr>
      <vt:lpstr>Identification of MaaS best practices </vt:lpstr>
      <vt:lpstr>Review of MaaS best practices </vt:lpstr>
      <vt:lpstr>Analysis of MaaS Projects</vt:lpstr>
      <vt:lpstr>Identified Analytical Characteristics</vt:lpstr>
      <vt:lpstr>Case Study - Bengaluru</vt:lpstr>
      <vt:lpstr>Recent actions towards MaaS implementation</vt:lpstr>
      <vt:lpstr>Barriers and Opportunities</vt:lpstr>
      <vt:lpstr>Recommendations</vt:lpstr>
      <vt:lpstr>Conclusion </vt:lpstr>
      <vt:lpstr>References</vt:lpstr>
      <vt:lpstr>References</vt:lpstr>
      <vt:lpstr>References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NABH HIRWANI</dc:creator>
  <cp:lastModifiedBy>shiksha singh</cp:lastModifiedBy>
  <cp:revision>4</cp:revision>
  <dcterms:created xsi:type="dcterms:W3CDTF">2022-10-01T07:57:53Z</dcterms:created>
  <dcterms:modified xsi:type="dcterms:W3CDTF">2025-11-07T17:22:43Z</dcterms:modified>
</cp:coreProperties>
</file>