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8.xml" ContentType="application/vnd.openxmlformats-officedocument.drawingml.chart+xml"/>
  <Override PartName="/ppt/charts/style7.xml" ContentType="application/vnd.ms-office.chartstyle+xml"/>
  <Override PartName="/ppt/charts/colors7.xml" ContentType="application/vnd.ms-office.chartcolorstyl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7" r:id="rId1"/>
  </p:sldMasterIdLst>
  <p:notesMasterIdLst>
    <p:notesMasterId r:id="rId22"/>
  </p:notesMasterIdLst>
  <p:sldIdLst>
    <p:sldId id="256" r:id="rId2"/>
    <p:sldId id="258" r:id="rId3"/>
    <p:sldId id="304" r:id="rId4"/>
    <p:sldId id="260" r:id="rId5"/>
    <p:sldId id="263" r:id="rId6"/>
    <p:sldId id="265" r:id="rId7"/>
    <p:sldId id="335" r:id="rId8"/>
    <p:sldId id="315" r:id="rId9"/>
    <p:sldId id="264" r:id="rId10"/>
    <p:sldId id="336" r:id="rId11"/>
    <p:sldId id="282" r:id="rId12"/>
    <p:sldId id="285" r:id="rId13"/>
    <p:sldId id="286" r:id="rId14"/>
    <p:sldId id="334" r:id="rId15"/>
    <p:sldId id="287" r:id="rId16"/>
    <p:sldId id="290" r:id="rId17"/>
    <p:sldId id="296" r:id="rId18"/>
    <p:sldId id="316" r:id="rId19"/>
    <p:sldId id="313" r:id="rId20"/>
    <p:sldId id="29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68" autoAdjust="0"/>
    <p:restoredTop sz="89653" autoAdjust="0"/>
  </p:normalViewPr>
  <p:slideViewPr>
    <p:cSldViewPr snapToGrid="0">
      <p:cViewPr>
        <p:scale>
          <a:sx n="75" d="100"/>
          <a:sy n="75" d="100"/>
        </p:scale>
        <p:origin x="1071"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F:\PRSTRC%20Lab\13.%20Animal%20Crash%20Hotspots%20in%20Punjab\Road%20Crash%20Data\Animal%20Crashes%20in%20Punjab%202017-2022_Final.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F:\PRSTRC%20Lab\13.%20Animal%20Crash%20Hotspots%20in%20Punjab\Road%20Crash%20Data\Animal%20Crashes%20in%20Punjab%202017-2022_Final.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F:\PRSTRC%20Lab\13.%20Animal%20Crash%20Hotspots%20in%20Punjab\Road%20Crash%20Data\Animal%20Crashes%20in%20Punjab%202017-2022_Final.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F:\PRSTRC%20Lab\13.%20Animal%20Crash%20Hotspots%20in%20Punjab\Road%20Crash%20Data\Animal%20Crashes%20in%20Punjab%202017-2022_Final.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F:\PRSTRC%20Lab\13.%20Animal%20Crash%20Hotspots%20in%20Punjab\Road%20Crash%20Data\Animal%20Crashes%20in%20Punjab%202017-2022_Final.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file:///F:\PRSTRC%20Lab\13.%20Animal%20Crash%20Hotspots%20in%20Punjab\Road%20Crash%20Data\Animal%20Crashes%20in%20Punjab%202017-2022_Final.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1" Type="http://schemas.openxmlformats.org/officeDocument/2006/relationships/oleObject" Target="file:///F:\PRSTRC%20Lab\13.%20Animal%20Crash%20Hotspots%20in%20Punjab\Road%20Crash%20Data\Animal%20Crashes%20in%20Punjab%202017-2022_Final.xlsx" TargetMode="External"/></Relationships>
</file>

<file path=ppt/charts/_rels/chart8.xml.rels><?xml version="1.0" encoding="UTF-8" standalone="yes"?>
<Relationships xmlns="http://schemas.openxmlformats.org/package/2006/relationships"><Relationship Id="rId3" Type="http://schemas.openxmlformats.org/officeDocument/2006/relationships/oleObject" Target="file:///F:\PRSTRC%20Lab\13.%20Animal%20Crash%20Hotspots%20in%20Punjab\Road%20Crash%20Data\Region%20Wise%20Sheet.xlsx" TargetMode="External"/><Relationship Id="rId2" Type="http://schemas.microsoft.com/office/2011/relationships/chartColorStyle" Target="colors7.xml"/><Relationship Id="rId1" Type="http://schemas.microsoft.com/office/2011/relationships/chartStyle" Target="style7.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[Animal Crashes in Punjab 2017-2022_Final.xlsx]Month!PivotTable2</c:name>
    <c:fmtId val="-1"/>
  </c:pivotSource>
  <c:chart>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1"/>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7"/>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Month!$B$1</c:f>
              <c:strCache>
                <c:ptCount val="1"/>
                <c:pt idx="0">
                  <c:v> Fatalities</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900" b="1"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Month!$A$2:$A$14</c:f>
              <c:strCache>
                <c:ptCount val="12"/>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Month!$B$2:$B$14</c:f>
              <c:numCache>
                <c:formatCode>General</c:formatCode>
                <c:ptCount val="12"/>
                <c:pt idx="0">
                  <c:v>69</c:v>
                </c:pt>
                <c:pt idx="1">
                  <c:v>76</c:v>
                </c:pt>
                <c:pt idx="2">
                  <c:v>77</c:v>
                </c:pt>
                <c:pt idx="3">
                  <c:v>82</c:v>
                </c:pt>
                <c:pt idx="4">
                  <c:v>73</c:v>
                </c:pt>
                <c:pt idx="5">
                  <c:v>89</c:v>
                </c:pt>
                <c:pt idx="6">
                  <c:v>116</c:v>
                </c:pt>
                <c:pt idx="7">
                  <c:v>116</c:v>
                </c:pt>
                <c:pt idx="8">
                  <c:v>99</c:v>
                </c:pt>
                <c:pt idx="9">
                  <c:v>109</c:v>
                </c:pt>
                <c:pt idx="10">
                  <c:v>111</c:v>
                </c:pt>
                <c:pt idx="11">
                  <c:v>104</c:v>
                </c:pt>
              </c:numCache>
            </c:numRef>
          </c:val>
          <c:extLst>
            <c:ext xmlns:c16="http://schemas.microsoft.com/office/drawing/2014/chart" uri="{C3380CC4-5D6E-409C-BE32-E72D297353CC}">
              <c16:uniqueId val="{00000000-E3A5-443F-985A-EA7CD590C440}"/>
            </c:ext>
          </c:extLst>
        </c:ser>
        <c:ser>
          <c:idx val="1"/>
          <c:order val="1"/>
          <c:tx>
            <c:strRef>
              <c:f>Month!$C$1</c:f>
              <c:strCache>
                <c:ptCount val="1"/>
                <c:pt idx="0">
                  <c:v> Serious Injuries</c:v>
                </c:pt>
              </c:strCache>
            </c:strRef>
          </c:tx>
          <c:spPr>
            <a:solidFill>
              <a:schemeClr val="accent2"/>
            </a:solidFill>
            <a:ln>
              <a:noFill/>
            </a:ln>
            <a:effectLst/>
          </c:spPr>
          <c:invertIfNegative val="0"/>
          <c:cat>
            <c:strRef>
              <c:f>Month!$A$2:$A$14</c:f>
              <c:strCache>
                <c:ptCount val="12"/>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Month!$C$2:$C$14</c:f>
              <c:numCache>
                <c:formatCode>General</c:formatCode>
                <c:ptCount val="12"/>
                <c:pt idx="0">
                  <c:v>18</c:v>
                </c:pt>
                <c:pt idx="1">
                  <c:v>21</c:v>
                </c:pt>
                <c:pt idx="2">
                  <c:v>21</c:v>
                </c:pt>
                <c:pt idx="3">
                  <c:v>14</c:v>
                </c:pt>
                <c:pt idx="4">
                  <c:v>16</c:v>
                </c:pt>
                <c:pt idx="5">
                  <c:v>18</c:v>
                </c:pt>
                <c:pt idx="6">
                  <c:v>15</c:v>
                </c:pt>
                <c:pt idx="7">
                  <c:v>31</c:v>
                </c:pt>
                <c:pt idx="8">
                  <c:v>14</c:v>
                </c:pt>
                <c:pt idx="9">
                  <c:v>35</c:v>
                </c:pt>
                <c:pt idx="10">
                  <c:v>23</c:v>
                </c:pt>
                <c:pt idx="11">
                  <c:v>26</c:v>
                </c:pt>
              </c:numCache>
            </c:numRef>
          </c:val>
          <c:extLst>
            <c:ext xmlns:c16="http://schemas.microsoft.com/office/drawing/2014/chart" uri="{C3380CC4-5D6E-409C-BE32-E72D297353CC}">
              <c16:uniqueId val="{00000001-E3A5-443F-985A-EA7CD590C440}"/>
            </c:ext>
          </c:extLst>
        </c:ser>
        <c:ser>
          <c:idx val="2"/>
          <c:order val="2"/>
          <c:tx>
            <c:strRef>
              <c:f>Month!$D$1</c:f>
              <c:strCache>
                <c:ptCount val="1"/>
                <c:pt idx="0">
                  <c:v> Minor Injuries</c:v>
                </c:pt>
              </c:strCache>
            </c:strRef>
          </c:tx>
          <c:spPr>
            <a:solidFill>
              <a:schemeClr val="accent3"/>
            </a:solidFill>
            <a:ln>
              <a:noFill/>
            </a:ln>
            <a:effectLst/>
          </c:spPr>
          <c:invertIfNegative val="0"/>
          <c:cat>
            <c:strRef>
              <c:f>Month!$A$2:$A$14</c:f>
              <c:strCache>
                <c:ptCount val="12"/>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Month!$D$2:$D$14</c:f>
              <c:numCache>
                <c:formatCode>General</c:formatCode>
                <c:ptCount val="12"/>
                <c:pt idx="0">
                  <c:v>12</c:v>
                </c:pt>
                <c:pt idx="1">
                  <c:v>11</c:v>
                </c:pt>
                <c:pt idx="2">
                  <c:v>11</c:v>
                </c:pt>
                <c:pt idx="3">
                  <c:v>14</c:v>
                </c:pt>
                <c:pt idx="4">
                  <c:v>6</c:v>
                </c:pt>
                <c:pt idx="5">
                  <c:v>13</c:v>
                </c:pt>
                <c:pt idx="6">
                  <c:v>20</c:v>
                </c:pt>
                <c:pt idx="7">
                  <c:v>46</c:v>
                </c:pt>
                <c:pt idx="8">
                  <c:v>13</c:v>
                </c:pt>
                <c:pt idx="9">
                  <c:v>5</c:v>
                </c:pt>
                <c:pt idx="10">
                  <c:v>19</c:v>
                </c:pt>
                <c:pt idx="11">
                  <c:v>9</c:v>
                </c:pt>
              </c:numCache>
            </c:numRef>
          </c:val>
          <c:extLst>
            <c:ext xmlns:c16="http://schemas.microsoft.com/office/drawing/2014/chart" uri="{C3380CC4-5D6E-409C-BE32-E72D297353CC}">
              <c16:uniqueId val="{00000002-E3A5-443F-985A-EA7CD590C440}"/>
            </c:ext>
          </c:extLst>
        </c:ser>
        <c:dLbls>
          <c:showLegendKey val="0"/>
          <c:showVal val="0"/>
          <c:showCatName val="0"/>
          <c:showSerName val="0"/>
          <c:showPercent val="0"/>
          <c:showBubbleSize val="0"/>
        </c:dLbls>
        <c:gapWidth val="182"/>
        <c:axId val="1363977568"/>
        <c:axId val="1357942768"/>
      </c:barChart>
      <c:catAx>
        <c:axId val="1363977568"/>
        <c:scaling>
          <c:orientation val="minMax"/>
        </c:scaling>
        <c:delete val="0"/>
        <c:axPos val="l"/>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IN" sz="1200" b="1"/>
                  <a:t>MONTH</a:t>
                </a:r>
              </a:p>
            </c:rich>
          </c:tx>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357942768"/>
        <c:crosses val="autoZero"/>
        <c:auto val="1"/>
        <c:lblAlgn val="ctr"/>
        <c:lblOffset val="100"/>
        <c:noMultiLvlLbl val="0"/>
      </c:catAx>
      <c:valAx>
        <c:axId val="135794276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IN" sz="1200" b="1"/>
                  <a:t>NUMBER OF PERSONS INVOLVED</a:t>
                </a:r>
              </a:p>
            </c:rich>
          </c:tx>
          <c:layout>
            <c:manualLayout>
              <c:xMode val="edge"/>
              <c:yMode val="edge"/>
              <c:x val="0.39565330580777169"/>
              <c:y val="0.95350862730606323"/>
            </c:manualLayout>
          </c:layout>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363977568"/>
        <c:crosses val="autoZero"/>
        <c:crossBetween val="between"/>
      </c:valAx>
      <c:spPr>
        <a:noFill/>
        <a:ln>
          <a:noFill/>
        </a:ln>
        <a:effectLst/>
      </c:spPr>
    </c:plotArea>
    <c:legend>
      <c:legendPos val="r"/>
      <c:layout>
        <c:manualLayout>
          <c:xMode val="edge"/>
          <c:yMode val="edge"/>
          <c:x val="0.77071789952339853"/>
          <c:y val="0.54325666920747717"/>
          <c:w val="0.20892616002814571"/>
          <c:h val="0.12267912924433717"/>
        </c:manualLayout>
      </c:layout>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575873689227132"/>
          <c:y val="0.10439988931096073"/>
          <c:w val="0.61051511442775297"/>
          <c:h val="0.89560011068903922"/>
        </c:manualLayout>
      </c:layout>
      <c:pieChart>
        <c:varyColors val="1"/>
        <c:ser>
          <c:idx val="0"/>
          <c:order val="0"/>
          <c:tx>
            <c:strRef>
              <c:f>Time!$G$1</c:f>
              <c:strCache>
                <c:ptCount val="1"/>
                <c:pt idx="0">
                  <c:v>Fatalities</c:v>
                </c:pt>
              </c:strCache>
            </c:strRef>
          </c:tx>
          <c:spPr>
            <a:ln>
              <a:solidFill>
                <a:schemeClr val="tx1"/>
              </a:solidFill>
            </a:ln>
          </c:spPr>
          <c:dPt>
            <c:idx val="0"/>
            <c:bubble3D val="0"/>
            <c:spPr>
              <a:solidFill>
                <a:schemeClr val="accent2"/>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4B48-4EF0-ADCC-0A4949B784AB}"/>
              </c:ext>
            </c:extLst>
          </c:dPt>
          <c:dPt>
            <c:idx val="1"/>
            <c:bubble3D val="0"/>
            <c:spPr>
              <a:solidFill>
                <a:schemeClr val="accent4"/>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4B48-4EF0-ADCC-0A4949B784AB}"/>
              </c:ext>
            </c:extLst>
          </c:dPt>
          <c:dPt>
            <c:idx val="2"/>
            <c:bubble3D val="0"/>
            <c:spPr>
              <a:solidFill>
                <a:schemeClr val="accent6"/>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4B48-4EF0-ADCC-0A4949B784AB}"/>
              </c:ext>
            </c:extLst>
          </c:dPt>
          <c:dPt>
            <c:idx val="3"/>
            <c:bubble3D val="0"/>
            <c:spPr>
              <a:solidFill>
                <a:schemeClr val="accent2">
                  <a:lumMod val="6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4B48-4EF0-ADCC-0A4949B784AB}"/>
              </c:ext>
            </c:extLst>
          </c:dPt>
          <c:dPt>
            <c:idx val="4"/>
            <c:bubble3D val="0"/>
            <c:spPr>
              <a:solidFill>
                <a:schemeClr val="accent4">
                  <a:lumMod val="6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4B48-4EF0-ADCC-0A4949B784AB}"/>
              </c:ext>
            </c:extLst>
          </c:dPt>
          <c:dPt>
            <c:idx val="5"/>
            <c:bubble3D val="0"/>
            <c:spPr>
              <a:solidFill>
                <a:schemeClr val="accent6">
                  <a:lumMod val="6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B-4B48-4EF0-ADCC-0A4949B784AB}"/>
              </c:ext>
            </c:extLst>
          </c:dPt>
          <c:dPt>
            <c:idx val="6"/>
            <c:bubble3D val="0"/>
            <c:spPr>
              <a:solidFill>
                <a:schemeClr val="accent2">
                  <a:lumMod val="80000"/>
                  <a:lumOff val="2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D-4B48-4EF0-ADCC-0A4949B784AB}"/>
              </c:ext>
            </c:extLst>
          </c:dPt>
          <c:dPt>
            <c:idx val="7"/>
            <c:bubble3D val="0"/>
            <c:spPr>
              <a:solidFill>
                <a:schemeClr val="accent4">
                  <a:lumMod val="80000"/>
                  <a:lumOff val="2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F-4B48-4EF0-ADCC-0A4949B784AB}"/>
              </c:ext>
            </c:extLst>
          </c:dPt>
          <c:dPt>
            <c:idx val="8"/>
            <c:bubble3D val="0"/>
            <c:spPr>
              <a:solidFill>
                <a:schemeClr val="accent6">
                  <a:lumMod val="80000"/>
                  <a:lumOff val="2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1-4B48-4EF0-ADCC-0A4949B784AB}"/>
              </c:ext>
            </c:extLst>
          </c:dPt>
          <c:dLbls>
            <c:dLbl>
              <c:idx val="0"/>
              <c:layout>
                <c:manualLayout>
                  <c:x val="4.5773544041260578E-2"/>
                  <c:y val="-5.1992551203477469E-2"/>
                </c:manualLayout>
              </c:layout>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noAutofit/>
                </a:bodyPr>
                <a:lstStyle/>
                <a:p>
                  <a:pPr>
                    <a:defRPr sz="14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5561668959193029"/>
                      <c:h val="9.5846645367412137E-2"/>
                    </c:manualLayout>
                  </c15:layout>
                </c:ext>
                <c:ext xmlns:c16="http://schemas.microsoft.com/office/drawing/2014/chart" uri="{C3380CC4-5D6E-409C-BE32-E72D297353CC}">
                  <c16:uniqueId val="{00000001-4B48-4EF0-ADCC-0A4949B784AB}"/>
                </c:ext>
              </c:extLst>
            </c:dLbl>
            <c:dLbl>
              <c:idx val="1"/>
              <c:layout>
                <c:manualLayout>
                  <c:x val="0.26974863718958197"/>
                  <c:y val="-2.6465604652026499E-2"/>
                </c:manualLayout>
              </c:layout>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noAutofit/>
                </a:bodyPr>
                <a:lstStyle/>
                <a:p>
                  <a:pPr>
                    <a:defRPr sz="14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4243466299862448"/>
                      <c:h val="0.10677652597948545"/>
                    </c:manualLayout>
                  </c15:layout>
                </c:ext>
                <c:ext xmlns:c16="http://schemas.microsoft.com/office/drawing/2014/chart" uri="{C3380CC4-5D6E-409C-BE32-E72D297353CC}">
                  <c16:uniqueId val="{00000003-4B48-4EF0-ADCC-0A4949B784AB}"/>
                </c:ext>
              </c:extLst>
            </c:dLbl>
            <c:dLbl>
              <c:idx val="2"/>
              <c:layout>
                <c:manualLayout>
                  <c:x val="0.17443945817961565"/>
                  <c:y val="0.1088192056222065"/>
                </c:manualLayout>
              </c:layout>
              <c:showLegendKey val="0"/>
              <c:showVal val="0"/>
              <c:showCatName val="1"/>
              <c:showSerName val="0"/>
              <c:showPercent val="1"/>
              <c:showBubbleSize val="0"/>
              <c:extLst>
                <c:ext xmlns:c15="http://schemas.microsoft.com/office/drawing/2012/chart" uri="{CE6537A1-D6FC-4f65-9D91-7224C49458BB}">
                  <c15:layout>
                    <c:manualLayout>
                      <c:w val="0.22648120669923139"/>
                      <c:h val="0.1332269694638599"/>
                    </c:manualLayout>
                  </c15:layout>
                </c:ext>
                <c:ext xmlns:c16="http://schemas.microsoft.com/office/drawing/2014/chart" uri="{C3380CC4-5D6E-409C-BE32-E72D297353CC}">
                  <c16:uniqueId val="{00000005-4B48-4EF0-ADCC-0A4949B784AB}"/>
                </c:ext>
              </c:extLst>
            </c:dLbl>
            <c:dLbl>
              <c:idx val="3"/>
              <c:layout>
                <c:manualLayout>
                  <c:x val="0.14683014812477188"/>
                  <c:y val="0.22239970204651657"/>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4B48-4EF0-ADCC-0A4949B784AB}"/>
                </c:ext>
              </c:extLst>
            </c:dLbl>
            <c:dLbl>
              <c:idx val="4"/>
              <c:layout>
                <c:manualLayout>
                  <c:x val="-0.21638914890883404"/>
                  <c:y val="9.9729647057462137E-2"/>
                </c:manualLayout>
              </c:layout>
              <c:showLegendKey val="0"/>
              <c:showVal val="0"/>
              <c:showCatName val="1"/>
              <c:showSerName val="0"/>
              <c:showPercent val="1"/>
              <c:showBubbleSize val="0"/>
              <c:extLst>
                <c:ext xmlns:c15="http://schemas.microsoft.com/office/drawing/2012/chart" uri="{CE6537A1-D6FC-4f65-9D91-7224C49458BB}">
                  <c15:layout>
                    <c:manualLayout>
                      <c:w val="0.19753042233357193"/>
                      <c:h val="0.13322692906417305"/>
                    </c:manualLayout>
                  </c15:layout>
                </c:ext>
                <c:ext xmlns:c16="http://schemas.microsoft.com/office/drawing/2014/chart" uri="{C3380CC4-5D6E-409C-BE32-E72D297353CC}">
                  <c16:uniqueId val="{00000009-4B48-4EF0-ADCC-0A4949B784AB}"/>
                </c:ext>
              </c:extLst>
            </c:dLbl>
            <c:dLbl>
              <c:idx val="5"/>
              <c:layout>
                <c:manualLayout>
                  <c:x val="1.4019969531780471E-2"/>
                  <c:y val="0.2226430947368146"/>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B-4B48-4EF0-ADCC-0A4949B784AB}"/>
                </c:ext>
              </c:extLst>
            </c:dLbl>
            <c:dLbl>
              <c:idx val="7"/>
              <c:layout>
                <c:manualLayout>
                  <c:x val="-0.10293889837196923"/>
                  <c:y val="2.8507435639072248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F-4B48-4EF0-ADCC-0A4949B784AB}"/>
                </c:ext>
              </c:extLst>
            </c:dLbl>
            <c:dLbl>
              <c:idx val="8"/>
              <c:layout>
                <c:manualLayout>
                  <c:x val="-6.4502872455628357E-2"/>
                  <c:y val="-0.11775003494656115"/>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11-4B48-4EF0-ADCC-0A4949B784AB}"/>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Time!$F$2:$F$10</c:f>
              <c:strCache>
                <c:ptCount val="9"/>
                <c:pt idx="0">
                  <c:v>12:01 AM to 03:00 AM</c:v>
                </c:pt>
                <c:pt idx="1">
                  <c:v>03:01 AM to 06:00 AM</c:v>
                </c:pt>
                <c:pt idx="2">
                  <c:v>06:01 AM to 09:00 AM</c:v>
                </c:pt>
                <c:pt idx="3">
                  <c:v>09:01 AM to 12:00 PM</c:v>
                </c:pt>
                <c:pt idx="4">
                  <c:v>12:01 PM to 03:00 PM</c:v>
                </c:pt>
                <c:pt idx="5">
                  <c:v>03:01 PM to 06:00 PM</c:v>
                </c:pt>
                <c:pt idx="6">
                  <c:v>06:01 PM to 09:00 PM</c:v>
                </c:pt>
                <c:pt idx="7">
                  <c:v>09:01 PM to 12:00 AM</c:v>
                </c:pt>
                <c:pt idx="8">
                  <c:v>Unknown</c:v>
                </c:pt>
              </c:strCache>
            </c:strRef>
          </c:cat>
          <c:val>
            <c:numRef>
              <c:f>Time!$G$2:$G$10</c:f>
              <c:numCache>
                <c:formatCode>General</c:formatCode>
                <c:ptCount val="9"/>
                <c:pt idx="0">
                  <c:v>37</c:v>
                </c:pt>
                <c:pt idx="1">
                  <c:v>42</c:v>
                </c:pt>
                <c:pt idx="2">
                  <c:v>120</c:v>
                </c:pt>
                <c:pt idx="3">
                  <c:v>109</c:v>
                </c:pt>
                <c:pt idx="4">
                  <c:v>189</c:v>
                </c:pt>
                <c:pt idx="5">
                  <c:v>347</c:v>
                </c:pt>
                <c:pt idx="6">
                  <c:v>1216</c:v>
                </c:pt>
                <c:pt idx="7">
                  <c:v>37</c:v>
                </c:pt>
                <c:pt idx="8">
                  <c:v>145</c:v>
                </c:pt>
              </c:numCache>
            </c:numRef>
          </c:val>
          <c:extLst>
            <c:ext xmlns:c16="http://schemas.microsoft.com/office/drawing/2014/chart" uri="{C3380CC4-5D6E-409C-BE32-E72D297353CC}">
              <c16:uniqueId val="{00000012-4B48-4EF0-ADCC-0A4949B784AB}"/>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[Animal Crashes in Punjab 2017-2022_Final.xlsx]Victim!PivotTable4</c:name>
    <c:fmtId val="-1"/>
  </c:pivotSource>
  <c:chart>
    <c:autoTitleDeleted val="1"/>
    <c:pivotFmts>
      <c:pivotFmt>
        <c:idx val="0"/>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2"/>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3"/>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6"/>
          </a:solidFill>
          <a:ln>
            <a:noFill/>
          </a:ln>
          <a:effectLst>
            <a:outerShdw blurRad="254000" sx="102000" sy="102000" algn="ctr" rotWithShape="0">
              <a:prstClr val="black">
                <a:alpha val="20000"/>
              </a:prstClr>
            </a:outerShdw>
          </a:effectLst>
        </c:spPr>
        <c:dLbl>
          <c:idx val="0"/>
          <c:layout>
            <c:manualLayout>
              <c:x val="-1.867059918980029E-2"/>
              <c:y val="0.13969675168468015"/>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
        <c:spPr>
          <a:solidFill>
            <a:schemeClr val="accent6"/>
          </a:solidFill>
          <a:ln>
            <a:noFill/>
          </a:ln>
          <a:effectLst>
            <a:outerShdw blurRad="254000" sx="102000" sy="102000" algn="ctr" rotWithShape="0">
              <a:prstClr val="black">
                <a:alpha val="20000"/>
              </a:prstClr>
            </a:outerShdw>
          </a:effectLst>
        </c:spPr>
        <c:dLbl>
          <c:idx val="0"/>
          <c:layout>
            <c:manualLayout>
              <c:x val="-1.1247972745271494E-2"/>
              <c:y val="8.4909999281736814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1"/>
        <c:spPr>
          <a:solidFill>
            <a:schemeClr val="accent6"/>
          </a:solidFill>
          <a:ln>
            <a:noFill/>
          </a:ln>
          <a:effectLst>
            <a:outerShdw blurRad="254000" sx="102000" sy="102000" algn="ctr" rotWithShape="0">
              <a:prstClr val="black">
                <a:alpha val="20000"/>
              </a:prstClr>
            </a:outerShdw>
          </a:effectLst>
        </c:spPr>
        <c:dLbl>
          <c:idx val="0"/>
          <c:layout>
            <c:manualLayout>
              <c:x val="-4.4702721962554952E-5"/>
              <c:y val="-3.0603364532640454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14600687862448569"/>
                  <c:h val="0.12031742517994844"/>
                </c:manualLayout>
              </c15:layout>
            </c:ext>
          </c:extLst>
        </c:dLbl>
      </c:pivotFmt>
      <c:pivotFmt>
        <c:idx val="12"/>
        <c:spPr>
          <a:solidFill>
            <a:schemeClr val="accent6"/>
          </a:solidFill>
          <a:ln>
            <a:noFill/>
          </a:ln>
          <a:effectLst>
            <a:outerShdw blurRad="254000" sx="102000" sy="102000" algn="ctr" rotWithShape="0">
              <a:prstClr val="black">
                <a:alpha val="20000"/>
              </a:prstClr>
            </a:outerShdw>
          </a:effectLst>
        </c:spPr>
        <c:dLbl>
          <c:idx val="0"/>
          <c:layout>
            <c:manualLayout>
              <c:x val="-3.418670849709992E-2"/>
              <c:y val="-0.15694121798824257"/>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3"/>
        <c:spPr>
          <a:solidFill>
            <a:schemeClr val="accent6"/>
          </a:solidFill>
          <a:ln>
            <a:noFill/>
          </a:ln>
          <a:effectLst>
            <a:outerShdw blurRad="254000" sx="102000" sy="102000" algn="ctr" rotWithShape="0">
              <a:prstClr val="black">
                <a:alpha val="20000"/>
              </a:prstClr>
            </a:outerShdw>
          </a:effectLst>
        </c:spPr>
        <c:dLbl>
          <c:idx val="0"/>
          <c:layout>
            <c:manualLayout>
              <c:x val="-4.3928862308087926E-3"/>
              <c:y val="-9.8607090119104679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4"/>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5"/>
        <c:spPr>
          <a:solidFill>
            <a:schemeClr val="accent6"/>
          </a:solidFill>
          <a:ln>
            <a:noFill/>
          </a:ln>
          <a:effectLst>
            <a:outerShdw blurRad="254000" sx="102000" sy="102000" algn="ctr" rotWithShape="0">
              <a:prstClr val="black">
                <a:alpha val="20000"/>
              </a:prstClr>
            </a:outerShdw>
          </a:effectLst>
        </c:spPr>
      </c:pivotFmt>
      <c:pivotFmt>
        <c:idx val="16"/>
        <c:spPr>
          <a:solidFill>
            <a:schemeClr val="accent6"/>
          </a:solidFill>
          <a:ln>
            <a:noFill/>
          </a:ln>
          <a:effectLst>
            <a:outerShdw blurRad="254000" sx="102000" sy="102000" algn="ctr" rotWithShape="0">
              <a:prstClr val="black">
                <a:alpha val="20000"/>
              </a:prstClr>
            </a:outerShdw>
          </a:effectLst>
        </c:spPr>
      </c:pivotFmt>
      <c:pivotFmt>
        <c:idx val="17"/>
        <c:spPr>
          <a:solidFill>
            <a:schemeClr val="accent6"/>
          </a:solidFill>
          <a:ln>
            <a:noFill/>
          </a:ln>
          <a:effectLst>
            <a:outerShdw blurRad="254000" sx="102000" sy="102000" algn="ctr" rotWithShape="0">
              <a:prstClr val="black">
                <a:alpha val="20000"/>
              </a:prstClr>
            </a:outerShdw>
          </a:effectLst>
        </c:spPr>
        <c:dLbl>
          <c:idx val="0"/>
          <c:layout>
            <c:manualLayout>
              <c:x val="0.26471295477203477"/>
              <c:y val="-0.17458585068841395"/>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8"/>
        <c:spPr>
          <a:solidFill>
            <a:schemeClr val="accent6"/>
          </a:solidFill>
          <a:ln>
            <a:noFill/>
          </a:ln>
          <a:effectLst>
            <a:outerShdw blurRad="254000" sx="102000" sy="102000" algn="ctr" rotWithShape="0">
              <a:prstClr val="black">
                <a:alpha val="20000"/>
              </a:prstClr>
            </a:outerShdw>
          </a:effectLst>
        </c:spPr>
      </c:pivotFmt>
      <c:pivotFmt>
        <c:idx val="19"/>
        <c:spPr>
          <a:solidFill>
            <a:schemeClr val="accent6"/>
          </a:solidFill>
          <a:ln>
            <a:noFill/>
          </a:ln>
          <a:effectLst>
            <a:outerShdw blurRad="254000" sx="102000" sy="102000" algn="ctr" rotWithShape="0">
              <a:prstClr val="black">
                <a:alpha val="20000"/>
              </a:prstClr>
            </a:outerShdw>
          </a:effectLst>
        </c:spPr>
      </c:pivotFmt>
      <c:pivotFmt>
        <c:idx val="20"/>
        <c:spPr>
          <a:solidFill>
            <a:schemeClr val="accent6"/>
          </a:solidFill>
          <a:ln>
            <a:noFill/>
          </a:ln>
          <a:effectLst>
            <a:outerShdw blurRad="254000" sx="102000" sy="102000" algn="ctr" rotWithShape="0">
              <a:prstClr val="black">
                <a:alpha val="20000"/>
              </a:prstClr>
            </a:outerShdw>
          </a:effectLst>
        </c:spPr>
      </c:pivotFmt>
      <c:pivotFmt>
        <c:idx val="21"/>
        <c:spPr>
          <a:solidFill>
            <a:schemeClr val="accent6"/>
          </a:solidFill>
          <a:ln>
            <a:noFill/>
          </a:ln>
          <a:effectLst>
            <a:outerShdw blurRad="254000" sx="102000" sy="102000" algn="ctr" rotWithShape="0">
              <a:prstClr val="black">
                <a:alpha val="20000"/>
              </a:prstClr>
            </a:outerShdw>
          </a:effectLst>
        </c:spPr>
      </c:pivotFmt>
      <c:pivotFmt>
        <c:idx val="22"/>
        <c:spPr>
          <a:solidFill>
            <a:schemeClr val="accent6"/>
          </a:solidFill>
          <a:ln>
            <a:noFill/>
          </a:ln>
          <a:effectLst>
            <a:outerShdw blurRad="254000" sx="102000" sy="102000" algn="ctr" rotWithShape="0">
              <a:prstClr val="black">
                <a:alpha val="20000"/>
              </a:prstClr>
            </a:outerShdw>
          </a:effectLst>
        </c:spPr>
      </c:pivotFmt>
      <c:pivotFmt>
        <c:idx val="23"/>
        <c:spPr>
          <a:solidFill>
            <a:schemeClr val="accent6"/>
          </a:solidFill>
          <a:ln>
            <a:noFill/>
          </a:ln>
          <a:effectLst>
            <a:outerShdw blurRad="254000" sx="102000" sy="102000" algn="ctr" rotWithShape="0">
              <a:prstClr val="black">
                <a:alpha val="20000"/>
              </a:prstClr>
            </a:outerShdw>
          </a:effectLst>
        </c:spPr>
      </c:pivotFmt>
      <c:pivotFmt>
        <c:idx val="24"/>
        <c:spPr>
          <a:solidFill>
            <a:schemeClr val="accent6"/>
          </a:solidFill>
          <a:ln>
            <a:noFill/>
          </a:ln>
          <a:effectLst>
            <a:outerShdw blurRad="254000" sx="102000" sy="102000" algn="ctr" rotWithShape="0">
              <a:prstClr val="black">
                <a:alpha val="20000"/>
              </a:prstClr>
            </a:outerShdw>
          </a:effectLst>
        </c:spPr>
      </c:pivotFmt>
      <c:pivotFmt>
        <c:idx val="25"/>
        <c:spPr>
          <a:solidFill>
            <a:schemeClr val="accent6"/>
          </a:solidFill>
          <a:ln>
            <a:noFill/>
          </a:ln>
          <a:effectLst>
            <a:outerShdw blurRad="254000" sx="102000" sy="102000" algn="ctr" rotWithShape="0">
              <a:prstClr val="black">
                <a:alpha val="20000"/>
              </a:prstClr>
            </a:outerShdw>
          </a:effectLst>
        </c:spPr>
      </c:pivotFmt>
      <c:pivotFmt>
        <c:idx val="26"/>
        <c:spPr>
          <a:solidFill>
            <a:schemeClr val="accent6"/>
          </a:solidFill>
          <a:ln>
            <a:noFill/>
          </a:ln>
          <a:effectLst>
            <a:outerShdw blurRad="254000" sx="102000" sy="102000" algn="ctr" rotWithShape="0">
              <a:prstClr val="black">
                <a:alpha val="20000"/>
              </a:prstClr>
            </a:outerShdw>
          </a:effectLst>
        </c:spPr>
      </c:pivotFmt>
      <c:pivotFmt>
        <c:idx val="27"/>
        <c:spPr>
          <a:solidFill>
            <a:schemeClr val="accent6"/>
          </a:solidFill>
          <a:ln>
            <a:noFill/>
          </a:ln>
          <a:effectLst>
            <a:outerShdw blurRad="254000" sx="102000" sy="102000" algn="ctr" rotWithShape="0">
              <a:prstClr val="black">
                <a:alpha val="20000"/>
              </a:prstClr>
            </a:outerShdw>
          </a:effectLst>
        </c:spPr>
      </c:pivotFmt>
      <c:pivotFmt>
        <c:idx val="28"/>
        <c:spPr>
          <a:solidFill>
            <a:schemeClr val="accent6"/>
          </a:solidFill>
          <a:ln>
            <a:noFill/>
          </a:ln>
          <a:effectLst>
            <a:outerShdw blurRad="254000" sx="102000" sy="102000" algn="ctr" rotWithShape="0">
              <a:prstClr val="black">
                <a:alpha val="20000"/>
              </a:prstClr>
            </a:outerShdw>
          </a:effectLst>
        </c:spPr>
      </c:pivotFmt>
      <c:pivotFmt>
        <c:idx val="29"/>
        <c:spPr>
          <a:solidFill>
            <a:schemeClr val="accent6"/>
          </a:solidFill>
          <a:ln>
            <a:noFill/>
          </a:ln>
          <a:effectLst>
            <a:outerShdw blurRad="254000" sx="102000" sy="102000" algn="ctr" rotWithShape="0">
              <a:prstClr val="black">
                <a:alpha val="20000"/>
              </a:prstClr>
            </a:outerShdw>
          </a:effectLst>
        </c:spPr>
      </c:pivotFmt>
      <c:pivotFmt>
        <c:idx val="30"/>
        <c:spPr>
          <a:solidFill>
            <a:schemeClr val="accent6"/>
          </a:solidFill>
          <a:ln>
            <a:noFill/>
          </a:ln>
          <a:effectLst>
            <a:outerShdw blurRad="254000" sx="102000" sy="102000" algn="ctr" rotWithShape="0">
              <a:prstClr val="black">
                <a:alpha val="20000"/>
              </a:prstClr>
            </a:outerShdw>
          </a:effectLst>
        </c:spPr>
      </c:pivotFmt>
      <c:pivotFmt>
        <c:idx val="31"/>
        <c:spPr>
          <a:solidFill>
            <a:schemeClr val="accent6"/>
          </a:solidFill>
          <a:ln>
            <a:noFill/>
          </a:ln>
          <a:effectLst>
            <a:outerShdw blurRad="254000" sx="102000" sy="102000" algn="ctr" rotWithShape="0">
              <a:prstClr val="black">
                <a:alpha val="20000"/>
              </a:prstClr>
            </a:outerShdw>
          </a:effectLst>
        </c:spPr>
      </c:pivotFmt>
      <c:pivotFmt>
        <c:idx val="32"/>
        <c:spPr>
          <a:solidFill>
            <a:schemeClr val="accent6"/>
          </a:solidFill>
          <a:ln>
            <a:noFill/>
          </a:ln>
          <a:effectLst>
            <a:outerShdw blurRad="254000" sx="102000" sy="102000" algn="ctr" rotWithShape="0">
              <a:prstClr val="black">
                <a:alpha val="20000"/>
              </a:prstClr>
            </a:outerShdw>
          </a:effectLst>
        </c:spPr>
      </c:pivotFmt>
      <c:pivotFmt>
        <c:idx val="33"/>
        <c:spPr>
          <a:solidFill>
            <a:schemeClr val="accent6"/>
          </a:solidFill>
          <a:ln>
            <a:noFill/>
          </a:ln>
          <a:effectLst>
            <a:outerShdw blurRad="254000" sx="102000" sy="102000" algn="ctr" rotWithShape="0">
              <a:prstClr val="black">
                <a:alpha val="20000"/>
              </a:prstClr>
            </a:outerShdw>
          </a:effectLst>
        </c:spPr>
      </c:pivotFmt>
      <c:pivotFmt>
        <c:idx val="34"/>
        <c:spPr>
          <a:solidFill>
            <a:schemeClr val="accent6"/>
          </a:solidFill>
          <a:ln>
            <a:noFill/>
          </a:ln>
          <a:effectLst>
            <a:outerShdw blurRad="254000" sx="102000" sy="102000" algn="ctr" rotWithShape="0">
              <a:prstClr val="black">
                <a:alpha val="20000"/>
              </a:prstClr>
            </a:outerShdw>
          </a:effectLst>
        </c:spPr>
      </c:pivotFmt>
      <c:pivotFmt>
        <c:idx val="35"/>
        <c:spPr>
          <a:solidFill>
            <a:schemeClr val="accent6"/>
          </a:solidFill>
          <a:ln>
            <a:noFill/>
          </a:ln>
          <a:effectLst>
            <a:outerShdw blurRad="254000" sx="102000" sy="102000" algn="ctr" rotWithShape="0">
              <a:prstClr val="black">
                <a:alpha val="20000"/>
              </a:prstClr>
            </a:outerShdw>
          </a:effectLst>
        </c:spPr>
      </c:pivotFmt>
      <c:pivotFmt>
        <c:idx val="36"/>
        <c:spPr>
          <a:solidFill>
            <a:schemeClr val="accent6"/>
          </a:solidFill>
          <a:ln>
            <a:noFill/>
          </a:ln>
          <a:effectLst>
            <a:outerShdw blurRad="254000" sx="102000" sy="102000" algn="ctr" rotWithShape="0">
              <a:prstClr val="black">
                <a:alpha val="20000"/>
              </a:prstClr>
            </a:outerShdw>
          </a:effectLst>
        </c:spPr>
      </c:pivotFmt>
      <c:pivotFmt>
        <c:idx val="37"/>
        <c:spPr>
          <a:solidFill>
            <a:schemeClr val="accent6"/>
          </a:solidFill>
          <a:ln>
            <a:noFill/>
          </a:ln>
          <a:effectLst>
            <a:outerShdw blurRad="254000" sx="102000" sy="102000" algn="ctr" rotWithShape="0">
              <a:prstClr val="black">
                <a:alpha val="20000"/>
              </a:prstClr>
            </a:outerShdw>
          </a:effectLst>
        </c:spPr>
      </c:pivotFmt>
      <c:pivotFmt>
        <c:idx val="38"/>
        <c:spPr>
          <a:solidFill>
            <a:schemeClr val="accent6"/>
          </a:solidFill>
          <a:ln>
            <a:noFill/>
          </a:ln>
          <a:effectLst>
            <a:outerShdw blurRad="254000" sx="102000" sy="102000" algn="ctr" rotWithShape="0">
              <a:prstClr val="black">
                <a:alpha val="20000"/>
              </a:prstClr>
            </a:outerShdw>
          </a:effectLst>
        </c:spPr>
      </c:pivotFmt>
      <c:pivotFmt>
        <c:idx val="39"/>
        <c:spPr>
          <a:solidFill>
            <a:schemeClr val="accent6"/>
          </a:solidFill>
          <a:ln>
            <a:noFill/>
          </a:ln>
          <a:effectLst>
            <a:outerShdw blurRad="254000" sx="102000" sy="102000" algn="ctr" rotWithShape="0">
              <a:prstClr val="black">
                <a:alpha val="20000"/>
              </a:prstClr>
            </a:outerShdw>
          </a:effectLst>
        </c:spPr>
      </c:pivotFmt>
      <c:pivotFmt>
        <c:idx val="40"/>
        <c:spPr>
          <a:solidFill>
            <a:schemeClr val="accent6"/>
          </a:solidFill>
          <a:ln>
            <a:noFill/>
          </a:ln>
          <a:effectLst>
            <a:outerShdw blurRad="254000" sx="102000" sy="102000" algn="ctr" rotWithShape="0">
              <a:prstClr val="black">
                <a:alpha val="20000"/>
              </a:prstClr>
            </a:outerShdw>
          </a:effectLst>
        </c:spPr>
      </c:pivotFmt>
      <c:pivotFmt>
        <c:idx val="41"/>
        <c:spPr>
          <a:solidFill>
            <a:schemeClr val="accent6"/>
          </a:solidFill>
          <a:ln>
            <a:noFill/>
          </a:ln>
          <a:effectLst>
            <a:outerShdw blurRad="254000" sx="102000" sy="102000" algn="ctr" rotWithShape="0">
              <a:prstClr val="black">
                <a:alpha val="20000"/>
              </a:prstClr>
            </a:outerShdw>
          </a:effectLst>
        </c:spPr>
      </c:pivotFmt>
      <c:pivotFmt>
        <c:idx val="42"/>
        <c:spPr>
          <a:solidFill>
            <a:schemeClr val="accent6"/>
          </a:solidFill>
          <a:ln>
            <a:noFill/>
          </a:ln>
          <a:effectLst>
            <a:outerShdw blurRad="254000" sx="102000" sy="102000" algn="ctr" rotWithShape="0">
              <a:prstClr val="black">
                <a:alpha val="20000"/>
              </a:prstClr>
            </a:outerShdw>
          </a:effectLst>
        </c:spPr>
      </c:pivotFmt>
      <c:pivotFmt>
        <c:idx val="43"/>
        <c:spPr>
          <a:solidFill>
            <a:schemeClr val="accent6"/>
          </a:solidFill>
          <a:ln>
            <a:noFill/>
          </a:ln>
          <a:effectLst>
            <a:outerShdw blurRad="254000" sx="102000" sy="102000" algn="ctr" rotWithShape="0">
              <a:prstClr val="black">
                <a:alpha val="20000"/>
              </a:prstClr>
            </a:outerShdw>
          </a:effectLst>
        </c:spPr>
      </c:pivotFmt>
      <c:pivotFmt>
        <c:idx val="44"/>
        <c:spPr>
          <a:solidFill>
            <a:schemeClr val="accent6"/>
          </a:solidFill>
          <a:ln>
            <a:noFill/>
          </a:ln>
          <a:effectLst>
            <a:outerShdw blurRad="254000" sx="102000" sy="102000" algn="ctr" rotWithShape="0">
              <a:prstClr val="black">
                <a:alpha val="20000"/>
              </a:prstClr>
            </a:outerShdw>
          </a:effectLst>
        </c:spPr>
      </c:pivotFmt>
      <c:pivotFmt>
        <c:idx val="45"/>
        <c:spPr>
          <a:solidFill>
            <a:schemeClr val="accent6"/>
          </a:solidFill>
          <a:ln>
            <a:noFill/>
          </a:ln>
          <a:effectLst>
            <a:outerShdw blurRad="254000" sx="102000" sy="102000" algn="ctr" rotWithShape="0">
              <a:prstClr val="black">
                <a:alpha val="20000"/>
              </a:prstClr>
            </a:outerShdw>
          </a:effectLst>
        </c:spPr>
      </c:pivotFmt>
      <c:pivotFmt>
        <c:idx val="46"/>
        <c:spPr>
          <a:solidFill>
            <a:schemeClr val="accent6"/>
          </a:solidFill>
          <a:ln>
            <a:noFill/>
          </a:ln>
          <a:effectLst>
            <a:outerShdw blurRad="254000" sx="102000" sy="102000" algn="ctr" rotWithShape="0">
              <a:prstClr val="black">
                <a:alpha val="20000"/>
              </a:prstClr>
            </a:outerShdw>
          </a:effectLst>
        </c:spPr>
      </c:pivotFmt>
      <c:pivotFmt>
        <c:idx val="47"/>
        <c:spPr>
          <a:solidFill>
            <a:schemeClr val="accent6"/>
          </a:solidFill>
          <a:ln>
            <a:noFill/>
          </a:ln>
          <a:effectLst>
            <a:outerShdw blurRad="254000" sx="102000" sy="102000" algn="ctr" rotWithShape="0">
              <a:prstClr val="black">
                <a:alpha val="20000"/>
              </a:prstClr>
            </a:outerShdw>
          </a:effectLst>
        </c:spPr>
      </c:pivotFmt>
      <c:pivotFmt>
        <c:idx val="48"/>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49"/>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1"/>
        <c:spPr>
          <a:solidFill>
            <a:schemeClr val="accent6"/>
          </a:solidFill>
          <a:ln>
            <a:noFill/>
          </a:ln>
          <a:effectLst>
            <a:outerShdw blurRad="254000" sx="102000" sy="102000" algn="ctr" rotWithShape="0">
              <a:prstClr val="black">
                <a:alpha val="20000"/>
              </a:prstClr>
            </a:outerShdw>
          </a:effectLst>
        </c:spPr>
      </c:pivotFmt>
      <c:pivotFmt>
        <c:idx val="52"/>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6"/>
          </a:solidFill>
          <a:ln>
            <a:noFill/>
          </a:ln>
          <a:effectLst>
            <a:outerShdw blurRad="254000" sx="102000" sy="102000" algn="ctr" rotWithShape="0">
              <a:prstClr val="black">
                <a:alpha val="20000"/>
              </a:prstClr>
            </a:outerShdw>
          </a:effectLst>
        </c:spPr>
        <c:dLbl>
          <c:idx val="0"/>
          <c:layout>
            <c:manualLayout>
              <c:x val="-3.418670849709992E-2"/>
              <c:y val="-0.15694121798824257"/>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54"/>
        <c:spPr>
          <a:solidFill>
            <a:schemeClr val="accent6"/>
          </a:solidFill>
          <a:ln>
            <a:noFill/>
          </a:ln>
          <a:effectLst>
            <a:outerShdw blurRad="254000" sx="102000" sy="102000" algn="ctr" rotWithShape="0">
              <a:prstClr val="black">
                <a:alpha val="20000"/>
              </a:prstClr>
            </a:outerShdw>
          </a:effectLst>
        </c:spPr>
        <c:dLbl>
          <c:idx val="0"/>
          <c:layout>
            <c:manualLayout>
              <c:x val="-4.3928862308087926E-3"/>
              <c:y val="-9.8607090119104679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55"/>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6"/>
          </a:solidFill>
          <a:ln>
            <a:noFill/>
          </a:ln>
          <a:effectLst>
            <a:outerShdw blurRad="254000" sx="102000" sy="102000" algn="ctr" rotWithShape="0">
              <a:prstClr val="black">
                <a:alpha val="20000"/>
              </a:prstClr>
            </a:outerShdw>
          </a:effectLst>
        </c:spPr>
      </c:pivotFmt>
      <c:pivotFmt>
        <c:idx val="58"/>
        <c:spPr>
          <a:solidFill>
            <a:schemeClr val="accent6"/>
          </a:solidFill>
          <a:ln>
            <a:noFill/>
          </a:ln>
          <a:effectLst>
            <a:outerShdw blurRad="254000" sx="102000" sy="102000" algn="ctr" rotWithShape="0">
              <a:prstClr val="black">
                <a:alpha val="20000"/>
              </a:prstClr>
            </a:outerShdw>
          </a:effectLst>
        </c:spPr>
        <c:dLbl>
          <c:idx val="0"/>
          <c:layout>
            <c:manualLayout>
              <c:x val="-4.4702721962554952E-5"/>
              <c:y val="-3.0603364532640454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14600687862448569"/>
                  <c:h val="0.12031742517994844"/>
                </c:manualLayout>
              </c15:layout>
            </c:ext>
          </c:extLst>
        </c:dLbl>
      </c:pivotFmt>
      <c:pivotFmt>
        <c:idx val="59"/>
        <c:spPr>
          <a:solidFill>
            <a:schemeClr val="accent6"/>
          </a:solidFill>
          <a:ln>
            <a:noFill/>
          </a:ln>
          <a:effectLst>
            <a:outerShdw blurRad="254000" sx="102000" sy="102000" algn="ctr" rotWithShape="0">
              <a:prstClr val="black">
                <a:alpha val="20000"/>
              </a:prstClr>
            </a:outerShdw>
          </a:effectLst>
        </c:spPr>
        <c:dLbl>
          <c:idx val="0"/>
          <c:layout>
            <c:manualLayout>
              <c:x val="-1.1247972745271494E-2"/>
              <c:y val="8.4909999281736814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60"/>
        <c:spPr>
          <a:solidFill>
            <a:schemeClr val="accent6"/>
          </a:solidFill>
          <a:ln>
            <a:noFill/>
          </a:ln>
          <a:effectLst>
            <a:outerShdw blurRad="254000" sx="102000" sy="102000" algn="ctr" rotWithShape="0">
              <a:prstClr val="black">
                <a:alpha val="20000"/>
              </a:prstClr>
            </a:outerShdw>
          </a:effectLst>
        </c:spPr>
        <c:dLbl>
          <c:idx val="0"/>
          <c:layout>
            <c:manualLayout>
              <c:x val="-1.867059918980029E-2"/>
              <c:y val="0.13969675168468015"/>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61"/>
        <c:spPr>
          <a:solidFill>
            <a:schemeClr val="accent6"/>
          </a:solidFill>
          <a:ln>
            <a:noFill/>
          </a:ln>
          <a:effectLst>
            <a:outerShdw blurRad="254000" sx="102000" sy="102000" algn="ctr" rotWithShape="0">
              <a:prstClr val="black">
                <a:alpha val="20000"/>
              </a:prstClr>
            </a:outerShdw>
          </a:effectLst>
        </c:spPr>
        <c:dLbl>
          <c:idx val="0"/>
          <c:layout>
            <c:manualLayout>
              <c:x val="0.26471295477203477"/>
              <c:y val="-0.17458585068841395"/>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62"/>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3"/>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64"/>
        <c:spPr>
          <a:solidFill>
            <a:schemeClr val="accent6"/>
          </a:solidFill>
          <a:ln>
            <a:noFill/>
          </a:ln>
          <a:effectLst>
            <a:outerShdw blurRad="254000" sx="102000" sy="102000" algn="ctr" rotWithShape="0">
              <a:prstClr val="black">
                <a:alpha val="20000"/>
              </a:prstClr>
            </a:outerShdw>
          </a:effectLst>
        </c:spPr>
      </c:pivotFmt>
      <c:pivotFmt>
        <c:idx val="65"/>
        <c:spPr>
          <a:solidFill>
            <a:schemeClr val="accent6"/>
          </a:solidFill>
          <a:ln>
            <a:noFill/>
          </a:ln>
          <a:effectLst>
            <a:outerShdw blurRad="254000" sx="102000" sy="102000" algn="ctr" rotWithShape="0">
              <a:prstClr val="black">
                <a:alpha val="20000"/>
              </a:prstClr>
            </a:outerShdw>
          </a:effectLst>
        </c:spPr>
      </c:pivotFmt>
      <c:pivotFmt>
        <c:idx val="66"/>
        <c:spPr>
          <a:solidFill>
            <a:schemeClr val="accent6"/>
          </a:solidFill>
          <a:ln>
            <a:noFill/>
          </a:ln>
          <a:effectLst>
            <a:outerShdw blurRad="254000" sx="102000" sy="102000" algn="ctr" rotWithShape="0">
              <a:prstClr val="black">
                <a:alpha val="20000"/>
              </a:prstClr>
            </a:outerShdw>
          </a:effectLst>
        </c:spPr>
      </c:pivotFmt>
      <c:pivotFmt>
        <c:idx val="67"/>
        <c:spPr>
          <a:solidFill>
            <a:schemeClr val="accent6"/>
          </a:solidFill>
          <a:ln>
            <a:noFill/>
          </a:ln>
          <a:effectLst>
            <a:outerShdw blurRad="254000" sx="102000" sy="102000" algn="ctr" rotWithShape="0">
              <a:prstClr val="black">
                <a:alpha val="20000"/>
              </a:prstClr>
            </a:outerShdw>
          </a:effectLst>
        </c:spPr>
      </c:pivotFmt>
      <c:pivotFmt>
        <c:idx val="68"/>
        <c:spPr>
          <a:solidFill>
            <a:schemeClr val="accent6"/>
          </a:solidFill>
          <a:ln>
            <a:noFill/>
          </a:ln>
          <a:effectLst>
            <a:outerShdw blurRad="254000" sx="102000" sy="102000" algn="ctr" rotWithShape="0">
              <a:prstClr val="black">
                <a:alpha val="20000"/>
              </a:prstClr>
            </a:outerShdw>
          </a:effectLst>
        </c:spPr>
      </c:pivotFmt>
      <c:pivotFmt>
        <c:idx val="69"/>
        <c:spPr>
          <a:solidFill>
            <a:schemeClr val="accent6"/>
          </a:solidFill>
          <a:ln>
            <a:noFill/>
          </a:ln>
          <a:effectLst>
            <a:outerShdw blurRad="254000" sx="102000" sy="102000" algn="ctr" rotWithShape="0">
              <a:prstClr val="black">
                <a:alpha val="20000"/>
              </a:prstClr>
            </a:outerShdw>
          </a:effectLst>
        </c:spPr>
      </c:pivotFmt>
      <c:pivotFmt>
        <c:idx val="70"/>
        <c:spPr>
          <a:solidFill>
            <a:schemeClr val="accent6"/>
          </a:solidFill>
          <a:ln>
            <a:noFill/>
          </a:ln>
          <a:effectLst>
            <a:outerShdw blurRad="254000" sx="102000" sy="102000" algn="ctr" rotWithShape="0">
              <a:prstClr val="black">
                <a:alpha val="20000"/>
              </a:prstClr>
            </a:outerShdw>
          </a:effectLst>
        </c:spPr>
      </c:pivotFmt>
      <c:pivotFmt>
        <c:idx val="71"/>
        <c:spPr>
          <a:solidFill>
            <a:schemeClr val="accent6"/>
          </a:solidFill>
          <a:ln>
            <a:noFill/>
          </a:ln>
          <a:effectLst>
            <a:outerShdw blurRad="254000" sx="102000" sy="102000" algn="ctr" rotWithShape="0">
              <a:prstClr val="black">
                <a:alpha val="20000"/>
              </a:prstClr>
            </a:outerShdw>
          </a:effectLst>
        </c:spPr>
      </c:pivotFmt>
      <c:pivotFmt>
        <c:idx val="72"/>
        <c:spPr>
          <a:solidFill>
            <a:schemeClr val="accent6"/>
          </a:solidFill>
          <a:ln>
            <a:noFill/>
          </a:ln>
          <a:effectLst>
            <a:outerShdw blurRad="254000" sx="102000" sy="102000" algn="ctr" rotWithShape="0">
              <a:prstClr val="black">
                <a:alpha val="20000"/>
              </a:prstClr>
            </a:outerShdw>
          </a:effectLst>
        </c:spPr>
      </c:pivotFmt>
      <c:pivotFmt>
        <c:idx val="73"/>
        <c:spPr>
          <a:solidFill>
            <a:schemeClr val="accent6"/>
          </a:solidFill>
          <a:ln>
            <a:noFill/>
          </a:ln>
          <a:effectLst>
            <a:outerShdw blurRad="254000" sx="102000" sy="102000" algn="ctr" rotWithShape="0">
              <a:prstClr val="black">
                <a:alpha val="20000"/>
              </a:prstClr>
            </a:outerShdw>
          </a:effectLst>
        </c:spPr>
      </c:pivotFmt>
      <c:pivotFmt>
        <c:idx val="74"/>
        <c:spPr>
          <a:solidFill>
            <a:schemeClr val="accent6"/>
          </a:solidFill>
          <a:ln>
            <a:noFill/>
          </a:ln>
          <a:effectLst>
            <a:outerShdw blurRad="254000" sx="102000" sy="102000" algn="ctr" rotWithShape="0">
              <a:prstClr val="black">
                <a:alpha val="20000"/>
              </a:prstClr>
            </a:outerShdw>
          </a:effectLst>
        </c:spPr>
      </c:pivotFmt>
      <c:pivotFmt>
        <c:idx val="75"/>
        <c:spPr>
          <a:solidFill>
            <a:schemeClr val="accent6"/>
          </a:solidFill>
          <a:ln>
            <a:noFill/>
          </a:ln>
          <a:effectLst>
            <a:outerShdw blurRad="254000" sx="102000" sy="102000" algn="ctr" rotWithShape="0">
              <a:prstClr val="black">
                <a:alpha val="20000"/>
              </a:prstClr>
            </a:outerShdw>
          </a:effectLst>
        </c:spPr>
      </c:pivotFmt>
      <c:pivotFmt>
        <c:idx val="76"/>
        <c:spPr>
          <a:solidFill>
            <a:schemeClr val="accent6"/>
          </a:solidFill>
          <a:ln>
            <a:noFill/>
          </a:ln>
          <a:effectLst>
            <a:outerShdw blurRad="254000" sx="102000" sy="102000" algn="ctr" rotWithShape="0">
              <a:prstClr val="black">
                <a:alpha val="20000"/>
              </a:prstClr>
            </a:outerShdw>
          </a:effectLst>
        </c:spPr>
      </c:pivotFmt>
      <c:pivotFmt>
        <c:idx val="77"/>
        <c:spPr>
          <a:solidFill>
            <a:schemeClr val="accent6"/>
          </a:solidFill>
          <a:ln>
            <a:noFill/>
          </a:ln>
          <a:effectLst>
            <a:outerShdw blurRad="254000" sx="102000" sy="102000" algn="ctr" rotWithShape="0">
              <a:prstClr val="black">
                <a:alpha val="20000"/>
              </a:prstClr>
            </a:outerShdw>
          </a:effectLst>
        </c:spPr>
      </c:pivotFmt>
      <c:pivotFmt>
        <c:idx val="78"/>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79"/>
        <c:spPr>
          <a:solidFill>
            <a:schemeClr val="accent6"/>
          </a:solidFill>
          <a:ln>
            <a:noFill/>
          </a:ln>
          <a:effectLst>
            <a:outerShdw blurRad="254000" sx="102000" sy="102000" algn="ctr" rotWithShape="0">
              <a:prstClr val="black">
                <a:alpha val="20000"/>
              </a:prstClr>
            </a:outerShdw>
          </a:effectLst>
        </c:spPr>
      </c:pivotFmt>
      <c:pivotFmt>
        <c:idx val="80"/>
        <c:spPr>
          <a:solidFill>
            <a:schemeClr val="accent6"/>
          </a:solidFill>
          <a:ln>
            <a:noFill/>
          </a:ln>
          <a:effectLst>
            <a:outerShdw blurRad="254000" sx="102000" sy="102000" algn="ctr" rotWithShape="0">
              <a:prstClr val="black">
                <a:alpha val="20000"/>
              </a:prstClr>
            </a:outerShdw>
          </a:effectLst>
        </c:spPr>
      </c:pivotFmt>
      <c:pivotFmt>
        <c:idx val="81"/>
        <c:spPr>
          <a:solidFill>
            <a:schemeClr val="accent6"/>
          </a:solidFill>
          <a:ln>
            <a:noFill/>
          </a:ln>
          <a:effectLst>
            <a:outerShdw blurRad="254000" sx="102000" sy="102000" algn="ctr" rotWithShape="0">
              <a:prstClr val="black">
                <a:alpha val="20000"/>
              </a:prstClr>
            </a:outerShdw>
          </a:effectLst>
        </c:spPr>
      </c:pivotFmt>
      <c:pivotFmt>
        <c:idx val="82"/>
        <c:spPr>
          <a:solidFill>
            <a:schemeClr val="accent6"/>
          </a:solidFill>
          <a:ln>
            <a:noFill/>
          </a:ln>
          <a:effectLst>
            <a:outerShdw blurRad="254000" sx="102000" sy="102000" algn="ctr" rotWithShape="0">
              <a:prstClr val="black">
                <a:alpha val="20000"/>
              </a:prstClr>
            </a:outerShdw>
          </a:effectLst>
        </c:spPr>
      </c:pivotFmt>
      <c:pivotFmt>
        <c:idx val="83"/>
        <c:spPr>
          <a:solidFill>
            <a:schemeClr val="accent6"/>
          </a:solidFill>
          <a:ln>
            <a:noFill/>
          </a:ln>
          <a:effectLst>
            <a:outerShdw blurRad="254000" sx="102000" sy="102000" algn="ctr" rotWithShape="0">
              <a:prstClr val="black">
                <a:alpha val="20000"/>
              </a:prstClr>
            </a:outerShdw>
          </a:effectLst>
        </c:spPr>
      </c:pivotFmt>
      <c:pivotFmt>
        <c:idx val="84"/>
        <c:spPr>
          <a:solidFill>
            <a:schemeClr val="accent6"/>
          </a:solidFill>
          <a:ln>
            <a:noFill/>
          </a:ln>
          <a:effectLst>
            <a:outerShdw blurRad="254000" sx="102000" sy="102000" algn="ctr" rotWithShape="0">
              <a:prstClr val="black">
                <a:alpha val="20000"/>
              </a:prstClr>
            </a:outerShdw>
          </a:effectLst>
        </c:spPr>
      </c:pivotFmt>
      <c:pivotFmt>
        <c:idx val="85"/>
        <c:spPr>
          <a:solidFill>
            <a:schemeClr val="accent6"/>
          </a:solidFill>
          <a:ln>
            <a:noFill/>
          </a:ln>
          <a:effectLst>
            <a:outerShdw blurRad="254000" sx="102000" sy="102000" algn="ctr" rotWithShape="0">
              <a:prstClr val="black">
                <a:alpha val="20000"/>
              </a:prstClr>
            </a:outerShdw>
          </a:effectLst>
        </c:spPr>
      </c:pivotFmt>
      <c:pivotFmt>
        <c:idx val="86"/>
        <c:spPr>
          <a:solidFill>
            <a:schemeClr val="accent6"/>
          </a:solidFill>
          <a:ln>
            <a:noFill/>
          </a:ln>
          <a:effectLst>
            <a:outerShdw blurRad="254000" sx="102000" sy="102000" algn="ctr" rotWithShape="0">
              <a:prstClr val="black">
                <a:alpha val="20000"/>
              </a:prstClr>
            </a:outerShdw>
          </a:effectLst>
        </c:spPr>
      </c:pivotFmt>
      <c:pivotFmt>
        <c:idx val="87"/>
        <c:spPr>
          <a:solidFill>
            <a:schemeClr val="accent6"/>
          </a:solidFill>
          <a:ln>
            <a:noFill/>
          </a:ln>
          <a:effectLst>
            <a:outerShdw blurRad="254000" sx="102000" sy="102000" algn="ctr" rotWithShape="0">
              <a:prstClr val="black">
                <a:alpha val="20000"/>
              </a:prstClr>
            </a:outerShdw>
          </a:effectLst>
        </c:spPr>
      </c:pivotFmt>
      <c:pivotFmt>
        <c:idx val="88"/>
        <c:spPr>
          <a:solidFill>
            <a:schemeClr val="accent6"/>
          </a:solidFill>
          <a:ln>
            <a:noFill/>
          </a:ln>
          <a:effectLst>
            <a:outerShdw blurRad="254000" sx="102000" sy="102000" algn="ctr" rotWithShape="0">
              <a:prstClr val="black">
                <a:alpha val="20000"/>
              </a:prstClr>
            </a:outerShdw>
          </a:effectLst>
        </c:spPr>
      </c:pivotFmt>
      <c:pivotFmt>
        <c:idx val="89"/>
        <c:spPr>
          <a:solidFill>
            <a:schemeClr val="accent6"/>
          </a:solidFill>
          <a:ln>
            <a:noFill/>
          </a:ln>
          <a:effectLst>
            <a:outerShdw blurRad="254000" sx="102000" sy="102000" algn="ctr" rotWithShape="0">
              <a:prstClr val="black">
                <a:alpha val="20000"/>
              </a:prstClr>
            </a:outerShdw>
          </a:effectLst>
        </c:spPr>
      </c:pivotFmt>
      <c:pivotFmt>
        <c:idx val="90"/>
        <c:spPr>
          <a:solidFill>
            <a:schemeClr val="accent6"/>
          </a:solidFill>
          <a:ln>
            <a:noFill/>
          </a:ln>
          <a:effectLst>
            <a:outerShdw blurRad="254000" sx="102000" sy="102000" algn="ctr" rotWithShape="0">
              <a:prstClr val="black">
                <a:alpha val="20000"/>
              </a:prstClr>
            </a:outerShdw>
          </a:effectLst>
        </c:spPr>
      </c:pivotFmt>
      <c:pivotFmt>
        <c:idx val="91"/>
        <c:spPr>
          <a:solidFill>
            <a:schemeClr val="accent6"/>
          </a:solidFill>
          <a:ln>
            <a:noFill/>
          </a:ln>
          <a:effectLst>
            <a:outerShdw blurRad="254000" sx="102000" sy="102000" algn="ctr" rotWithShape="0">
              <a:prstClr val="black">
                <a:alpha val="20000"/>
              </a:prstClr>
            </a:outerShdw>
          </a:effectLst>
        </c:spPr>
      </c:pivotFmt>
      <c:pivotFmt>
        <c:idx val="92"/>
        <c:spPr>
          <a:solidFill>
            <a:schemeClr val="accent6"/>
          </a:solidFill>
          <a:ln>
            <a:noFill/>
          </a:ln>
          <a:effectLst>
            <a:outerShdw blurRad="254000" sx="102000" sy="102000" algn="ctr" rotWithShape="0">
              <a:prstClr val="black">
                <a:alpha val="20000"/>
              </a:prstClr>
            </a:outerShdw>
          </a:effectLst>
        </c:spPr>
      </c:pivotFmt>
      <c:pivotFmt>
        <c:idx val="93"/>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94"/>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6"/>
          </a:solidFill>
          <a:ln>
            <a:noFill/>
          </a:ln>
          <a:effectLst>
            <a:outerShdw blurRad="254000" sx="102000" sy="102000" algn="ctr" rotWithShape="0">
              <a:prstClr val="black">
                <a:alpha val="20000"/>
              </a:prstClr>
            </a:outerShdw>
          </a:effectLst>
        </c:spPr>
      </c:pivotFmt>
      <c:pivotFmt>
        <c:idx val="97"/>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6"/>
          </a:solidFill>
          <a:ln>
            <a:noFill/>
          </a:ln>
          <a:effectLst>
            <a:outerShdw blurRad="254000" sx="102000" sy="102000" algn="ctr" rotWithShape="0">
              <a:prstClr val="black">
                <a:alpha val="20000"/>
              </a:prstClr>
            </a:outerShdw>
          </a:effectLst>
        </c:spPr>
        <c:dLbl>
          <c:idx val="0"/>
          <c:layout>
            <c:manualLayout>
              <c:x val="-3.418670849709992E-2"/>
              <c:y val="-0.15694121798824257"/>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99"/>
        <c:spPr>
          <a:solidFill>
            <a:schemeClr val="accent6"/>
          </a:solidFill>
          <a:ln>
            <a:noFill/>
          </a:ln>
          <a:effectLst>
            <a:outerShdw blurRad="254000" sx="102000" sy="102000" algn="ctr" rotWithShape="0">
              <a:prstClr val="black">
                <a:alpha val="20000"/>
              </a:prstClr>
            </a:outerShdw>
          </a:effectLst>
        </c:spPr>
        <c:dLbl>
          <c:idx val="0"/>
          <c:layout>
            <c:manualLayout>
              <c:x val="-4.3928862308087926E-3"/>
              <c:y val="-9.8607090119104679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0"/>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1"/>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2"/>
        <c:spPr>
          <a:solidFill>
            <a:schemeClr val="accent6"/>
          </a:solidFill>
          <a:ln>
            <a:noFill/>
          </a:ln>
          <a:effectLst>
            <a:outerShdw blurRad="254000" sx="102000" sy="102000" algn="ctr" rotWithShape="0">
              <a:prstClr val="black">
                <a:alpha val="20000"/>
              </a:prstClr>
            </a:outerShdw>
          </a:effectLst>
        </c:spPr>
      </c:pivotFmt>
      <c:pivotFmt>
        <c:idx val="103"/>
        <c:spPr>
          <a:solidFill>
            <a:schemeClr val="accent6"/>
          </a:solidFill>
          <a:ln>
            <a:noFill/>
          </a:ln>
          <a:effectLst>
            <a:outerShdw blurRad="254000" sx="102000" sy="102000" algn="ctr" rotWithShape="0">
              <a:prstClr val="black">
                <a:alpha val="20000"/>
              </a:prstClr>
            </a:outerShdw>
          </a:effectLst>
        </c:spPr>
        <c:dLbl>
          <c:idx val="0"/>
          <c:layout>
            <c:manualLayout>
              <c:x val="-4.4702721962554952E-5"/>
              <c:y val="-3.0603364532640454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14600687862448569"/>
                  <c:h val="0.12031742517994844"/>
                </c:manualLayout>
              </c15:layout>
            </c:ext>
          </c:extLst>
        </c:dLbl>
      </c:pivotFmt>
      <c:pivotFmt>
        <c:idx val="104"/>
        <c:spPr>
          <a:solidFill>
            <a:schemeClr val="accent6"/>
          </a:solidFill>
          <a:ln>
            <a:noFill/>
          </a:ln>
          <a:effectLst>
            <a:outerShdw blurRad="254000" sx="102000" sy="102000" algn="ctr" rotWithShape="0">
              <a:prstClr val="black">
                <a:alpha val="20000"/>
              </a:prstClr>
            </a:outerShdw>
          </a:effectLst>
        </c:spPr>
        <c:dLbl>
          <c:idx val="0"/>
          <c:layout>
            <c:manualLayout>
              <c:x val="-1.1247972745271494E-2"/>
              <c:y val="8.4909999281736814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5"/>
        <c:spPr>
          <a:solidFill>
            <a:schemeClr val="accent6"/>
          </a:solidFill>
          <a:ln>
            <a:noFill/>
          </a:ln>
          <a:effectLst>
            <a:outerShdw blurRad="254000" sx="102000" sy="102000" algn="ctr" rotWithShape="0">
              <a:prstClr val="black">
                <a:alpha val="20000"/>
              </a:prstClr>
            </a:outerShdw>
          </a:effectLst>
        </c:spPr>
        <c:dLbl>
          <c:idx val="0"/>
          <c:layout>
            <c:manualLayout>
              <c:x val="-1.867059918980029E-2"/>
              <c:y val="0.13969675168468015"/>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6"/>
        <c:spPr>
          <a:solidFill>
            <a:schemeClr val="accent6"/>
          </a:solidFill>
          <a:ln>
            <a:noFill/>
          </a:ln>
          <a:effectLst>
            <a:outerShdw blurRad="254000" sx="102000" sy="102000" algn="ctr" rotWithShape="0">
              <a:prstClr val="black">
                <a:alpha val="20000"/>
              </a:prstClr>
            </a:outerShdw>
          </a:effectLst>
        </c:spPr>
        <c:dLbl>
          <c:idx val="0"/>
          <c:layout>
            <c:manualLayout>
              <c:x val="0.26471295477203477"/>
              <c:y val="-0.17458585068841395"/>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7"/>
        <c:spPr>
          <a:solidFill>
            <a:schemeClr val="accent6"/>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6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8"/>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9"/>
        <c:spPr>
          <a:solidFill>
            <a:schemeClr val="accent6"/>
          </a:solidFill>
          <a:ln>
            <a:noFill/>
          </a:ln>
          <a:effectLst>
            <a:outerShdw blurRad="254000" sx="102000" sy="102000" algn="ctr" rotWithShape="0">
              <a:prstClr val="black">
                <a:alpha val="20000"/>
              </a:prstClr>
            </a:outerShdw>
          </a:effectLst>
        </c:spPr>
      </c:pivotFmt>
      <c:pivotFmt>
        <c:idx val="110"/>
        <c:spPr>
          <a:solidFill>
            <a:schemeClr val="accent6"/>
          </a:solidFill>
          <a:ln>
            <a:noFill/>
          </a:ln>
          <a:effectLst>
            <a:outerShdw blurRad="254000" sx="102000" sy="102000" algn="ctr" rotWithShape="0">
              <a:prstClr val="black">
                <a:alpha val="20000"/>
              </a:prstClr>
            </a:outerShdw>
          </a:effectLst>
        </c:spPr>
      </c:pivotFmt>
      <c:pivotFmt>
        <c:idx val="111"/>
        <c:spPr>
          <a:solidFill>
            <a:schemeClr val="accent6"/>
          </a:solidFill>
          <a:ln>
            <a:noFill/>
          </a:ln>
          <a:effectLst>
            <a:outerShdw blurRad="254000" sx="102000" sy="102000" algn="ctr" rotWithShape="0">
              <a:prstClr val="black">
                <a:alpha val="20000"/>
              </a:prstClr>
            </a:outerShdw>
          </a:effectLst>
        </c:spPr>
      </c:pivotFmt>
      <c:pivotFmt>
        <c:idx val="112"/>
        <c:spPr>
          <a:solidFill>
            <a:schemeClr val="accent6"/>
          </a:solidFill>
          <a:ln>
            <a:noFill/>
          </a:ln>
          <a:effectLst>
            <a:outerShdw blurRad="254000" sx="102000" sy="102000" algn="ctr" rotWithShape="0">
              <a:prstClr val="black">
                <a:alpha val="20000"/>
              </a:prstClr>
            </a:outerShdw>
          </a:effectLst>
        </c:spPr>
      </c:pivotFmt>
      <c:pivotFmt>
        <c:idx val="113"/>
        <c:spPr>
          <a:solidFill>
            <a:schemeClr val="accent6"/>
          </a:solidFill>
          <a:ln>
            <a:noFill/>
          </a:ln>
          <a:effectLst>
            <a:outerShdw blurRad="254000" sx="102000" sy="102000" algn="ctr" rotWithShape="0">
              <a:prstClr val="black">
                <a:alpha val="20000"/>
              </a:prstClr>
            </a:outerShdw>
          </a:effectLst>
        </c:spPr>
      </c:pivotFmt>
      <c:pivotFmt>
        <c:idx val="114"/>
        <c:spPr>
          <a:solidFill>
            <a:schemeClr val="accent6"/>
          </a:solidFill>
          <a:ln>
            <a:noFill/>
          </a:ln>
          <a:effectLst>
            <a:outerShdw blurRad="254000" sx="102000" sy="102000" algn="ctr" rotWithShape="0">
              <a:prstClr val="black">
                <a:alpha val="20000"/>
              </a:prstClr>
            </a:outerShdw>
          </a:effectLst>
        </c:spPr>
      </c:pivotFmt>
      <c:pivotFmt>
        <c:idx val="115"/>
        <c:spPr>
          <a:solidFill>
            <a:schemeClr val="accent6"/>
          </a:solidFill>
          <a:ln>
            <a:noFill/>
          </a:ln>
          <a:effectLst>
            <a:outerShdw blurRad="254000" sx="102000" sy="102000" algn="ctr" rotWithShape="0">
              <a:prstClr val="black">
                <a:alpha val="20000"/>
              </a:prstClr>
            </a:outerShdw>
          </a:effectLst>
        </c:spPr>
      </c:pivotFmt>
      <c:pivotFmt>
        <c:idx val="116"/>
        <c:spPr>
          <a:solidFill>
            <a:schemeClr val="accent6"/>
          </a:solidFill>
          <a:ln>
            <a:noFill/>
          </a:ln>
          <a:effectLst>
            <a:outerShdw blurRad="254000" sx="102000" sy="102000" algn="ctr" rotWithShape="0">
              <a:prstClr val="black">
                <a:alpha val="20000"/>
              </a:prstClr>
            </a:outerShdw>
          </a:effectLst>
        </c:spPr>
      </c:pivotFmt>
      <c:pivotFmt>
        <c:idx val="117"/>
        <c:spPr>
          <a:solidFill>
            <a:schemeClr val="accent6"/>
          </a:solidFill>
          <a:ln>
            <a:noFill/>
          </a:ln>
          <a:effectLst>
            <a:outerShdw blurRad="254000" sx="102000" sy="102000" algn="ctr" rotWithShape="0">
              <a:prstClr val="black">
                <a:alpha val="20000"/>
              </a:prstClr>
            </a:outerShdw>
          </a:effectLst>
        </c:spPr>
      </c:pivotFmt>
      <c:pivotFmt>
        <c:idx val="118"/>
        <c:spPr>
          <a:solidFill>
            <a:schemeClr val="accent6"/>
          </a:solidFill>
          <a:ln>
            <a:noFill/>
          </a:ln>
          <a:effectLst>
            <a:outerShdw blurRad="254000" sx="102000" sy="102000" algn="ctr" rotWithShape="0">
              <a:prstClr val="black">
                <a:alpha val="20000"/>
              </a:prstClr>
            </a:outerShdw>
          </a:effectLst>
        </c:spPr>
      </c:pivotFmt>
      <c:pivotFmt>
        <c:idx val="119"/>
        <c:spPr>
          <a:solidFill>
            <a:schemeClr val="accent6"/>
          </a:solidFill>
          <a:ln>
            <a:noFill/>
          </a:ln>
          <a:effectLst>
            <a:outerShdw blurRad="254000" sx="102000" sy="102000" algn="ctr" rotWithShape="0">
              <a:prstClr val="black">
                <a:alpha val="20000"/>
              </a:prstClr>
            </a:outerShdw>
          </a:effectLst>
        </c:spPr>
      </c:pivotFmt>
      <c:pivotFmt>
        <c:idx val="120"/>
        <c:spPr>
          <a:solidFill>
            <a:schemeClr val="accent6"/>
          </a:solidFill>
          <a:ln>
            <a:noFill/>
          </a:ln>
          <a:effectLst>
            <a:outerShdw blurRad="254000" sx="102000" sy="102000" algn="ctr" rotWithShape="0">
              <a:prstClr val="black">
                <a:alpha val="20000"/>
              </a:prstClr>
            </a:outerShdw>
          </a:effectLst>
        </c:spPr>
      </c:pivotFmt>
      <c:pivotFmt>
        <c:idx val="121"/>
        <c:spPr>
          <a:solidFill>
            <a:schemeClr val="accent6"/>
          </a:solidFill>
          <a:ln>
            <a:noFill/>
          </a:ln>
          <a:effectLst>
            <a:outerShdw blurRad="254000" sx="102000" sy="102000" algn="ctr" rotWithShape="0">
              <a:prstClr val="black">
                <a:alpha val="20000"/>
              </a:prstClr>
            </a:outerShdw>
          </a:effectLst>
        </c:spPr>
      </c:pivotFmt>
      <c:pivotFmt>
        <c:idx val="122"/>
        <c:spPr>
          <a:solidFill>
            <a:schemeClr val="accent6"/>
          </a:solidFill>
          <a:ln>
            <a:noFill/>
          </a:ln>
          <a:effectLst>
            <a:outerShdw blurRad="254000" sx="102000" sy="102000" algn="ctr" rotWithShape="0">
              <a:prstClr val="black">
                <a:alpha val="20000"/>
              </a:prstClr>
            </a:outerShdw>
          </a:effectLst>
        </c:spPr>
      </c:pivotFmt>
      <c:pivotFmt>
        <c:idx val="123"/>
        <c:spPr>
          <a:solidFill>
            <a:schemeClr val="accent6"/>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24"/>
        <c:spPr>
          <a:solidFill>
            <a:schemeClr val="accent6"/>
          </a:solidFill>
          <a:ln>
            <a:noFill/>
          </a:ln>
          <a:effectLst>
            <a:outerShdw blurRad="254000" sx="102000" sy="102000" algn="ctr" rotWithShape="0">
              <a:prstClr val="black">
                <a:alpha val="20000"/>
              </a:prstClr>
            </a:outerShdw>
          </a:effectLst>
        </c:spPr>
      </c:pivotFmt>
      <c:pivotFmt>
        <c:idx val="125"/>
        <c:spPr>
          <a:solidFill>
            <a:schemeClr val="accent6"/>
          </a:solidFill>
          <a:ln>
            <a:noFill/>
          </a:ln>
          <a:effectLst>
            <a:outerShdw blurRad="254000" sx="102000" sy="102000" algn="ctr" rotWithShape="0">
              <a:prstClr val="black">
                <a:alpha val="20000"/>
              </a:prstClr>
            </a:outerShdw>
          </a:effectLst>
        </c:spPr>
      </c:pivotFmt>
      <c:pivotFmt>
        <c:idx val="126"/>
        <c:spPr>
          <a:solidFill>
            <a:schemeClr val="accent6"/>
          </a:solidFill>
          <a:ln>
            <a:noFill/>
          </a:ln>
          <a:effectLst>
            <a:outerShdw blurRad="254000" sx="102000" sy="102000" algn="ctr" rotWithShape="0">
              <a:prstClr val="black">
                <a:alpha val="20000"/>
              </a:prstClr>
            </a:outerShdw>
          </a:effectLst>
        </c:spPr>
      </c:pivotFmt>
      <c:pivotFmt>
        <c:idx val="127"/>
        <c:spPr>
          <a:solidFill>
            <a:schemeClr val="accent6"/>
          </a:solidFill>
          <a:ln>
            <a:noFill/>
          </a:ln>
          <a:effectLst>
            <a:outerShdw blurRad="254000" sx="102000" sy="102000" algn="ctr" rotWithShape="0">
              <a:prstClr val="black">
                <a:alpha val="20000"/>
              </a:prstClr>
            </a:outerShdw>
          </a:effectLst>
        </c:spPr>
      </c:pivotFmt>
      <c:pivotFmt>
        <c:idx val="128"/>
        <c:spPr>
          <a:solidFill>
            <a:schemeClr val="accent6"/>
          </a:solidFill>
          <a:ln>
            <a:noFill/>
          </a:ln>
          <a:effectLst>
            <a:outerShdw blurRad="254000" sx="102000" sy="102000" algn="ctr" rotWithShape="0">
              <a:prstClr val="black">
                <a:alpha val="20000"/>
              </a:prstClr>
            </a:outerShdw>
          </a:effectLst>
        </c:spPr>
      </c:pivotFmt>
      <c:pivotFmt>
        <c:idx val="129"/>
        <c:spPr>
          <a:solidFill>
            <a:schemeClr val="accent6"/>
          </a:solidFill>
          <a:ln>
            <a:noFill/>
          </a:ln>
          <a:effectLst>
            <a:outerShdw blurRad="254000" sx="102000" sy="102000" algn="ctr" rotWithShape="0">
              <a:prstClr val="black">
                <a:alpha val="20000"/>
              </a:prstClr>
            </a:outerShdw>
          </a:effectLst>
        </c:spPr>
      </c:pivotFmt>
      <c:pivotFmt>
        <c:idx val="130"/>
        <c:spPr>
          <a:solidFill>
            <a:schemeClr val="accent6"/>
          </a:solidFill>
          <a:ln>
            <a:noFill/>
          </a:ln>
          <a:effectLst>
            <a:outerShdw blurRad="254000" sx="102000" sy="102000" algn="ctr" rotWithShape="0">
              <a:prstClr val="black">
                <a:alpha val="20000"/>
              </a:prstClr>
            </a:outerShdw>
          </a:effectLst>
        </c:spPr>
      </c:pivotFmt>
      <c:pivotFmt>
        <c:idx val="131"/>
        <c:spPr>
          <a:solidFill>
            <a:schemeClr val="accent6"/>
          </a:solidFill>
          <a:ln>
            <a:noFill/>
          </a:ln>
          <a:effectLst>
            <a:outerShdw blurRad="254000" sx="102000" sy="102000" algn="ctr" rotWithShape="0">
              <a:prstClr val="black">
                <a:alpha val="20000"/>
              </a:prstClr>
            </a:outerShdw>
          </a:effectLst>
        </c:spPr>
      </c:pivotFmt>
      <c:pivotFmt>
        <c:idx val="132"/>
        <c:spPr>
          <a:solidFill>
            <a:schemeClr val="accent6"/>
          </a:solidFill>
          <a:ln>
            <a:noFill/>
          </a:ln>
          <a:effectLst>
            <a:outerShdw blurRad="254000" sx="102000" sy="102000" algn="ctr" rotWithShape="0">
              <a:prstClr val="black">
                <a:alpha val="20000"/>
              </a:prstClr>
            </a:outerShdw>
          </a:effectLst>
        </c:spPr>
      </c:pivotFmt>
      <c:pivotFmt>
        <c:idx val="133"/>
        <c:spPr>
          <a:solidFill>
            <a:schemeClr val="accent6"/>
          </a:solidFill>
          <a:ln>
            <a:noFill/>
          </a:ln>
          <a:effectLst>
            <a:outerShdw blurRad="254000" sx="102000" sy="102000" algn="ctr" rotWithShape="0">
              <a:prstClr val="black">
                <a:alpha val="20000"/>
              </a:prstClr>
            </a:outerShdw>
          </a:effectLst>
        </c:spPr>
      </c:pivotFmt>
      <c:pivotFmt>
        <c:idx val="134"/>
        <c:spPr>
          <a:solidFill>
            <a:schemeClr val="accent6"/>
          </a:solidFill>
          <a:ln>
            <a:noFill/>
          </a:ln>
          <a:effectLst>
            <a:outerShdw blurRad="254000" sx="102000" sy="102000" algn="ctr" rotWithShape="0">
              <a:prstClr val="black">
                <a:alpha val="20000"/>
              </a:prstClr>
            </a:outerShdw>
          </a:effectLst>
        </c:spPr>
      </c:pivotFmt>
      <c:pivotFmt>
        <c:idx val="135"/>
        <c:spPr>
          <a:solidFill>
            <a:schemeClr val="accent6"/>
          </a:solidFill>
          <a:ln>
            <a:noFill/>
          </a:ln>
          <a:effectLst>
            <a:outerShdw blurRad="254000" sx="102000" sy="102000" algn="ctr" rotWithShape="0">
              <a:prstClr val="black">
                <a:alpha val="20000"/>
              </a:prstClr>
            </a:outerShdw>
          </a:effectLst>
        </c:spPr>
      </c:pivotFmt>
      <c:pivotFmt>
        <c:idx val="136"/>
        <c:spPr>
          <a:solidFill>
            <a:schemeClr val="accent6"/>
          </a:solidFill>
          <a:ln>
            <a:noFill/>
          </a:ln>
          <a:effectLst>
            <a:outerShdw blurRad="254000" sx="102000" sy="102000" algn="ctr" rotWithShape="0">
              <a:prstClr val="black">
                <a:alpha val="20000"/>
              </a:prstClr>
            </a:outerShdw>
          </a:effectLst>
        </c:spPr>
      </c:pivotFmt>
      <c:pivotFmt>
        <c:idx val="137"/>
        <c:spPr>
          <a:solidFill>
            <a:schemeClr val="accent6"/>
          </a:solidFill>
          <a:ln>
            <a:noFill/>
          </a:ln>
          <a:effectLst>
            <a:outerShdw blurRad="254000" sx="102000" sy="102000" algn="ctr" rotWithShape="0">
              <a:prstClr val="black">
                <a:alpha val="20000"/>
              </a:prstClr>
            </a:outerShdw>
          </a:effectLst>
        </c:spPr>
      </c:pivotFmt>
    </c:pivotFmts>
    <c:plotArea>
      <c:layout>
        <c:manualLayout>
          <c:layoutTarget val="inner"/>
          <c:xMode val="edge"/>
          <c:yMode val="edge"/>
          <c:x val="8.3953657380400008E-3"/>
          <c:y val="8.9224632760894068E-3"/>
          <c:w val="0.81230970232510624"/>
          <c:h val="0.96626037015442112"/>
        </c:manualLayout>
      </c:layout>
      <c:pieChart>
        <c:varyColors val="1"/>
        <c:ser>
          <c:idx val="0"/>
          <c:order val="0"/>
          <c:tx>
            <c:strRef>
              <c:f>Victim!$B$1</c:f>
              <c:strCache>
                <c:ptCount val="1"/>
                <c:pt idx="0">
                  <c:v> Fatalities</c:v>
                </c:pt>
              </c:strCache>
            </c:strRef>
          </c:tx>
          <c:dPt>
            <c:idx val="0"/>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D269-48C6-9709-422E2CBF4ECA}"/>
              </c:ext>
            </c:extLst>
          </c:dPt>
          <c:dPt>
            <c:idx val="1"/>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D269-48C6-9709-422E2CBF4ECA}"/>
              </c:ext>
            </c:extLst>
          </c:dPt>
          <c:dPt>
            <c:idx val="2"/>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D269-48C6-9709-422E2CBF4ECA}"/>
              </c:ext>
            </c:extLst>
          </c:dPt>
          <c:dPt>
            <c:idx val="3"/>
            <c:bubble3D val="0"/>
            <c:spPr>
              <a:solidFill>
                <a:schemeClr val="accent6">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D269-48C6-9709-422E2CBF4ECA}"/>
              </c:ext>
            </c:extLst>
          </c:dPt>
          <c:dPt>
            <c:idx val="4"/>
            <c:bubble3D val="0"/>
            <c:spPr>
              <a:solidFill>
                <a:schemeClr val="accent5">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D269-48C6-9709-422E2CBF4ECA}"/>
              </c:ext>
            </c:extLst>
          </c:dPt>
          <c:dPt>
            <c:idx val="5"/>
            <c:bubble3D val="0"/>
            <c:spPr>
              <a:solidFill>
                <a:schemeClr val="accent4">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B-D269-48C6-9709-422E2CBF4ECA}"/>
              </c:ext>
            </c:extLst>
          </c:dPt>
          <c:dPt>
            <c:idx val="6"/>
            <c:bubble3D val="0"/>
            <c:spPr>
              <a:solidFill>
                <a:schemeClr val="accent6">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D-D269-48C6-9709-422E2CBF4ECA}"/>
              </c:ext>
            </c:extLst>
          </c:dPt>
          <c:dPt>
            <c:idx val="7"/>
            <c:bubble3D val="0"/>
            <c:spPr>
              <a:solidFill>
                <a:schemeClr val="accent5">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F-D269-48C6-9709-422E2CBF4ECA}"/>
              </c:ext>
            </c:extLst>
          </c:dPt>
          <c:dPt>
            <c:idx val="8"/>
            <c:bubble3D val="0"/>
            <c:spPr>
              <a:solidFill>
                <a:schemeClr val="accent4">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1-D269-48C6-9709-422E2CBF4ECA}"/>
              </c:ext>
            </c:extLst>
          </c:dPt>
          <c:dPt>
            <c:idx val="9"/>
            <c:bubble3D val="0"/>
            <c:spPr>
              <a:solidFill>
                <a:schemeClr val="accent6">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3-D269-48C6-9709-422E2CBF4ECA}"/>
              </c:ext>
            </c:extLst>
          </c:dPt>
          <c:dPt>
            <c:idx val="10"/>
            <c:bubble3D val="0"/>
            <c:spPr>
              <a:solidFill>
                <a:schemeClr val="accent5">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5-D269-48C6-9709-422E2CBF4ECA}"/>
              </c:ext>
            </c:extLst>
          </c:dPt>
          <c:dPt>
            <c:idx val="11"/>
            <c:bubble3D val="0"/>
            <c:spPr>
              <a:solidFill>
                <a:schemeClr val="accent4">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7-D269-48C6-9709-422E2CBF4ECA}"/>
              </c:ext>
            </c:extLst>
          </c:dPt>
          <c:dPt>
            <c:idx val="12"/>
            <c:bubble3D val="0"/>
            <c:spPr>
              <a:solidFill>
                <a:schemeClr val="accent6">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9-D269-48C6-9709-422E2CBF4ECA}"/>
              </c:ext>
            </c:extLst>
          </c:dPt>
          <c:dPt>
            <c:idx val="13"/>
            <c:bubble3D val="0"/>
            <c:spPr>
              <a:solidFill>
                <a:schemeClr val="accent5">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B-D269-48C6-9709-422E2CBF4ECA}"/>
              </c:ext>
            </c:extLst>
          </c:dPt>
          <c:dPt>
            <c:idx val="14"/>
            <c:bubble3D val="0"/>
            <c:spPr>
              <a:solidFill>
                <a:schemeClr val="accent4">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D-D269-48C6-9709-422E2CBF4ECA}"/>
              </c:ext>
            </c:extLst>
          </c:dPt>
          <c:dLbls>
            <c:dLbl>
              <c:idx val="0"/>
              <c:delete val="1"/>
              <c:extLst>
                <c:ext xmlns:c15="http://schemas.microsoft.com/office/drawing/2012/chart" uri="{CE6537A1-D6FC-4f65-9D91-7224C49458BB}"/>
                <c:ext xmlns:c16="http://schemas.microsoft.com/office/drawing/2014/chart" uri="{C3380CC4-5D6E-409C-BE32-E72D297353CC}">
                  <c16:uniqueId val="{00000001-D269-48C6-9709-422E2CBF4ECA}"/>
                </c:ext>
              </c:extLst>
            </c:dLbl>
            <c:dLbl>
              <c:idx val="1"/>
              <c:delete val="1"/>
              <c:extLst>
                <c:ext xmlns:c15="http://schemas.microsoft.com/office/drawing/2012/chart" uri="{CE6537A1-D6FC-4f65-9D91-7224C49458BB}"/>
                <c:ext xmlns:c16="http://schemas.microsoft.com/office/drawing/2014/chart" uri="{C3380CC4-5D6E-409C-BE32-E72D297353CC}">
                  <c16:uniqueId val="{00000003-D269-48C6-9709-422E2CBF4ECA}"/>
                </c:ext>
              </c:extLst>
            </c:dLbl>
            <c:dLbl>
              <c:idx val="3"/>
              <c:delete val="1"/>
              <c:extLst>
                <c:ext xmlns:c15="http://schemas.microsoft.com/office/drawing/2012/chart" uri="{CE6537A1-D6FC-4f65-9D91-7224C49458BB}"/>
                <c:ext xmlns:c16="http://schemas.microsoft.com/office/drawing/2014/chart" uri="{C3380CC4-5D6E-409C-BE32-E72D297353CC}">
                  <c16:uniqueId val="{00000007-D269-48C6-9709-422E2CBF4ECA}"/>
                </c:ext>
              </c:extLst>
            </c:dLbl>
            <c:dLbl>
              <c:idx val="4"/>
              <c:layout>
                <c:manualLayout>
                  <c:x val="-5.2395405166365212E-2"/>
                  <c:y val="-0.16777100439269241"/>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D269-48C6-9709-422E2CBF4ECA}"/>
                </c:ext>
              </c:extLst>
            </c:dLbl>
            <c:dLbl>
              <c:idx val="5"/>
              <c:layout>
                <c:manualLayout>
                  <c:x val="-4.3928530784112891E-3"/>
                  <c:y val="-7.6947478492222457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B-D269-48C6-9709-422E2CBF4ECA}"/>
                </c:ext>
              </c:extLst>
            </c:dLbl>
            <c:dLbl>
              <c:idx val="6"/>
              <c:delete val="1"/>
              <c:extLst>
                <c:ext xmlns:c15="http://schemas.microsoft.com/office/drawing/2012/chart" uri="{CE6537A1-D6FC-4f65-9D91-7224C49458BB}"/>
                <c:ext xmlns:c16="http://schemas.microsoft.com/office/drawing/2014/chart" uri="{C3380CC4-5D6E-409C-BE32-E72D297353CC}">
                  <c16:uniqueId val="{0000000D-D269-48C6-9709-422E2CBF4ECA}"/>
                </c:ext>
              </c:extLst>
            </c:dLbl>
            <c:dLbl>
              <c:idx val="7"/>
              <c:delete val="1"/>
              <c:extLst>
                <c:ext xmlns:c15="http://schemas.microsoft.com/office/drawing/2012/chart" uri="{CE6537A1-D6FC-4f65-9D91-7224C49458BB}"/>
                <c:ext xmlns:c16="http://schemas.microsoft.com/office/drawing/2014/chart" uri="{C3380CC4-5D6E-409C-BE32-E72D297353CC}">
                  <c16:uniqueId val="{0000000F-D269-48C6-9709-422E2CBF4ECA}"/>
                </c:ext>
              </c:extLst>
            </c:dLbl>
            <c:dLbl>
              <c:idx val="9"/>
              <c:layout>
                <c:manualLayout>
                  <c:x val="5.0790441441527067E-3"/>
                  <c:y val="5.934943074110903E-3"/>
                </c:manualLayout>
              </c:layout>
              <c:showLegendKey val="0"/>
              <c:showVal val="0"/>
              <c:showCatName val="1"/>
              <c:showSerName val="0"/>
              <c:showPercent val="1"/>
              <c:showBubbleSize val="0"/>
              <c:extLst>
                <c:ext xmlns:c15="http://schemas.microsoft.com/office/drawing/2012/chart" uri="{CE6537A1-D6FC-4f65-9D91-7224C49458BB}">
                  <c15:layout>
                    <c:manualLayout>
                      <c:w val="0.15625437235671621"/>
                      <c:h val="0.19339404039345115"/>
                    </c:manualLayout>
                  </c15:layout>
                </c:ext>
                <c:ext xmlns:c16="http://schemas.microsoft.com/office/drawing/2014/chart" uri="{C3380CC4-5D6E-409C-BE32-E72D297353CC}">
                  <c16:uniqueId val="{00000013-D269-48C6-9709-422E2CBF4ECA}"/>
                </c:ext>
              </c:extLst>
            </c:dLbl>
            <c:dLbl>
              <c:idx val="10"/>
              <c:layout>
                <c:manualLayout>
                  <c:x val="-1.7872186998061828E-3"/>
                  <c:y val="0.17902515643696071"/>
                </c:manualLayout>
              </c:layout>
              <c:showLegendKey val="0"/>
              <c:showVal val="0"/>
              <c:showCatName val="1"/>
              <c:showSerName val="0"/>
              <c:showPercent val="1"/>
              <c:showBubbleSize val="0"/>
              <c:extLst>
                <c:ext xmlns:c15="http://schemas.microsoft.com/office/drawing/2012/chart" uri="{CE6537A1-D6FC-4f65-9D91-7224C49458BB}">
                  <c15:layout>
                    <c:manualLayout>
                      <c:w val="0.19671649629129334"/>
                      <c:h val="0.11775880330695623"/>
                    </c:manualLayout>
                  </c15:layout>
                </c:ext>
                <c:ext xmlns:c16="http://schemas.microsoft.com/office/drawing/2014/chart" uri="{C3380CC4-5D6E-409C-BE32-E72D297353CC}">
                  <c16:uniqueId val="{00000015-D269-48C6-9709-422E2CBF4ECA}"/>
                </c:ext>
              </c:extLst>
            </c:dLbl>
            <c:dLbl>
              <c:idx val="11"/>
              <c:layout>
                <c:manualLayout>
                  <c:x val="-0.13549266767377793"/>
                  <c:y val="0.29119922350874261"/>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17-D269-48C6-9709-422E2CBF4ECA}"/>
                </c:ext>
              </c:extLst>
            </c:dLbl>
            <c:dLbl>
              <c:idx val="12"/>
              <c:layout>
                <c:manualLayout>
                  <c:x val="0.26471295477203477"/>
                  <c:y val="-0.17458585068841395"/>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19-D269-48C6-9709-422E2CBF4ECA}"/>
                </c:ext>
              </c:extLst>
            </c:dLbl>
            <c:dLbl>
              <c:idx val="13"/>
              <c:delete val="1"/>
              <c:extLst>
                <c:ext xmlns:c15="http://schemas.microsoft.com/office/drawing/2012/chart" uri="{CE6537A1-D6FC-4f65-9D91-7224C49458BB}"/>
                <c:ext xmlns:c16="http://schemas.microsoft.com/office/drawing/2014/chart" uri="{C3380CC4-5D6E-409C-BE32-E72D297353CC}">
                  <c16:uniqueId val="{0000001B-D269-48C6-9709-422E2CBF4ECA}"/>
                </c:ext>
              </c:extLst>
            </c:dLbl>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4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Victim!$A$2:$A$16</c:f>
              <c:strCache>
                <c:ptCount val="14"/>
                <c:pt idx="0">
                  <c:v>Animal Driven</c:v>
                </c:pt>
                <c:pt idx="1">
                  <c:v>Bus</c:v>
                </c:pt>
                <c:pt idx="2">
                  <c:v>Car/Jeep/Van/Taxi</c:v>
                </c:pt>
                <c:pt idx="3">
                  <c:v>Cycle Rickshaw</c:v>
                </c:pt>
                <c:pt idx="4">
                  <c:v>Cyclist</c:v>
                </c:pt>
                <c:pt idx="5">
                  <c:v>Light Commercial Vehicle</c:v>
                </c:pt>
                <c:pt idx="6">
                  <c:v>Multi Axle Vehicle</c:v>
                </c:pt>
                <c:pt idx="7">
                  <c:v>Others</c:v>
                </c:pt>
                <c:pt idx="8">
                  <c:v>Pedestrian</c:v>
                </c:pt>
                <c:pt idx="9">
                  <c:v>Three Wheeler (Passenger)</c:v>
                </c:pt>
                <c:pt idx="10">
                  <c:v>Tractor/Trolley</c:v>
                </c:pt>
                <c:pt idx="11">
                  <c:v>Truck</c:v>
                </c:pt>
                <c:pt idx="12">
                  <c:v>Two Wheeler</c:v>
                </c:pt>
                <c:pt idx="13">
                  <c:v>Unknown</c:v>
                </c:pt>
              </c:strCache>
            </c:strRef>
          </c:cat>
          <c:val>
            <c:numRef>
              <c:f>Victim!$B$2:$B$16</c:f>
              <c:numCache>
                <c:formatCode>General</c:formatCode>
                <c:ptCount val="14"/>
                <c:pt idx="0">
                  <c:v>2</c:v>
                </c:pt>
                <c:pt idx="1">
                  <c:v>2</c:v>
                </c:pt>
                <c:pt idx="2">
                  <c:v>173</c:v>
                </c:pt>
                <c:pt idx="3">
                  <c:v>4</c:v>
                </c:pt>
                <c:pt idx="4">
                  <c:v>25</c:v>
                </c:pt>
                <c:pt idx="5">
                  <c:v>16</c:v>
                </c:pt>
                <c:pt idx="6">
                  <c:v>3</c:v>
                </c:pt>
                <c:pt idx="7">
                  <c:v>4</c:v>
                </c:pt>
                <c:pt idx="8">
                  <c:v>54</c:v>
                </c:pt>
                <c:pt idx="9">
                  <c:v>5</c:v>
                </c:pt>
                <c:pt idx="10">
                  <c:v>28</c:v>
                </c:pt>
                <c:pt idx="11">
                  <c:v>10</c:v>
                </c:pt>
                <c:pt idx="12">
                  <c:v>794</c:v>
                </c:pt>
                <c:pt idx="13">
                  <c:v>1</c:v>
                </c:pt>
              </c:numCache>
            </c:numRef>
          </c:val>
          <c:extLst>
            <c:ext xmlns:c16="http://schemas.microsoft.com/office/drawing/2014/chart" uri="{C3380CC4-5D6E-409C-BE32-E72D297353CC}">
              <c16:uniqueId val="{0000001E-D269-48C6-9709-422E2CBF4ECA}"/>
            </c:ext>
          </c:extLst>
        </c:ser>
        <c:ser>
          <c:idx val="1"/>
          <c:order val="1"/>
          <c:tx>
            <c:strRef>
              <c:f>Victim!$C$1</c:f>
              <c:strCache>
                <c:ptCount val="1"/>
                <c:pt idx="0">
                  <c:v>  Serious Injuries</c:v>
                </c:pt>
              </c:strCache>
            </c:strRef>
          </c:tx>
          <c:dPt>
            <c:idx val="0"/>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0-D269-48C6-9709-422E2CBF4ECA}"/>
              </c:ext>
            </c:extLst>
          </c:dPt>
          <c:dPt>
            <c:idx val="1"/>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2-D269-48C6-9709-422E2CBF4ECA}"/>
              </c:ext>
            </c:extLst>
          </c:dPt>
          <c:dPt>
            <c:idx val="2"/>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4-D269-48C6-9709-422E2CBF4ECA}"/>
              </c:ext>
            </c:extLst>
          </c:dPt>
          <c:dPt>
            <c:idx val="3"/>
            <c:bubble3D val="0"/>
            <c:spPr>
              <a:solidFill>
                <a:schemeClr val="accent6">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6-D269-48C6-9709-422E2CBF4ECA}"/>
              </c:ext>
            </c:extLst>
          </c:dPt>
          <c:dPt>
            <c:idx val="4"/>
            <c:bubble3D val="0"/>
            <c:spPr>
              <a:solidFill>
                <a:schemeClr val="accent5">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8-D269-48C6-9709-422E2CBF4ECA}"/>
              </c:ext>
            </c:extLst>
          </c:dPt>
          <c:dPt>
            <c:idx val="5"/>
            <c:bubble3D val="0"/>
            <c:spPr>
              <a:solidFill>
                <a:schemeClr val="accent4">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A-D269-48C6-9709-422E2CBF4ECA}"/>
              </c:ext>
            </c:extLst>
          </c:dPt>
          <c:dPt>
            <c:idx val="6"/>
            <c:bubble3D val="0"/>
            <c:spPr>
              <a:solidFill>
                <a:schemeClr val="accent6">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C-D269-48C6-9709-422E2CBF4ECA}"/>
              </c:ext>
            </c:extLst>
          </c:dPt>
          <c:dPt>
            <c:idx val="7"/>
            <c:bubble3D val="0"/>
            <c:spPr>
              <a:solidFill>
                <a:schemeClr val="accent5">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E-D269-48C6-9709-422E2CBF4ECA}"/>
              </c:ext>
            </c:extLst>
          </c:dPt>
          <c:dPt>
            <c:idx val="8"/>
            <c:bubble3D val="0"/>
            <c:spPr>
              <a:solidFill>
                <a:schemeClr val="accent4">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0-D269-48C6-9709-422E2CBF4ECA}"/>
              </c:ext>
            </c:extLst>
          </c:dPt>
          <c:dPt>
            <c:idx val="9"/>
            <c:bubble3D val="0"/>
            <c:spPr>
              <a:solidFill>
                <a:schemeClr val="accent6">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2-D269-48C6-9709-422E2CBF4ECA}"/>
              </c:ext>
            </c:extLst>
          </c:dPt>
          <c:dPt>
            <c:idx val="10"/>
            <c:bubble3D val="0"/>
            <c:spPr>
              <a:solidFill>
                <a:schemeClr val="accent5">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4-D269-48C6-9709-422E2CBF4ECA}"/>
              </c:ext>
            </c:extLst>
          </c:dPt>
          <c:dPt>
            <c:idx val="11"/>
            <c:bubble3D val="0"/>
            <c:spPr>
              <a:solidFill>
                <a:schemeClr val="accent4">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6-D269-48C6-9709-422E2CBF4ECA}"/>
              </c:ext>
            </c:extLst>
          </c:dPt>
          <c:dPt>
            <c:idx val="12"/>
            <c:bubble3D val="0"/>
            <c:spPr>
              <a:solidFill>
                <a:schemeClr val="accent6">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8-D269-48C6-9709-422E2CBF4ECA}"/>
              </c:ext>
            </c:extLst>
          </c:dPt>
          <c:dPt>
            <c:idx val="13"/>
            <c:bubble3D val="0"/>
            <c:spPr>
              <a:solidFill>
                <a:schemeClr val="accent5">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A-D269-48C6-9709-422E2CBF4ECA}"/>
              </c:ext>
            </c:extLst>
          </c:dPt>
          <c:dPt>
            <c:idx val="14"/>
            <c:bubble3D val="0"/>
            <c:spPr>
              <a:solidFill>
                <a:schemeClr val="accent4">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C-D269-48C6-9709-422E2CBF4ECA}"/>
              </c:ext>
            </c:extLst>
          </c:dPt>
          <c:dLbls>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Victim!$A$2:$A$16</c:f>
              <c:strCache>
                <c:ptCount val="14"/>
                <c:pt idx="0">
                  <c:v>Animal Driven</c:v>
                </c:pt>
                <c:pt idx="1">
                  <c:v>Bus</c:v>
                </c:pt>
                <c:pt idx="2">
                  <c:v>Car/Jeep/Van/Taxi</c:v>
                </c:pt>
                <c:pt idx="3">
                  <c:v>Cycle Rickshaw</c:v>
                </c:pt>
                <c:pt idx="4">
                  <c:v>Cyclist</c:v>
                </c:pt>
                <c:pt idx="5">
                  <c:v>Light Commercial Vehicle</c:v>
                </c:pt>
                <c:pt idx="6">
                  <c:v>Multi Axle Vehicle</c:v>
                </c:pt>
                <c:pt idx="7">
                  <c:v>Others</c:v>
                </c:pt>
                <c:pt idx="8">
                  <c:v>Pedestrian</c:v>
                </c:pt>
                <c:pt idx="9">
                  <c:v>Three Wheeler (Passenger)</c:v>
                </c:pt>
                <c:pt idx="10">
                  <c:v>Tractor/Trolley</c:v>
                </c:pt>
                <c:pt idx="11">
                  <c:v>Truck</c:v>
                </c:pt>
                <c:pt idx="12">
                  <c:v>Two Wheeler</c:v>
                </c:pt>
                <c:pt idx="13">
                  <c:v>Unknown</c:v>
                </c:pt>
              </c:strCache>
            </c:strRef>
          </c:cat>
          <c:val>
            <c:numRef>
              <c:f>Victim!$C$2:$C$16</c:f>
              <c:numCache>
                <c:formatCode>General</c:formatCode>
                <c:ptCount val="14"/>
                <c:pt idx="0">
                  <c:v>0</c:v>
                </c:pt>
                <c:pt idx="1">
                  <c:v>0</c:v>
                </c:pt>
                <c:pt idx="2">
                  <c:v>72</c:v>
                </c:pt>
                <c:pt idx="3">
                  <c:v>0</c:v>
                </c:pt>
                <c:pt idx="4">
                  <c:v>0</c:v>
                </c:pt>
                <c:pt idx="5">
                  <c:v>16</c:v>
                </c:pt>
                <c:pt idx="6">
                  <c:v>0</c:v>
                </c:pt>
                <c:pt idx="7">
                  <c:v>0</c:v>
                </c:pt>
                <c:pt idx="8">
                  <c:v>6</c:v>
                </c:pt>
                <c:pt idx="9">
                  <c:v>4</c:v>
                </c:pt>
                <c:pt idx="10">
                  <c:v>21</c:v>
                </c:pt>
                <c:pt idx="11">
                  <c:v>3</c:v>
                </c:pt>
                <c:pt idx="12">
                  <c:v>130</c:v>
                </c:pt>
                <c:pt idx="13">
                  <c:v>0</c:v>
                </c:pt>
              </c:numCache>
            </c:numRef>
          </c:val>
          <c:extLst>
            <c:ext xmlns:c16="http://schemas.microsoft.com/office/drawing/2014/chart" uri="{C3380CC4-5D6E-409C-BE32-E72D297353CC}">
              <c16:uniqueId val="{0000003D-D269-48C6-9709-422E2CBF4ECA}"/>
            </c:ext>
          </c:extLst>
        </c:ser>
        <c:ser>
          <c:idx val="2"/>
          <c:order val="2"/>
          <c:tx>
            <c:strRef>
              <c:f>Victim!$D$1</c:f>
              <c:strCache>
                <c:ptCount val="1"/>
                <c:pt idx="0">
                  <c:v>  Minor Injuries</c:v>
                </c:pt>
              </c:strCache>
            </c:strRef>
          </c:tx>
          <c:dPt>
            <c:idx val="0"/>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F-D269-48C6-9709-422E2CBF4ECA}"/>
              </c:ext>
            </c:extLst>
          </c:dPt>
          <c:dPt>
            <c:idx val="1"/>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1-D269-48C6-9709-422E2CBF4ECA}"/>
              </c:ext>
            </c:extLst>
          </c:dPt>
          <c:dPt>
            <c:idx val="2"/>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3-D269-48C6-9709-422E2CBF4ECA}"/>
              </c:ext>
            </c:extLst>
          </c:dPt>
          <c:dPt>
            <c:idx val="3"/>
            <c:bubble3D val="0"/>
            <c:spPr>
              <a:solidFill>
                <a:schemeClr val="accent6">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5-D269-48C6-9709-422E2CBF4ECA}"/>
              </c:ext>
            </c:extLst>
          </c:dPt>
          <c:dPt>
            <c:idx val="4"/>
            <c:bubble3D val="0"/>
            <c:spPr>
              <a:solidFill>
                <a:schemeClr val="accent5">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7-D269-48C6-9709-422E2CBF4ECA}"/>
              </c:ext>
            </c:extLst>
          </c:dPt>
          <c:dPt>
            <c:idx val="5"/>
            <c:bubble3D val="0"/>
            <c:spPr>
              <a:solidFill>
                <a:schemeClr val="accent4">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9-D269-48C6-9709-422E2CBF4ECA}"/>
              </c:ext>
            </c:extLst>
          </c:dPt>
          <c:dPt>
            <c:idx val="6"/>
            <c:bubble3D val="0"/>
            <c:spPr>
              <a:solidFill>
                <a:schemeClr val="accent6">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B-D269-48C6-9709-422E2CBF4ECA}"/>
              </c:ext>
            </c:extLst>
          </c:dPt>
          <c:dPt>
            <c:idx val="7"/>
            <c:bubble3D val="0"/>
            <c:spPr>
              <a:solidFill>
                <a:schemeClr val="accent5">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D-D269-48C6-9709-422E2CBF4ECA}"/>
              </c:ext>
            </c:extLst>
          </c:dPt>
          <c:dPt>
            <c:idx val="8"/>
            <c:bubble3D val="0"/>
            <c:spPr>
              <a:solidFill>
                <a:schemeClr val="accent4">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F-D269-48C6-9709-422E2CBF4ECA}"/>
              </c:ext>
            </c:extLst>
          </c:dPt>
          <c:dPt>
            <c:idx val="9"/>
            <c:bubble3D val="0"/>
            <c:spPr>
              <a:solidFill>
                <a:schemeClr val="accent6">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1-D269-48C6-9709-422E2CBF4ECA}"/>
              </c:ext>
            </c:extLst>
          </c:dPt>
          <c:dPt>
            <c:idx val="10"/>
            <c:bubble3D val="0"/>
            <c:spPr>
              <a:solidFill>
                <a:schemeClr val="accent5">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3-D269-48C6-9709-422E2CBF4ECA}"/>
              </c:ext>
            </c:extLst>
          </c:dPt>
          <c:dPt>
            <c:idx val="11"/>
            <c:bubble3D val="0"/>
            <c:spPr>
              <a:solidFill>
                <a:schemeClr val="accent4">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5-D269-48C6-9709-422E2CBF4ECA}"/>
              </c:ext>
            </c:extLst>
          </c:dPt>
          <c:dPt>
            <c:idx val="12"/>
            <c:bubble3D val="0"/>
            <c:spPr>
              <a:solidFill>
                <a:schemeClr val="accent6">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7-D269-48C6-9709-422E2CBF4ECA}"/>
              </c:ext>
            </c:extLst>
          </c:dPt>
          <c:dPt>
            <c:idx val="13"/>
            <c:bubble3D val="0"/>
            <c:spPr>
              <a:solidFill>
                <a:schemeClr val="accent5">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9-D269-48C6-9709-422E2CBF4ECA}"/>
              </c:ext>
            </c:extLst>
          </c:dPt>
          <c:dPt>
            <c:idx val="14"/>
            <c:bubble3D val="0"/>
            <c:spPr>
              <a:solidFill>
                <a:schemeClr val="accent4">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B-D269-48C6-9709-422E2CBF4ECA}"/>
              </c:ext>
            </c:extLst>
          </c:dPt>
          <c:dLbls>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Victim!$A$2:$A$16</c:f>
              <c:strCache>
                <c:ptCount val="14"/>
                <c:pt idx="0">
                  <c:v>Animal Driven</c:v>
                </c:pt>
                <c:pt idx="1">
                  <c:v>Bus</c:v>
                </c:pt>
                <c:pt idx="2">
                  <c:v>Car/Jeep/Van/Taxi</c:v>
                </c:pt>
                <c:pt idx="3">
                  <c:v>Cycle Rickshaw</c:v>
                </c:pt>
                <c:pt idx="4">
                  <c:v>Cyclist</c:v>
                </c:pt>
                <c:pt idx="5">
                  <c:v>Light Commercial Vehicle</c:v>
                </c:pt>
                <c:pt idx="6">
                  <c:v>Multi Axle Vehicle</c:v>
                </c:pt>
                <c:pt idx="7">
                  <c:v>Others</c:v>
                </c:pt>
                <c:pt idx="8">
                  <c:v>Pedestrian</c:v>
                </c:pt>
                <c:pt idx="9">
                  <c:v>Three Wheeler (Passenger)</c:v>
                </c:pt>
                <c:pt idx="10">
                  <c:v>Tractor/Trolley</c:v>
                </c:pt>
                <c:pt idx="11">
                  <c:v>Truck</c:v>
                </c:pt>
                <c:pt idx="12">
                  <c:v>Two Wheeler</c:v>
                </c:pt>
                <c:pt idx="13">
                  <c:v>Unknown</c:v>
                </c:pt>
              </c:strCache>
            </c:strRef>
          </c:cat>
          <c:val>
            <c:numRef>
              <c:f>Victim!$D$2:$D$16</c:f>
              <c:numCache>
                <c:formatCode>General</c:formatCode>
                <c:ptCount val="14"/>
                <c:pt idx="0">
                  <c:v>0</c:v>
                </c:pt>
                <c:pt idx="1">
                  <c:v>0</c:v>
                </c:pt>
                <c:pt idx="2">
                  <c:v>26</c:v>
                </c:pt>
                <c:pt idx="3">
                  <c:v>0</c:v>
                </c:pt>
                <c:pt idx="4">
                  <c:v>1</c:v>
                </c:pt>
                <c:pt idx="5">
                  <c:v>13</c:v>
                </c:pt>
                <c:pt idx="6">
                  <c:v>0</c:v>
                </c:pt>
                <c:pt idx="7">
                  <c:v>0</c:v>
                </c:pt>
                <c:pt idx="8">
                  <c:v>5</c:v>
                </c:pt>
                <c:pt idx="9">
                  <c:v>0</c:v>
                </c:pt>
                <c:pt idx="10">
                  <c:v>40</c:v>
                </c:pt>
                <c:pt idx="11">
                  <c:v>3</c:v>
                </c:pt>
                <c:pt idx="12">
                  <c:v>91</c:v>
                </c:pt>
                <c:pt idx="13">
                  <c:v>0</c:v>
                </c:pt>
              </c:numCache>
            </c:numRef>
          </c:val>
          <c:extLst>
            <c:ext xmlns:c16="http://schemas.microsoft.com/office/drawing/2014/chart" uri="{C3380CC4-5D6E-409C-BE32-E72D297353CC}">
              <c16:uniqueId val="{0000005C-D269-48C6-9709-422E2CBF4ECA}"/>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extLst>
    <c:ext xmlns:c14="http://schemas.microsoft.com/office/drawing/2007/8/2/chart" uri="{781A3756-C4B2-4CAC-9D66-4F8BD8637D16}">
      <c14:pivotOptions>
        <c14:dropZoneFilter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[Animal Crashes in Punjab 2017-2022_Final.xlsx]Impacting!PivotTable5</c:name>
    <c:fmtId val="-1"/>
  </c:pivotSource>
  <c:chart>
    <c:autoTitleDeleted val="1"/>
    <c:pivotFmts>
      <c:pivotFmt>
        <c:idx val="0"/>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2"/>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3"/>
        <c:spPr>
          <a:solidFill>
            <a:schemeClr val="accent4">
              <a:lumMod val="80000"/>
              <a:lumOff val="20000"/>
            </a:schemeClr>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2">
              <a:lumMod val="80000"/>
              <a:lumOff val="20000"/>
            </a:schemeClr>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4">
              <a:lumMod val="60000"/>
            </a:schemeClr>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7"/>
        <c:spPr>
          <a:solidFill>
            <a:schemeClr val="accent2">
              <a:lumMod val="60000"/>
            </a:schemeClr>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8"/>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0"/>
        <c:spPr>
          <a:solidFill>
            <a:schemeClr val="accent4"/>
          </a:solidFill>
          <a:ln>
            <a:noFill/>
          </a:ln>
          <a:effectLst>
            <a:outerShdw blurRad="254000" sx="102000" sy="102000" algn="ctr" rotWithShape="0">
              <a:prstClr val="black">
                <a:alpha val="20000"/>
              </a:prstClr>
            </a:outerShdw>
          </a:effectLst>
        </c:spPr>
      </c:pivotFmt>
      <c:pivotFmt>
        <c:idx val="11"/>
        <c:spPr>
          <a:solidFill>
            <a:schemeClr val="accent6"/>
          </a:solidFill>
          <a:ln>
            <a:noFill/>
          </a:ln>
          <a:effectLst>
            <a:outerShdw blurRad="254000" sx="102000" sy="102000" algn="ctr" rotWithShape="0">
              <a:prstClr val="black">
                <a:alpha val="20000"/>
              </a:prstClr>
            </a:outerShdw>
          </a:effectLst>
        </c:spPr>
        <c:dLbl>
          <c:idx val="0"/>
          <c:layout>
            <c:manualLayout>
              <c:x val="3.6235513720039907E-2"/>
              <c:y val="-2.9558464530407731E-3"/>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1539999822468173"/>
                  <c:h val="0.12046642391044993"/>
                </c:manualLayout>
              </c15:layout>
            </c:ext>
          </c:extLst>
        </c:dLbl>
      </c:pivotFmt>
      <c:pivotFmt>
        <c:idx val="12"/>
        <c:spPr>
          <a:solidFill>
            <a:schemeClr val="accent6">
              <a:lumMod val="60000"/>
            </a:schemeClr>
          </a:solidFill>
          <a:ln>
            <a:noFill/>
          </a:ln>
          <a:effectLst>
            <a:outerShdw blurRad="254000" sx="102000" sy="102000" algn="ctr" rotWithShape="0">
              <a:prstClr val="black">
                <a:alpha val="20000"/>
              </a:prstClr>
            </a:outerShdw>
          </a:effectLst>
        </c:spPr>
        <c:dLbl>
          <c:idx val="0"/>
          <c:layout>
            <c:manualLayout>
              <c:x val="3.7411450718221911E-2"/>
              <c:y val="7.2163465055642029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3"/>
        <c:spPr>
          <a:solidFill>
            <a:schemeClr val="accent2"/>
          </a:solidFill>
          <a:ln>
            <a:noFill/>
          </a:ln>
          <a:effectLst>
            <a:outerShdw blurRad="254000" sx="102000" sy="102000" algn="ctr" rotWithShape="0">
              <a:prstClr val="black">
                <a:alpha val="20000"/>
              </a:prstClr>
            </a:outerShdw>
          </a:effectLst>
        </c:spPr>
      </c:pivotFmt>
      <c:pivotFmt>
        <c:idx val="14"/>
        <c:spPr>
          <a:solidFill>
            <a:schemeClr val="accent2">
              <a:lumMod val="80000"/>
            </a:schemeClr>
          </a:solidFill>
          <a:ln>
            <a:noFill/>
          </a:ln>
          <a:effectLst>
            <a:outerShdw blurRad="254000" sx="102000" sy="102000" algn="ctr" rotWithShape="0">
              <a:prstClr val="black">
                <a:alpha val="20000"/>
              </a:prstClr>
            </a:outerShdw>
          </a:effectLst>
        </c:spPr>
        <c:dLbl>
          <c:idx val="0"/>
          <c:layout>
            <c:manualLayout>
              <c:x val="-3.2671033949580118E-2"/>
              <c:y val="5.2166132395505896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21170839298614"/>
                  <c:h val="0.10786571639019429"/>
                </c:manualLayout>
              </c15:layout>
            </c:ext>
          </c:extLst>
        </c:dLbl>
      </c:pivotFmt>
      <c:pivotFmt>
        <c:idx val="15"/>
        <c:spPr>
          <a:solidFill>
            <a:schemeClr val="accent4">
              <a:lumMod val="80000"/>
            </a:schemeClr>
          </a:solidFill>
          <a:ln>
            <a:noFill/>
          </a:ln>
          <a:effectLst>
            <a:outerShdw blurRad="254000" sx="102000" sy="102000" algn="ctr" rotWithShape="0">
              <a:prstClr val="black">
                <a:alpha val="20000"/>
              </a:prstClr>
            </a:outerShdw>
          </a:effectLst>
        </c:spPr>
        <c:dLbl>
          <c:idx val="0"/>
          <c:layout>
            <c:manualLayout>
              <c:x val="-0.19077200137122199"/>
              <c:y val="-2.9324743497971845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6"/>
        <c:spPr>
          <a:solidFill>
            <a:schemeClr val="accent6">
              <a:lumMod val="80000"/>
            </a:schemeClr>
          </a:solidFill>
          <a:ln>
            <a:noFill/>
          </a:ln>
          <a:effectLst>
            <a:outerShdw blurRad="254000" sx="102000" sy="102000" algn="ctr" rotWithShape="0">
              <a:prstClr val="black">
                <a:alpha val="20000"/>
              </a:prstClr>
            </a:outerShdw>
          </a:effectLst>
        </c:spPr>
      </c:pivotFmt>
      <c:pivotFmt>
        <c:idx val="17"/>
        <c:spPr>
          <a:solidFill>
            <a:schemeClr val="accent2">
              <a:lumMod val="60000"/>
              <a:lumOff val="40000"/>
            </a:schemeClr>
          </a:solidFill>
          <a:ln>
            <a:noFill/>
          </a:ln>
          <a:effectLst>
            <a:outerShdw blurRad="254000" sx="102000" sy="102000" algn="ctr" rotWithShape="0">
              <a:prstClr val="black">
                <a:alpha val="20000"/>
              </a:prstClr>
            </a:outerShdw>
          </a:effectLst>
        </c:spPr>
      </c:pivotFmt>
      <c:pivotFmt>
        <c:idx val="18"/>
        <c:spPr>
          <a:solidFill>
            <a:schemeClr val="accent2"/>
          </a:solidFill>
          <a:ln>
            <a:noFill/>
          </a:ln>
          <a:effectLst>
            <a:outerShdw blurRad="254000" sx="102000" sy="102000" algn="ctr" rotWithShape="0">
              <a:prstClr val="black">
                <a:alpha val="20000"/>
              </a:prstClr>
            </a:outerShdw>
          </a:effectLst>
        </c:spPr>
      </c:pivotFmt>
      <c:pivotFmt>
        <c:idx val="19"/>
        <c:spPr>
          <a:solidFill>
            <a:schemeClr val="accent4"/>
          </a:solidFill>
          <a:ln>
            <a:noFill/>
          </a:ln>
          <a:effectLst>
            <a:outerShdw blurRad="254000" sx="102000" sy="102000" algn="ctr" rotWithShape="0">
              <a:prstClr val="black">
                <a:alpha val="20000"/>
              </a:prstClr>
            </a:outerShdw>
          </a:effectLst>
        </c:spPr>
      </c:pivotFmt>
      <c:pivotFmt>
        <c:idx val="20"/>
        <c:spPr>
          <a:solidFill>
            <a:schemeClr val="accent6"/>
          </a:solidFill>
          <a:ln>
            <a:noFill/>
          </a:ln>
          <a:effectLst>
            <a:outerShdw blurRad="254000" sx="102000" sy="102000" algn="ctr" rotWithShape="0">
              <a:prstClr val="black">
                <a:alpha val="20000"/>
              </a:prstClr>
            </a:outerShdw>
          </a:effectLst>
        </c:spPr>
      </c:pivotFmt>
      <c:pivotFmt>
        <c:idx val="21"/>
        <c:spPr>
          <a:solidFill>
            <a:schemeClr val="accent2">
              <a:lumMod val="60000"/>
            </a:schemeClr>
          </a:solidFill>
          <a:ln>
            <a:noFill/>
          </a:ln>
          <a:effectLst>
            <a:outerShdw blurRad="254000" sx="102000" sy="102000" algn="ctr" rotWithShape="0">
              <a:prstClr val="black">
                <a:alpha val="20000"/>
              </a:prstClr>
            </a:outerShdw>
          </a:effectLst>
        </c:spPr>
      </c:pivotFmt>
      <c:pivotFmt>
        <c:idx val="22"/>
        <c:spPr>
          <a:solidFill>
            <a:schemeClr val="accent2"/>
          </a:solidFill>
          <a:ln>
            <a:noFill/>
          </a:ln>
          <a:effectLst>
            <a:outerShdw blurRad="254000" sx="102000" sy="102000" algn="ctr" rotWithShape="0">
              <a:prstClr val="black">
                <a:alpha val="20000"/>
              </a:prstClr>
            </a:outerShdw>
          </a:effectLst>
        </c:spPr>
      </c:pivotFmt>
      <c:pivotFmt>
        <c:idx val="23"/>
        <c:spPr>
          <a:solidFill>
            <a:schemeClr val="accent4">
              <a:lumMod val="60000"/>
            </a:schemeClr>
          </a:solidFill>
          <a:ln>
            <a:noFill/>
          </a:ln>
          <a:effectLst>
            <a:outerShdw blurRad="254000" sx="102000" sy="102000" algn="ctr" rotWithShape="0">
              <a:prstClr val="black">
                <a:alpha val="20000"/>
              </a:prstClr>
            </a:outerShdw>
          </a:effectLst>
        </c:spPr>
      </c:pivotFmt>
      <c:pivotFmt>
        <c:idx val="24"/>
        <c:spPr>
          <a:solidFill>
            <a:schemeClr val="accent6">
              <a:lumMod val="60000"/>
            </a:schemeClr>
          </a:solidFill>
          <a:ln>
            <a:noFill/>
          </a:ln>
          <a:effectLst>
            <a:outerShdw blurRad="254000" sx="102000" sy="102000" algn="ctr" rotWithShape="0">
              <a:prstClr val="black">
                <a:alpha val="20000"/>
              </a:prstClr>
            </a:outerShdw>
          </a:effectLst>
        </c:spPr>
      </c:pivotFmt>
      <c:pivotFmt>
        <c:idx val="25"/>
        <c:spPr>
          <a:solidFill>
            <a:schemeClr val="accent2">
              <a:lumMod val="80000"/>
              <a:lumOff val="20000"/>
            </a:schemeClr>
          </a:solidFill>
          <a:ln>
            <a:noFill/>
          </a:ln>
          <a:effectLst>
            <a:outerShdw blurRad="254000" sx="102000" sy="102000" algn="ctr" rotWithShape="0">
              <a:prstClr val="black">
                <a:alpha val="20000"/>
              </a:prstClr>
            </a:outerShdw>
          </a:effectLst>
        </c:spPr>
      </c:pivotFmt>
      <c:pivotFmt>
        <c:idx val="26"/>
        <c:spPr>
          <a:solidFill>
            <a:schemeClr val="accent4">
              <a:lumMod val="80000"/>
              <a:lumOff val="20000"/>
            </a:schemeClr>
          </a:solidFill>
          <a:ln>
            <a:noFill/>
          </a:ln>
          <a:effectLst>
            <a:outerShdw blurRad="254000" sx="102000" sy="102000" algn="ctr" rotWithShape="0">
              <a:prstClr val="black">
                <a:alpha val="20000"/>
              </a:prstClr>
            </a:outerShdw>
          </a:effectLst>
        </c:spPr>
      </c:pivotFmt>
      <c:pivotFmt>
        <c:idx val="27"/>
        <c:spPr>
          <a:solidFill>
            <a:schemeClr val="accent6">
              <a:lumMod val="80000"/>
              <a:lumOff val="20000"/>
            </a:schemeClr>
          </a:solidFill>
          <a:ln>
            <a:noFill/>
          </a:ln>
          <a:effectLst>
            <a:outerShdw blurRad="254000" sx="102000" sy="102000" algn="ctr" rotWithShape="0">
              <a:prstClr val="black">
                <a:alpha val="20000"/>
              </a:prstClr>
            </a:outerShdw>
          </a:effectLst>
        </c:spPr>
      </c:pivotFmt>
      <c:pivotFmt>
        <c:idx val="28"/>
        <c:spPr>
          <a:solidFill>
            <a:schemeClr val="accent2">
              <a:lumMod val="80000"/>
            </a:schemeClr>
          </a:solidFill>
          <a:ln>
            <a:noFill/>
          </a:ln>
          <a:effectLst>
            <a:outerShdw blurRad="254000" sx="102000" sy="102000" algn="ctr" rotWithShape="0">
              <a:prstClr val="black">
                <a:alpha val="20000"/>
              </a:prstClr>
            </a:outerShdw>
          </a:effectLst>
        </c:spPr>
      </c:pivotFmt>
      <c:pivotFmt>
        <c:idx val="29"/>
        <c:spPr>
          <a:solidFill>
            <a:schemeClr val="accent4">
              <a:lumMod val="80000"/>
            </a:schemeClr>
          </a:solidFill>
          <a:ln>
            <a:noFill/>
          </a:ln>
          <a:effectLst>
            <a:outerShdw blurRad="254000" sx="102000" sy="102000" algn="ctr" rotWithShape="0">
              <a:prstClr val="black">
                <a:alpha val="20000"/>
              </a:prstClr>
            </a:outerShdw>
          </a:effectLst>
        </c:spPr>
      </c:pivotFmt>
      <c:pivotFmt>
        <c:idx val="30"/>
        <c:spPr>
          <a:solidFill>
            <a:schemeClr val="accent6">
              <a:lumMod val="80000"/>
            </a:schemeClr>
          </a:solidFill>
          <a:ln>
            <a:noFill/>
          </a:ln>
          <a:effectLst>
            <a:outerShdw blurRad="254000" sx="102000" sy="102000" algn="ctr" rotWithShape="0">
              <a:prstClr val="black">
                <a:alpha val="20000"/>
              </a:prstClr>
            </a:outerShdw>
          </a:effectLst>
        </c:spPr>
      </c:pivotFmt>
      <c:pivotFmt>
        <c:idx val="31"/>
        <c:spPr>
          <a:solidFill>
            <a:schemeClr val="accent2">
              <a:lumMod val="60000"/>
              <a:lumOff val="40000"/>
            </a:schemeClr>
          </a:solidFill>
          <a:ln>
            <a:noFill/>
          </a:ln>
          <a:effectLst>
            <a:outerShdw blurRad="254000" sx="102000" sy="102000" algn="ctr" rotWithShape="0">
              <a:prstClr val="black">
                <a:alpha val="20000"/>
              </a:prstClr>
            </a:outerShdw>
          </a:effectLst>
        </c:spPr>
      </c:pivotFmt>
      <c:pivotFmt>
        <c:idx val="32"/>
        <c:spPr>
          <a:solidFill>
            <a:schemeClr val="accent2"/>
          </a:solidFill>
          <a:ln>
            <a:noFill/>
          </a:ln>
          <a:effectLst>
            <a:outerShdw blurRad="254000" sx="102000" sy="102000" algn="ctr" rotWithShape="0">
              <a:prstClr val="black">
                <a:alpha val="20000"/>
              </a:prstClr>
            </a:outerShdw>
          </a:effectLst>
        </c:spPr>
      </c:pivotFmt>
      <c:pivotFmt>
        <c:idx val="33"/>
        <c:spPr>
          <a:solidFill>
            <a:schemeClr val="accent2"/>
          </a:solidFill>
          <a:ln>
            <a:noFill/>
          </a:ln>
          <a:effectLst>
            <a:outerShdw blurRad="254000" sx="102000" sy="102000" algn="ctr" rotWithShape="0">
              <a:prstClr val="black">
                <a:alpha val="20000"/>
              </a:prstClr>
            </a:outerShdw>
          </a:effectLst>
        </c:spPr>
      </c:pivotFmt>
      <c:pivotFmt>
        <c:idx val="34"/>
        <c:spPr>
          <a:solidFill>
            <a:schemeClr val="accent4"/>
          </a:solidFill>
          <a:ln>
            <a:noFill/>
          </a:ln>
          <a:effectLst>
            <a:outerShdw blurRad="254000" sx="102000" sy="102000" algn="ctr" rotWithShape="0">
              <a:prstClr val="black">
                <a:alpha val="20000"/>
              </a:prstClr>
            </a:outerShdw>
          </a:effectLst>
        </c:spPr>
      </c:pivotFmt>
      <c:pivotFmt>
        <c:idx val="35"/>
        <c:spPr>
          <a:solidFill>
            <a:schemeClr val="accent6"/>
          </a:solidFill>
          <a:ln>
            <a:noFill/>
          </a:ln>
          <a:effectLst>
            <a:outerShdw blurRad="254000" sx="102000" sy="102000" algn="ctr" rotWithShape="0">
              <a:prstClr val="black">
                <a:alpha val="20000"/>
              </a:prstClr>
            </a:outerShdw>
          </a:effectLst>
        </c:spPr>
      </c:pivotFmt>
      <c:pivotFmt>
        <c:idx val="36"/>
        <c:spPr>
          <a:solidFill>
            <a:schemeClr val="accent2">
              <a:lumMod val="60000"/>
            </a:schemeClr>
          </a:solidFill>
          <a:ln>
            <a:noFill/>
          </a:ln>
          <a:effectLst>
            <a:outerShdw blurRad="254000" sx="102000" sy="102000" algn="ctr" rotWithShape="0">
              <a:prstClr val="black">
                <a:alpha val="20000"/>
              </a:prstClr>
            </a:outerShdw>
          </a:effectLst>
        </c:spPr>
      </c:pivotFmt>
      <c:pivotFmt>
        <c:idx val="37"/>
        <c:spPr>
          <a:solidFill>
            <a:schemeClr val="accent2"/>
          </a:solidFill>
          <a:ln>
            <a:noFill/>
          </a:ln>
          <a:effectLst>
            <a:outerShdw blurRad="254000" sx="102000" sy="102000" algn="ctr" rotWithShape="0">
              <a:prstClr val="black">
                <a:alpha val="20000"/>
              </a:prstClr>
            </a:outerShdw>
          </a:effectLst>
        </c:spPr>
      </c:pivotFmt>
      <c:pivotFmt>
        <c:idx val="38"/>
        <c:spPr>
          <a:solidFill>
            <a:schemeClr val="accent4">
              <a:lumMod val="60000"/>
            </a:schemeClr>
          </a:solidFill>
          <a:ln>
            <a:noFill/>
          </a:ln>
          <a:effectLst>
            <a:outerShdw blurRad="254000" sx="102000" sy="102000" algn="ctr" rotWithShape="0">
              <a:prstClr val="black">
                <a:alpha val="20000"/>
              </a:prstClr>
            </a:outerShdw>
          </a:effectLst>
        </c:spPr>
      </c:pivotFmt>
      <c:pivotFmt>
        <c:idx val="39"/>
        <c:spPr>
          <a:solidFill>
            <a:schemeClr val="accent6">
              <a:lumMod val="60000"/>
            </a:schemeClr>
          </a:solidFill>
          <a:ln>
            <a:noFill/>
          </a:ln>
          <a:effectLst>
            <a:outerShdw blurRad="254000" sx="102000" sy="102000" algn="ctr" rotWithShape="0">
              <a:prstClr val="black">
                <a:alpha val="20000"/>
              </a:prstClr>
            </a:outerShdw>
          </a:effectLst>
        </c:spPr>
      </c:pivotFmt>
      <c:pivotFmt>
        <c:idx val="40"/>
        <c:spPr>
          <a:solidFill>
            <a:schemeClr val="accent2">
              <a:lumMod val="80000"/>
              <a:lumOff val="20000"/>
            </a:schemeClr>
          </a:solidFill>
          <a:ln>
            <a:noFill/>
          </a:ln>
          <a:effectLst>
            <a:outerShdw blurRad="254000" sx="102000" sy="102000" algn="ctr" rotWithShape="0">
              <a:prstClr val="black">
                <a:alpha val="20000"/>
              </a:prstClr>
            </a:outerShdw>
          </a:effectLst>
        </c:spPr>
      </c:pivotFmt>
      <c:pivotFmt>
        <c:idx val="41"/>
        <c:spPr>
          <a:solidFill>
            <a:schemeClr val="accent4">
              <a:lumMod val="80000"/>
              <a:lumOff val="20000"/>
            </a:schemeClr>
          </a:solidFill>
          <a:ln>
            <a:noFill/>
          </a:ln>
          <a:effectLst>
            <a:outerShdw blurRad="254000" sx="102000" sy="102000" algn="ctr" rotWithShape="0">
              <a:prstClr val="black">
                <a:alpha val="20000"/>
              </a:prstClr>
            </a:outerShdw>
          </a:effectLst>
        </c:spPr>
      </c:pivotFmt>
      <c:pivotFmt>
        <c:idx val="42"/>
        <c:spPr>
          <a:solidFill>
            <a:schemeClr val="accent6">
              <a:lumMod val="80000"/>
              <a:lumOff val="20000"/>
            </a:schemeClr>
          </a:solidFill>
          <a:ln>
            <a:noFill/>
          </a:ln>
          <a:effectLst>
            <a:outerShdw blurRad="254000" sx="102000" sy="102000" algn="ctr" rotWithShape="0">
              <a:prstClr val="black">
                <a:alpha val="20000"/>
              </a:prstClr>
            </a:outerShdw>
          </a:effectLst>
        </c:spPr>
      </c:pivotFmt>
      <c:pivotFmt>
        <c:idx val="43"/>
        <c:spPr>
          <a:solidFill>
            <a:schemeClr val="accent2">
              <a:lumMod val="80000"/>
            </a:schemeClr>
          </a:solidFill>
          <a:ln>
            <a:noFill/>
          </a:ln>
          <a:effectLst>
            <a:outerShdw blurRad="254000" sx="102000" sy="102000" algn="ctr" rotWithShape="0">
              <a:prstClr val="black">
                <a:alpha val="20000"/>
              </a:prstClr>
            </a:outerShdw>
          </a:effectLst>
        </c:spPr>
      </c:pivotFmt>
      <c:pivotFmt>
        <c:idx val="44"/>
        <c:spPr>
          <a:solidFill>
            <a:schemeClr val="accent4">
              <a:lumMod val="80000"/>
            </a:schemeClr>
          </a:solidFill>
          <a:ln>
            <a:noFill/>
          </a:ln>
          <a:effectLst>
            <a:outerShdw blurRad="254000" sx="102000" sy="102000" algn="ctr" rotWithShape="0">
              <a:prstClr val="black">
                <a:alpha val="20000"/>
              </a:prstClr>
            </a:outerShdw>
          </a:effectLst>
        </c:spPr>
      </c:pivotFmt>
      <c:pivotFmt>
        <c:idx val="45"/>
        <c:spPr>
          <a:solidFill>
            <a:schemeClr val="accent6">
              <a:lumMod val="80000"/>
            </a:schemeClr>
          </a:solidFill>
          <a:ln>
            <a:noFill/>
          </a:ln>
          <a:effectLst>
            <a:outerShdw blurRad="254000" sx="102000" sy="102000" algn="ctr" rotWithShape="0">
              <a:prstClr val="black">
                <a:alpha val="20000"/>
              </a:prstClr>
            </a:outerShdw>
          </a:effectLst>
        </c:spPr>
      </c:pivotFmt>
      <c:pivotFmt>
        <c:idx val="46"/>
        <c:spPr>
          <a:solidFill>
            <a:schemeClr val="accent2">
              <a:lumMod val="60000"/>
              <a:lumOff val="40000"/>
            </a:schemeClr>
          </a:solidFill>
          <a:ln>
            <a:noFill/>
          </a:ln>
          <a:effectLst>
            <a:outerShdw blurRad="254000" sx="102000" sy="102000" algn="ctr" rotWithShape="0">
              <a:prstClr val="black">
                <a:alpha val="20000"/>
              </a:prstClr>
            </a:outerShdw>
          </a:effectLst>
        </c:spPr>
      </c:pivotFmt>
      <c:pivotFmt>
        <c:idx val="47"/>
        <c:spPr>
          <a:solidFill>
            <a:schemeClr val="accent2"/>
          </a:solidFill>
          <a:ln>
            <a:noFill/>
          </a:ln>
          <a:effectLst>
            <a:outerShdw blurRad="254000" sx="102000" sy="102000" algn="ctr" rotWithShape="0">
              <a:prstClr val="black">
                <a:alpha val="20000"/>
              </a:prstClr>
            </a:outerShdw>
          </a:effectLst>
        </c:spPr>
      </c:pivotFmt>
      <c:pivotFmt>
        <c:idx val="48"/>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49"/>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0"/>
        <c:spPr>
          <a:solidFill>
            <a:schemeClr val="accent2"/>
          </a:solidFill>
          <a:ln>
            <a:noFill/>
          </a:ln>
          <a:effectLst>
            <a:outerShdw blurRad="254000" sx="102000" sy="102000" algn="ctr" rotWithShape="0">
              <a:prstClr val="black">
                <a:alpha val="20000"/>
              </a:prstClr>
            </a:outerShdw>
          </a:effectLst>
        </c:spPr>
      </c:pivotFmt>
      <c:pivotFmt>
        <c:idx val="51"/>
        <c:spPr>
          <a:solidFill>
            <a:schemeClr val="accent2"/>
          </a:solidFill>
          <a:ln>
            <a:noFill/>
          </a:ln>
          <a:effectLst>
            <a:outerShdw blurRad="254000" sx="102000" sy="102000" algn="ctr" rotWithShape="0">
              <a:prstClr val="black">
                <a:alpha val="20000"/>
              </a:prstClr>
            </a:outerShdw>
          </a:effectLst>
        </c:spPr>
        <c:dLbl>
          <c:idx val="0"/>
          <c:layout>
            <c:manualLayout>
              <c:x val="3.6235513720039907E-2"/>
              <c:y val="-2.9558464530407731E-3"/>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1539999822468173"/>
                  <c:h val="0.12046642391044993"/>
                </c:manualLayout>
              </c15:layout>
            </c:ext>
          </c:extLst>
        </c:dLbl>
      </c:pivotFmt>
      <c:pivotFmt>
        <c:idx val="52"/>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3"/>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4"/>
        <c:spPr>
          <a:solidFill>
            <a:schemeClr val="accent2"/>
          </a:solidFill>
          <a:ln>
            <a:noFill/>
          </a:ln>
          <a:effectLst>
            <a:outerShdw blurRad="254000" sx="102000" sy="102000" algn="ctr" rotWithShape="0">
              <a:prstClr val="black">
                <a:alpha val="20000"/>
              </a:prstClr>
            </a:outerShdw>
          </a:effectLst>
        </c:spPr>
        <c:dLbl>
          <c:idx val="0"/>
          <c:layout>
            <c:manualLayout>
              <c:x val="3.7411450718221911E-2"/>
              <c:y val="7.2163465055642029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55"/>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6"/>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7"/>
        <c:spPr>
          <a:solidFill>
            <a:schemeClr val="accent2"/>
          </a:solidFill>
          <a:ln>
            <a:noFill/>
          </a:ln>
          <a:effectLst>
            <a:outerShdw blurRad="254000" sx="102000" sy="102000" algn="ctr" rotWithShape="0">
              <a:prstClr val="black">
                <a:alpha val="20000"/>
              </a:prstClr>
            </a:outerShdw>
          </a:effectLst>
        </c:spPr>
      </c:pivotFmt>
      <c:pivotFmt>
        <c:idx val="58"/>
        <c:spPr>
          <a:solidFill>
            <a:schemeClr val="accent2"/>
          </a:solidFill>
          <a:ln>
            <a:noFill/>
          </a:ln>
          <a:effectLst>
            <a:outerShdw blurRad="254000" sx="102000" sy="102000" algn="ctr" rotWithShape="0">
              <a:prstClr val="black">
                <a:alpha val="20000"/>
              </a:prstClr>
            </a:outerShdw>
          </a:effectLst>
        </c:spPr>
        <c:dLbl>
          <c:idx val="0"/>
          <c:layout>
            <c:manualLayout>
              <c:x val="-3.2671033949580118E-2"/>
              <c:y val="5.2166132395505896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21170839298614"/>
                  <c:h val="0.10786571639019429"/>
                </c:manualLayout>
              </c15:layout>
            </c:ext>
          </c:extLst>
        </c:dLbl>
      </c:pivotFmt>
      <c:pivotFmt>
        <c:idx val="59"/>
        <c:spPr>
          <a:solidFill>
            <a:schemeClr val="accent2"/>
          </a:solidFill>
          <a:ln>
            <a:noFill/>
          </a:ln>
          <a:effectLst>
            <a:outerShdw blurRad="254000" sx="102000" sy="102000" algn="ctr" rotWithShape="0">
              <a:prstClr val="black">
                <a:alpha val="20000"/>
              </a:prstClr>
            </a:outerShdw>
          </a:effectLst>
        </c:spPr>
        <c:dLbl>
          <c:idx val="0"/>
          <c:layout>
            <c:manualLayout>
              <c:x val="-0.19077200137122199"/>
              <c:y val="-2.9324743497971845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60"/>
        <c:spPr>
          <a:solidFill>
            <a:schemeClr val="accent2"/>
          </a:solidFill>
          <a:ln>
            <a:noFill/>
          </a:ln>
          <a:effectLst>
            <a:outerShdw blurRad="254000" sx="102000" sy="102000" algn="ctr" rotWithShape="0">
              <a:prstClr val="black">
                <a:alpha val="20000"/>
              </a:prstClr>
            </a:outerShdw>
          </a:effectLst>
        </c:spPr>
      </c:pivotFmt>
      <c:pivotFmt>
        <c:idx val="61"/>
        <c:spPr>
          <a:solidFill>
            <a:schemeClr val="accent2"/>
          </a:solidFill>
          <a:ln>
            <a:noFill/>
          </a:ln>
          <a:effectLst>
            <a:outerShdw blurRad="254000" sx="102000" sy="102000" algn="ctr" rotWithShape="0">
              <a:prstClr val="black">
                <a:alpha val="20000"/>
              </a:prstClr>
            </a:outerShdw>
          </a:effectLst>
        </c:spPr>
      </c:pivotFmt>
      <c:pivotFmt>
        <c:idx val="62"/>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63"/>
        <c:spPr>
          <a:solidFill>
            <a:schemeClr val="accent2"/>
          </a:solidFill>
          <a:ln>
            <a:noFill/>
          </a:ln>
          <a:effectLst>
            <a:outerShdw blurRad="254000" sx="102000" sy="102000" algn="ctr" rotWithShape="0">
              <a:prstClr val="black">
                <a:alpha val="20000"/>
              </a:prstClr>
            </a:outerShdw>
          </a:effectLst>
        </c:spPr>
      </c:pivotFmt>
      <c:pivotFmt>
        <c:idx val="64"/>
        <c:spPr>
          <a:solidFill>
            <a:schemeClr val="accent2"/>
          </a:solidFill>
          <a:ln>
            <a:noFill/>
          </a:ln>
          <a:effectLst>
            <a:outerShdw blurRad="254000" sx="102000" sy="102000" algn="ctr" rotWithShape="0">
              <a:prstClr val="black">
                <a:alpha val="20000"/>
              </a:prstClr>
            </a:outerShdw>
          </a:effectLst>
        </c:spPr>
      </c:pivotFmt>
      <c:pivotFmt>
        <c:idx val="65"/>
        <c:spPr>
          <a:solidFill>
            <a:schemeClr val="accent2"/>
          </a:solidFill>
          <a:ln>
            <a:noFill/>
          </a:ln>
          <a:effectLst>
            <a:outerShdw blurRad="254000" sx="102000" sy="102000" algn="ctr" rotWithShape="0">
              <a:prstClr val="black">
                <a:alpha val="20000"/>
              </a:prstClr>
            </a:outerShdw>
          </a:effectLst>
        </c:spPr>
      </c:pivotFmt>
      <c:pivotFmt>
        <c:idx val="66"/>
        <c:spPr>
          <a:solidFill>
            <a:schemeClr val="accent2"/>
          </a:solidFill>
          <a:ln>
            <a:noFill/>
          </a:ln>
          <a:effectLst>
            <a:outerShdw blurRad="254000" sx="102000" sy="102000" algn="ctr" rotWithShape="0">
              <a:prstClr val="black">
                <a:alpha val="20000"/>
              </a:prstClr>
            </a:outerShdw>
          </a:effectLst>
        </c:spPr>
      </c:pivotFmt>
      <c:pivotFmt>
        <c:idx val="67"/>
        <c:spPr>
          <a:solidFill>
            <a:schemeClr val="accent2"/>
          </a:solidFill>
          <a:ln>
            <a:noFill/>
          </a:ln>
          <a:effectLst>
            <a:outerShdw blurRad="254000" sx="102000" sy="102000" algn="ctr" rotWithShape="0">
              <a:prstClr val="black">
                <a:alpha val="20000"/>
              </a:prstClr>
            </a:outerShdw>
          </a:effectLst>
        </c:spPr>
      </c:pivotFmt>
      <c:pivotFmt>
        <c:idx val="68"/>
        <c:spPr>
          <a:solidFill>
            <a:schemeClr val="accent2"/>
          </a:solidFill>
          <a:ln>
            <a:noFill/>
          </a:ln>
          <a:effectLst>
            <a:outerShdw blurRad="254000" sx="102000" sy="102000" algn="ctr" rotWithShape="0">
              <a:prstClr val="black">
                <a:alpha val="20000"/>
              </a:prstClr>
            </a:outerShdw>
          </a:effectLst>
        </c:spPr>
      </c:pivotFmt>
      <c:pivotFmt>
        <c:idx val="69"/>
        <c:spPr>
          <a:solidFill>
            <a:schemeClr val="accent2"/>
          </a:solidFill>
          <a:ln>
            <a:noFill/>
          </a:ln>
          <a:effectLst>
            <a:outerShdw blurRad="254000" sx="102000" sy="102000" algn="ctr" rotWithShape="0">
              <a:prstClr val="black">
                <a:alpha val="20000"/>
              </a:prstClr>
            </a:outerShdw>
          </a:effectLst>
        </c:spPr>
      </c:pivotFmt>
      <c:pivotFmt>
        <c:idx val="70"/>
        <c:spPr>
          <a:solidFill>
            <a:schemeClr val="accent2"/>
          </a:solidFill>
          <a:ln>
            <a:noFill/>
          </a:ln>
          <a:effectLst>
            <a:outerShdw blurRad="254000" sx="102000" sy="102000" algn="ctr" rotWithShape="0">
              <a:prstClr val="black">
                <a:alpha val="20000"/>
              </a:prstClr>
            </a:outerShdw>
          </a:effectLst>
        </c:spPr>
      </c:pivotFmt>
      <c:pivotFmt>
        <c:idx val="71"/>
        <c:spPr>
          <a:solidFill>
            <a:schemeClr val="accent2"/>
          </a:solidFill>
          <a:ln>
            <a:noFill/>
          </a:ln>
          <a:effectLst>
            <a:outerShdw blurRad="254000" sx="102000" sy="102000" algn="ctr" rotWithShape="0">
              <a:prstClr val="black">
                <a:alpha val="20000"/>
              </a:prstClr>
            </a:outerShdw>
          </a:effectLst>
        </c:spPr>
      </c:pivotFmt>
      <c:pivotFmt>
        <c:idx val="72"/>
        <c:spPr>
          <a:solidFill>
            <a:schemeClr val="accent2"/>
          </a:solidFill>
          <a:ln>
            <a:noFill/>
          </a:ln>
          <a:effectLst>
            <a:outerShdw blurRad="254000" sx="102000" sy="102000" algn="ctr" rotWithShape="0">
              <a:prstClr val="black">
                <a:alpha val="20000"/>
              </a:prstClr>
            </a:outerShdw>
          </a:effectLst>
        </c:spPr>
      </c:pivotFmt>
      <c:pivotFmt>
        <c:idx val="73"/>
        <c:spPr>
          <a:solidFill>
            <a:schemeClr val="accent2"/>
          </a:solidFill>
          <a:ln>
            <a:noFill/>
          </a:ln>
          <a:effectLst>
            <a:outerShdw blurRad="254000" sx="102000" sy="102000" algn="ctr" rotWithShape="0">
              <a:prstClr val="black">
                <a:alpha val="20000"/>
              </a:prstClr>
            </a:outerShdw>
          </a:effectLst>
        </c:spPr>
      </c:pivotFmt>
      <c:pivotFmt>
        <c:idx val="74"/>
        <c:spPr>
          <a:solidFill>
            <a:schemeClr val="accent2"/>
          </a:solidFill>
          <a:ln>
            <a:noFill/>
          </a:ln>
          <a:effectLst>
            <a:outerShdw blurRad="254000" sx="102000" sy="102000" algn="ctr" rotWithShape="0">
              <a:prstClr val="black">
                <a:alpha val="20000"/>
              </a:prstClr>
            </a:outerShdw>
          </a:effectLst>
        </c:spPr>
      </c:pivotFmt>
      <c:pivotFmt>
        <c:idx val="75"/>
        <c:spPr>
          <a:solidFill>
            <a:schemeClr val="accent2"/>
          </a:solidFill>
          <a:ln>
            <a:noFill/>
          </a:ln>
          <a:effectLst>
            <a:outerShdw blurRad="254000" sx="102000" sy="102000" algn="ctr" rotWithShape="0">
              <a:prstClr val="black">
                <a:alpha val="20000"/>
              </a:prstClr>
            </a:outerShdw>
          </a:effectLst>
        </c:spPr>
      </c:pivotFmt>
      <c:pivotFmt>
        <c:idx val="76"/>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77"/>
        <c:spPr>
          <a:solidFill>
            <a:schemeClr val="accent2"/>
          </a:solidFill>
          <a:ln>
            <a:noFill/>
          </a:ln>
          <a:effectLst>
            <a:outerShdw blurRad="254000" sx="102000" sy="102000" algn="ctr" rotWithShape="0">
              <a:prstClr val="black">
                <a:alpha val="20000"/>
              </a:prstClr>
            </a:outerShdw>
          </a:effectLst>
        </c:spPr>
      </c:pivotFmt>
      <c:pivotFmt>
        <c:idx val="78"/>
        <c:spPr>
          <a:solidFill>
            <a:schemeClr val="accent2"/>
          </a:solidFill>
          <a:ln>
            <a:noFill/>
          </a:ln>
          <a:effectLst>
            <a:outerShdw blurRad="254000" sx="102000" sy="102000" algn="ctr" rotWithShape="0">
              <a:prstClr val="black">
                <a:alpha val="20000"/>
              </a:prstClr>
            </a:outerShdw>
          </a:effectLst>
        </c:spPr>
      </c:pivotFmt>
      <c:pivotFmt>
        <c:idx val="79"/>
        <c:spPr>
          <a:solidFill>
            <a:schemeClr val="accent2"/>
          </a:solidFill>
          <a:ln>
            <a:noFill/>
          </a:ln>
          <a:effectLst>
            <a:outerShdw blurRad="254000" sx="102000" sy="102000" algn="ctr" rotWithShape="0">
              <a:prstClr val="black">
                <a:alpha val="20000"/>
              </a:prstClr>
            </a:outerShdw>
          </a:effectLst>
        </c:spPr>
      </c:pivotFmt>
      <c:pivotFmt>
        <c:idx val="80"/>
        <c:spPr>
          <a:solidFill>
            <a:schemeClr val="accent2"/>
          </a:solidFill>
          <a:ln>
            <a:noFill/>
          </a:ln>
          <a:effectLst>
            <a:outerShdw blurRad="254000" sx="102000" sy="102000" algn="ctr" rotWithShape="0">
              <a:prstClr val="black">
                <a:alpha val="20000"/>
              </a:prstClr>
            </a:outerShdw>
          </a:effectLst>
        </c:spPr>
      </c:pivotFmt>
      <c:pivotFmt>
        <c:idx val="81"/>
        <c:spPr>
          <a:solidFill>
            <a:schemeClr val="accent2"/>
          </a:solidFill>
          <a:ln>
            <a:noFill/>
          </a:ln>
          <a:effectLst>
            <a:outerShdw blurRad="254000" sx="102000" sy="102000" algn="ctr" rotWithShape="0">
              <a:prstClr val="black">
                <a:alpha val="20000"/>
              </a:prstClr>
            </a:outerShdw>
          </a:effectLst>
        </c:spPr>
      </c:pivotFmt>
      <c:pivotFmt>
        <c:idx val="82"/>
        <c:spPr>
          <a:solidFill>
            <a:schemeClr val="accent2"/>
          </a:solidFill>
          <a:ln>
            <a:noFill/>
          </a:ln>
          <a:effectLst>
            <a:outerShdw blurRad="254000" sx="102000" sy="102000" algn="ctr" rotWithShape="0">
              <a:prstClr val="black">
                <a:alpha val="20000"/>
              </a:prstClr>
            </a:outerShdw>
          </a:effectLst>
        </c:spPr>
      </c:pivotFmt>
      <c:pivotFmt>
        <c:idx val="83"/>
        <c:spPr>
          <a:solidFill>
            <a:schemeClr val="accent2"/>
          </a:solidFill>
          <a:ln>
            <a:noFill/>
          </a:ln>
          <a:effectLst>
            <a:outerShdw blurRad="254000" sx="102000" sy="102000" algn="ctr" rotWithShape="0">
              <a:prstClr val="black">
                <a:alpha val="20000"/>
              </a:prstClr>
            </a:outerShdw>
          </a:effectLst>
        </c:spPr>
      </c:pivotFmt>
      <c:pivotFmt>
        <c:idx val="84"/>
        <c:spPr>
          <a:solidFill>
            <a:schemeClr val="accent2"/>
          </a:solidFill>
          <a:ln>
            <a:noFill/>
          </a:ln>
          <a:effectLst>
            <a:outerShdw blurRad="254000" sx="102000" sy="102000" algn="ctr" rotWithShape="0">
              <a:prstClr val="black">
                <a:alpha val="20000"/>
              </a:prstClr>
            </a:outerShdw>
          </a:effectLst>
        </c:spPr>
      </c:pivotFmt>
      <c:pivotFmt>
        <c:idx val="85"/>
        <c:spPr>
          <a:solidFill>
            <a:schemeClr val="accent2"/>
          </a:solidFill>
          <a:ln>
            <a:noFill/>
          </a:ln>
          <a:effectLst>
            <a:outerShdw blurRad="254000" sx="102000" sy="102000" algn="ctr" rotWithShape="0">
              <a:prstClr val="black">
                <a:alpha val="20000"/>
              </a:prstClr>
            </a:outerShdw>
          </a:effectLst>
        </c:spPr>
      </c:pivotFmt>
      <c:pivotFmt>
        <c:idx val="86"/>
        <c:spPr>
          <a:solidFill>
            <a:schemeClr val="accent2"/>
          </a:solidFill>
          <a:ln>
            <a:noFill/>
          </a:ln>
          <a:effectLst>
            <a:outerShdw blurRad="254000" sx="102000" sy="102000" algn="ctr" rotWithShape="0">
              <a:prstClr val="black">
                <a:alpha val="20000"/>
              </a:prstClr>
            </a:outerShdw>
          </a:effectLst>
        </c:spPr>
      </c:pivotFmt>
      <c:pivotFmt>
        <c:idx val="87"/>
        <c:spPr>
          <a:solidFill>
            <a:schemeClr val="accent2"/>
          </a:solidFill>
          <a:ln>
            <a:noFill/>
          </a:ln>
          <a:effectLst>
            <a:outerShdw blurRad="254000" sx="102000" sy="102000" algn="ctr" rotWithShape="0">
              <a:prstClr val="black">
                <a:alpha val="20000"/>
              </a:prstClr>
            </a:outerShdw>
          </a:effectLst>
        </c:spPr>
      </c:pivotFmt>
      <c:pivotFmt>
        <c:idx val="88"/>
        <c:spPr>
          <a:solidFill>
            <a:schemeClr val="accent2"/>
          </a:solidFill>
          <a:ln>
            <a:noFill/>
          </a:ln>
          <a:effectLst>
            <a:outerShdw blurRad="254000" sx="102000" sy="102000" algn="ctr" rotWithShape="0">
              <a:prstClr val="black">
                <a:alpha val="20000"/>
              </a:prstClr>
            </a:outerShdw>
          </a:effectLst>
        </c:spPr>
      </c:pivotFmt>
      <c:pivotFmt>
        <c:idx val="89"/>
        <c:spPr>
          <a:solidFill>
            <a:schemeClr val="accent2"/>
          </a:solidFill>
          <a:ln>
            <a:noFill/>
          </a:ln>
          <a:effectLst>
            <a:outerShdw blurRad="254000" sx="102000" sy="102000" algn="ctr" rotWithShape="0">
              <a:prstClr val="black">
                <a:alpha val="20000"/>
              </a:prstClr>
            </a:outerShdw>
          </a:effectLst>
        </c:spPr>
      </c:pivotFmt>
      <c:pivotFmt>
        <c:idx val="90"/>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91"/>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2"/>
        <c:spPr>
          <a:solidFill>
            <a:schemeClr val="accent2"/>
          </a:solidFill>
          <a:ln>
            <a:noFill/>
          </a:ln>
          <a:effectLst>
            <a:outerShdw blurRad="254000" sx="102000" sy="102000" algn="ctr" rotWithShape="0">
              <a:prstClr val="black">
                <a:alpha val="20000"/>
              </a:prstClr>
            </a:outerShdw>
          </a:effectLst>
        </c:spPr>
      </c:pivotFmt>
      <c:pivotFmt>
        <c:idx val="93"/>
        <c:spPr>
          <a:solidFill>
            <a:schemeClr val="accent2"/>
          </a:solidFill>
          <a:ln>
            <a:noFill/>
          </a:ln>
          <a:effectLst>
            <a:outerShdw blurRad="254000" sx="102000" sy="102000" algn="ctr" rotWithShape="0">
              <a:prstClr val="black">
                <a:alpha val="20000"/>
              </a:prstClr>
            </a:outerShdw>
          </a:effectLst>
        </c:spPr>
        <c:dLbl>
          <c:idx val="0"/>
          <c:layout>
            <c:manualLayout>
              <c:x val="3.6235513720039907E-2"/>
              <c:y val="-2.9558464530407731E-3"/>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1539999822468173"/>
                  <c:h val="0.12046642391044993"/>
                </c:manualLayout>
              </c15:layout>
            </c:ext>
          </c:extLst>
        </c:dLbl>
      </c:pivotFmt>
      <c:pivotFmt>
        <c:idx val="94"/>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5"/>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6"/>
        <c:spPr>
          <a:solidFill>
            <a:schemeClr val="accent2"/>
          </a:solidFill>
          <a:ln>
            <a:noFill/>
          </a:ln>
          <a:effectLst>
            <a:outerShdw blurRad="254000" sx="102000" sy="102000" algn="ctr" rotWithShape="0">
              <a:prstClr val="black">
                <a:alpha val="20000"/>
              </a:prstClr>
            </a:outerShdw>
          </a:effectLst>
        </c:spPr>
        <c:dLbl>
          <c:idx val="0"/>
          <c:layout>
            <c:manualLayout>
              <c:x val="3.7411450718221911E-2"/>
              <c:y val="7.2163465055642029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97"/>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8"/>
        <c:spPr>
          <a:solidFill>
            <a:schemeClr val="accent2"/>
          </a:solidFill>
          <a:ln>
            <a:noFill/>
          </a:ln>
          <a:effectLst>
            <a:outerShdw blurRad="254000" sx="102000" sy="102000" algn="ctr" rotWithShape="0">
              <a:prstClr val="black">
                <a:alpha val="20000"/>
              </a:prstClr>
            </a:outerShdw>
          </a:effectLst>
        </c:spP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99"/>
        <c:spPr>
          <a:solidFill>
            <a:schemeClr val="accent2"/>
          </a:solidFill>
          <a:ln>
            <a:noFill/>
          </a:ln>
          <a:effectLst>
            <a:outerShdw blurRad="254000" sx="102000" sy="102000" algn="ctr" rotWithShape="0">
              <a:prstClr val="black">
                <a:alpha val="20000"/>
              </a:prstClr>
            </a:outerShdw>
          </a:effectLst>
        </c:spPr>
      </c:pivotFmt>
      <c:pivotFmt>
        <c:idx val="100"/>
        <c:spPr>
          <a:solidFill>
            <a:schemeClr val="accent2"/>
          </a:solidFill>
          <a:ln>
            <a:noFill/>
          </a:ln>
          <a:effectLst>
            <a:outerShdw blurRad="254000" sx="102000" sy="102000" algn="ctr" rotWithShape="0">
              <a:prstClr val="black">
                <a:alpha val="20000"/>
              </a:prstClr>
            </a:outerShdw>
          </a:effectLst>
        </c:spPr>
        <c:dLbl>
          <c:idx val="0"/>
          <c:layout>
            <c:manualLayout>
              <c:x val="-3.2671033949580118E-2"/>
              <c:y val="5.2166132395505896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21170839298614"/>
                  <c:h val="0.10786571639019429"/>
                </c:manualLayout>
              </c15:layout>
            </c:ext>
          </c:extLst>
        </c:dLbl>
      </c:pivotFmt>
      <c:pivotFmt>
        <c:idx val="101"/>
        <c:spPr>
          <a:solidFill>
            <a:schemeClr val="accent2"/>
          </a:solidFill>
          <a:ln>
            <a:noFill/>
          </a:ln>
          <a:effectLst>
            <a:outerShdw blurRad="254000" sx="102000" sy="102000" algn="ctr" rotWithShape="0">
              <a:prstClr val="black">
                <a:alpha val="20000"/>
              </a:prstClr>
            </a:outerShdw>
          </a:effectLst>
        </c:spPr>
        <c:dLbl>
          <c:idx val="0"/>
          <c:layout>
            <c:manualLayout>
              <c:x val="-0.19077200137122199"/>
              <c:y val="-2.9324743497971845E-2"/>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1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2"/>
        <c:spPr>
          <a:solidFill>
            <a:schemeClr val="accent2"/>
          </a:solidFill>
          <a:ln>
            <a:noFill/>
          </a:ln>
          <a:effectLst>
            <a:outerShdw blurRad="254000" sx="102000" sy="102000" algn="ctr" rotWithShape="0">
              <a:prstClr val="black">
                <a:alpha val="20000"/>
              </a:prstClr>
            </a:outerShdw>
          </a:effectLst>
        </c:spPr>
      </c:pivotFmt>
      <c:pivotFmt>
        <c:idx val="103"/>
        <c:spPr>
          <a:solidFill>
            <a:schemeClr val="accent2"/>
          </a:solidFill>
          <a:ln>
            <a:noFill/>
          </a:ln>
          <a:effectLst>
            <a:outerShdw blurRad="254000" sx="102000" sy="102000" algn="ctr" rotWithShape="0">
              <a:prstClr val="black">
                <a:alpha val="20000"/>
              </a:prstClr>
            </a:outerShdw>
          </a:effectLst>
        </c:spPr>
      </c:pivotFmt>
      <c:pivotFmt>
        <c:idx val="104"/>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5"/>
        <c:spPr>
          <a:solidFill>
            <a:schemeClr val="accent2"/>
          </a:solidFill>
          <a:ln>
            <a:noFill/>
          </a:ln>
          <a:effectLst>
            <a:outerShdw blurRad="254000" sx="102000" sy="102000" algn="ctr" rotWithShape="0">
              <a:prstClr val="black">
                <a:alpha val="20000"/>
              </a:prstClr>
            </a:outerShdw>
          </a:effectLst>
        </c:spPr>
      </c:pivotFmt>
      <c:pivotFmt>
        <c:idx val="106"/>
        <c:spPr>
          <a:solidFill>
            <a:schemeClr val="accent2"/>
          </a:solidFill>
          <a:ln>
            <a:noFill/>
          </a:ln>
          <a:effectLst>
            <a:outerShdw blurRad="254000" sx="102000" sy="102000" algn="ctr" rotWithShape="0">
              <a:prstClr val="black">
                <a:alpha val="20000"/>
              </a:prstClr>
            </a:outerShdw>
          </a:effectLst>
        </c:spPr>
      </c:pivotFmt>
      <c:pivotFmt>
        <c:idx val="107"/>
        <c:spPr>
          <a:solidFill>
            <a:schemeClr val="accent2"/>
          </a:solidFill>
          <a:ln>
            <a:noFill/>
          </a:ln>
          <a:effectLst>
            <a:outerShdw blurRad="254000" sx="102000" sy="102000" algn="ctr" rotWithShape="0">
              <a:prstClr val="black">
                <a:alpha val="20000"/>
              </a:prstClr>
            </a:outerShdw>
          </a:effectLst>
        </c:spPr>
      </c:pivotFmt>
      <c:pivotFmt>
        <c:idx val="108"/>
        <c:spPr>
          <a:solidFill>
            <a:schemeClr val="accent2"/>
          </a:solidFill>
          <a:ln>
            <a:noFill/>
          </a:ln>
          <a:effectLst>
            <a:outerShdw blurRad="254000" sx="102000" sy="102000" algn="ctr" rotWithShape="0">
              <a:prstClr val="black">
                <a:alpha val="20000"/>
              </a:prstClr>
            </a:outerShdw>
          </a:effectLst>
        </c:spPr>
      </c:pivotFmt>
      <c:pivotFmt>
        <c:idx val="109"/>
        <c:spPr>
          <a:solidFill>
            <a:schemeClr val="accent2"/>
          </a:solidFill>
          <a:ln>
            <a:noFill/>
          </a:ln>
          <a:effectLst>
            <a:outerShdw blurRad="254000" sx="102000" sy="102000" algn="ctr" rotWithShape="0">
              <a:prstClr val="black">
                <a:alpha val="20000"/>
              </a:prstClr>
            </a:outerShdw>
          </a:effectLst>
        </c:spPr>
      </c:pivotFmt>
      <c:pivotFmt>
        <c:idx val="110"/>
        <c:spPr>
          <a:solidFill>
            <a:schemeClr val="accent2"/>
          </a:solidFill>
          <a:ln>
            <a:noFill/>
          </a:ln>
          <a:effectLst>
            <a:outerShdw blurRad="254000" sx="102000" sy="102000" algn="ctr" rotWithShape="0">
              <a:prstClr val="black">
                <a:alpha val="20000"/>
              </a:prstClr>
            </a:outerShdw>
          </a:effectLst>
        </c:spPr>
      </c:pivotFmt>
      <c:pivotFmt>
        <c:idx val="111"/>
        <c:spPr>
          <a:solidFill>
            <a:schemeClr val="accent2"/>
          </a:solidFill>
          <a:ln>
            <a:noFill/>
          </a:ln>
          <a:effectLst>
            <a:outerShdw blurRad="254000" sx="102000" sy="102000" algn="ctr" rotWithShape="0">
              <a:prstClr val="black">
                <a:alpha val="20000"/>
              </a:prstClr>
            </a:outerShdw>
          </a:effectLst>
        </c:spPr>
      </c:pivotFmt>
      <c:pivotFmt>
        <c:idx val="112"/>
        <c:spPr>
          <a:solidFill>
            <a:schemeClr val="accent2"/>
          </a:solidFill>
          <a:ln>
            <a:noFill/>
          </a:ln>
          <a:effectLst>
            <a:outerShdw blurRad="254000" sx="102000" sy="102000" algn="ctr" rotWithShape="0">
              <a:prstClr val="black">
                <a:alpha val="20000"/>
              </a:prstClr>
            </a:outerShdw>
          </a:effectLst>
        </c:spPr>
      </c:pivotFmt>
      <c:pivotFmt>
        <c:idx val="113"/>
        <c:spPr>
          <a:solidFill>
            <a:schemeClr val="accent2"/>
          </a:solidFill>
          <a:ln>
            <a:noFill/>
          </a:ln>
          <a:effectLst>
            <a:outerShdw blurRad="254000" sx="102000" sy="102000" algn="ctr" rotWithShape="0">
              <a:prstClr val="black">
                <a:alpha val="20000"/>
              </a:prstClr>
            </a:outerShdw>
          </a:effectLst>
        </c:spPr>
      </c:pivotFmt>
      <c:pivotFmt>
        <c:idx val="114"/>
        <c:spPr>
          <a:solidFill>
            <a:schemeClr val="accent2"/>
          </a:solidFill>
          <a:ln>
            <a:noFill/>
          </a:ln>
          <a:effectLst>
            <a:outerShdw blurRad="254000" sx="102000" sy="102000" algn="ctr" rotWithShape="0">
              <a:prstClr val="black">
                <a:alpha val="20000"/>
              </a:prstClr>
            </a:outerShdw>
          </a:effectLst>
        </c:spPr>
      </c:pivotFmt>
      <c:pivotFmt>
        <c:idx val="115"/>
        <c:spPr>
          <a:solidFill>
            <a:schemeClr val="accent2"/>
          </a:solidFill>
          <a:ln>
            <a:noFill/>
          </a:ln>
          <a:effectLst>
            <a:outerShdw blurRad="254000" sx="102000" sy="102000" algn="ctr" rotWithShape="0">
              <a:prstClr val="black">
                <a:alpha val="20000"/>
              </a:prstClr>
            </a:outerShdw>
          </a:effectLst>
        </c:spPr>
      </c:pivotFmt>
      <c:pivotFmt>
        <c:idx val="116"/>
        <c:spPr>
          <a:solidFill>
            <a:schemeClr val="accent2"/>
          </a:solidFill>
          <a:ln>
            <a:noFill/>
          </a:ln>
          <a:effectLst>
            <a:outerShdw blurRad="254000" sx="102000" sy="102000" algn="ctr" rotWithShape="0">
              <a:prstClr val="black">
                <a:alpha val="20000"/>
              </a:prstClr>
            </a:outerShdw>
          </a:effectLst>
        </c:spPr>
      </c:pivotFmt>
      <c:pivotFmt>
        <c:idx val="117"/>
        <c:spPr>
          <a:solidFill>
            <a:schemeClr val="accent2"/>
          </a:solidFill>
          <a:ln>
            <a:noFill/>
          </a:ln>
          <a:effectLst>
            <a:outerShdw blurRad="254000" sx="102000" sy="102000" algn="ctr" rotWithShape="0">
              <a:prstClr val="black">
                <a:alpha val="20000"/>
              </a:prstClr>
            </a:outerShdw>
          </a:effectLst>
        </c:spPr>
      </c:pivotFmt>
      <c:pivotFmt>
        <c:idx val="118"/>
        <c:spPr>
          <a:solidFill>
            <a:schemeClr val="accent2"/>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19"/>
        <c:spPr>
          <a:solidFill>
            <a:schemeClr val="accent2"/>
          </a:solidFill>
          <a:ln>
            <a:noFill/>
          </a:ln>
          <a:effectLst>
            <a:outerShdw blurRad="254000" sx="102000" sy="102000" algn="ctr" rotWithShape="0">
              <a:prstClr val="black">
                <a:alpha val="20000"/>
              </a:prstClr>
            </a:outerShdw>
          </a:effectLst>
        </c:spPr>
      </c:pivotFmt>
      <c:pivotFmt>
        <c:idx val="120"/>
        <c:spPr>
          <a:solidFill>
            <a:schemeClr val="accent2"/>
          </a:solidFill>
          <a:ln>
            <a:noFill/>
          </a:ln>
          <a:effectLst>
            <a:outerShdw blurRad="254000" sx="102000" sy="102000" algn="ctr" rotWithShape="0">
              <a:prstClr val="black">
                <a:alpha val="20000"/>
              </a:prstClr>
            </a:outerShdw>
          </a:effectLst>
        </c:spPr>
      </c:pivotFmt>
      <c:pivotFmt>
        <c:idx val="121"/>
        <c:spPr>
          <a:solidFill>
            <a:schemeClr val="accent2"/>
          </a:solidFill>
          <a:ln>
            <a:noFill/>
          </a:ln>
          <a:effectLst>
            <a:outerShdw blurRad="254000" sx="102000" sy="102000" algn="ctr" rotWithShape="0">
              <a:prstClr val="black">
                <a:alpha val="20000"/>
              </a:prstClr>
            </a:outerShdw>
          </a:effectLst>
        </c:spPr>
      </c:pivotFmt>
      <c:pivotFmt>
        <c:idx val="122"/>
        <c:spPr>
          <a:solidFill>
            <a:schemeClr val="accent2"/>
          </a:solidFill>
          <a:ln>
            <a:noFill/>
          </a:ln>
          <a:effectLst>
            <a:outerShdw blurRad="254000" sx="102000" sy="102000" algn="ctr" rotWithShape="0">
              <a:prstClr val="black">
                <a:alpha val="20000"/>
              </a:prstClr>
            </a:outerShdw>
          </a:effectLst>
        </c:spPr>
      </c:pivotFmt>
      <c:pivotFmt>
        <c:idx val="123"/>
        <c:spPr>
          <a:solidFill>
            <a:schemeClr val="accent2"/>
          </a:solidFill>
          <a:ln>
            <a:noFill/>
          </a:ln>
          <a:effectLst>
            <a:outerShdw blurRad="254000" sx="102000" sy="102000" algn="ctr" rotWithShape="0">
              <a:prstClr val="black">
                <a:alpha val="20000"/>
              </a:prstClr>
            </a:outerShdw>
          </a:effectLst>
        </c:spPr>
      </c:pivotFmt>
      <c:pivotFmt>
        <c:idx val="124"/>
        <c:spPr>
          <a:solidFill>
            <a:schemeClr val="accent2"/>
          </a:solidFill>
          <a:ln>
            <a:noFill/>
          </a:ln>
          <a:effectLst>
            <a:outerShdw blurRad="254000" sx="102000" sy="102000" algn="ctr" rotWithShape="0">
              <a:prstClr val="black">
                <a:alpha val="20000"/>
              </a:prstClr>
            </a:outerShdw>
          </a:effectLst>
        </c:spPr>
      </c:pivotFmt>
      <c:pivotFmt>
        <c:idx val="125"/>
        <c:spPr>
          <a:solidFill>
            <a:schemeClr val="accent2"/>
          </a:solidFill>
          <a:ln>
            <a:noFill/>
          </a:ln>
          <a:effectLst>
            <a:outerShdw blurRad="254000" sx="102000" sy="102000" algn="ctr" rotWithShape="0">
              <a:prstClr val="black">
                <a:alpha val="20000"/>
              </a:prstClr>
            </a:outerShdw>
          </a:effectLst>
        </c:spPr>
      </c:pivotFmt>
      <c:pivotFmt>
        <c:idx val="126"/>
        <c:spPr>
          <a:solidFill>
            <a:schemeClr val="accent2"/>
          </a:solidFill>
          <a:ln>
            <a:noFill/>
          </a:ln>
          <a:effectLst>
            <a:outerShdw blurRad="254000" sx="102000" sy="102000" algn="ctr" rotWithShape="0">
              <a:prstClr val="black">
                <a:alpha val="20000"/>
              </a:prstClr>
            </a:outerShdw>
          </a:effectLst>
        </c:spPr>
      </c:pivotFmt>
      <c:pivotFmt>
        <c:idx val="127"/>
        <c:spPr>
          <a:solidFill>
            <a:schemeClr val="accent2"/>
          </a:solidFill>
          <a:ln>
            <a:noFill/>
          </a:ln>
          <a:effectLst>
            <a:outerShdw blurRad="254000" sx="102000" sy="102000" algn="ctr" rotWithShape="0">
              <a:prstClr val="black">
                <a:alpha val="20000"/>
              </a:prstClr>
            </a:outerShdw>
          </a:effectLst>
        </c:spPr>
      </c:pivotFmt>
      <c:pivotFmt>
        <c:idx val="128"/>
        <c:spPr>
          <a:solidFill>
            <a:schemeClr val="accent2"/>
          </a:solidFill>
          <a:ln>
            <a:noFill/>
          </a:ln>
          <a:effectLst>
            <a:outerShdw blurRad="254000" sx="102000" sy="102000" algn="ctr" rotWithShape="0">
              <a:prstClr val="black">
                <a:alpha val="20000"/>
              </a:prstClr>
            </a:outerShdw>
          </a:effectLst>
        </c:spPr>
      </c:pivotFmt>
      <c:pivotFmt>
        <c:idx val="129"/>
        <c:spPr>
          <a:solidFill>
            <a:schemeClr val="accent2"/>
          </a:solidFill>
          <a:ln>
            <a:noFill/>
          </a:ln>
          <a:effectLst>
            <a:outerShdw blurRad="254000" sx="102000" sy="102000" algn="ctr" rotWithShape="0">
              <a:prstClr val="black">
                <a:alpha val="20000"/>
              </a:prstClr>
            </a:outerShdw>
          </a:effectLst>
        </c:spPr>
      </c:pivotFmt>
      <c:pivotFmt>
        <c:idx val="130"/>
        <c:spPr>
          <a:solidFill>
            <a:schemeClr val="accent2"/>
          </a:solidFill>
          <a:ln>
            <a:noFill/>
          </a:ln>
          <a:effectLst>
            <a:outerShdw blurRad="254000" sx="102000" sy="102000" algn="ctr" rotWithShape="0">
              <a:prstClr val="black">
                <a:alpha val="20000"/>
              </a:prstClr>
            </a:outerShdw>
          </a:effectLst>
        </c:spPr>
      </c:pivotFmt>
      <c:pivotFmt>
        <c:idx val="131"/>
        <c:spPr>
          <a:solidFill>
            <a:schemeClr val="accent2"/>
          </a:solidFill>
          <a:ln>
            <a:noFill/>
          </a:ln>
          <a:effectLst>
            <a:outerShdw blurRad="254000" sx="102000" sy="102000" algn="ctr" rotWithShape="0">
              <a:prstClr val="black">
                <a:alpha val="20000"/>
              </a:prstClr>
            </a:outerShdw>
          </a:effectLst>
        </c:spPr>
      </c:pivotFmt>
    </c:pivotFmts>
    <c:plotArea>
      <c:layout>
        <c:manualLayout>
          <c:layoutTarget val="inner"/>
          <c:xMode val="edge"/>
          <c:yMode val="edge"/>
          <c:x val="0.12839246482918459"/>
          <c:y val="0.15649198746638315"/>
          <c:w val="0.74321507034163081"/>
          <c:h val="0.81911306558546049"/>
        </c:manualLayout>
      </c:layout>
      <c:pieChart>
        <c:varyColors val="1"/>
        <c:ser>
          <c:idx val="0"/>
          <c:order val="0"/>
          <c:tx>
            <c:strRef>
              <c:f>Impacting!$B$1</c:f>
              <c:strCache>
                <c:ptCount val="1"/>
                <c:pt idx="0">
                  <c:v> Fatalities</c:v>
                </c:pt>
              </c:strCache>
            </c:strRef>
          </c:tx>
          <c:spPr>
            <a:ln>
              <a:solidFill>
                <a:schemeClr val="tx1"/>
              </a:solidFill>
            </a:ln>
          </c:spPr>
          <c:dPt>
            <c:idx val="0"/>
            <c:bubble3D val="0"/>
            <c:spPr>
              <a:solidFill>
                <a:schemeClr val="accent2"/>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7014-4C40-AEB9-088911E6D831}"/>
              </c:ext>
            </c:extLst>
          </c:dPt>
          <c:dPt>
            <c:idx val="1"/>
            <c:bubble3D val="0"/>
            <c:spPr>
              <a:solidFill>
                <a:schemeClr val="accent4"/>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7014-4C40-AEB9-088911E6D831}"/>
              </c:ext>
            </c:extLst>
          </c:dPt>
          <c:dPt>
            <c:idx val="2"/>
            <c:bubble3D val="0"/>
            <c:spPr>
              <a:solidFill>
                <a:schemeClr val="accent6"/>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7014-4C40-AEB9-088911E6D831}"/>
              </c:ext>
            </c:extLst>
          </c:dPt>
          <c:dPt>
            <c:idx val="3"/>
            <c:bubble3D val="0"/>
            <c:spPr>
              <a:solidFill>
                <a:schemeClr val="accent2">
                  <a:lumMod val="6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7014-4C40-AEB9-088911E6D831}"/>
              </c:ext>
            </c:extLst>
          </c:dPt>
          <c:dPt>
            <c:idx val="4"/>
            <c:bubble3D val="0"/>
            <c:spPr>
              <a:solidFill>
                <a:schemeClr val="accent4">
                  <a:lumMod val="6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7014-4C40-AEB9-088911E6D831}"/>
              </c:ext>
            </c:extLst>
          </c:dPt>
          <c:dPt>
            <c:idx val="5"/>
            <c:bubble3D val="0"/>
            <c:spPr>
              <a:solidFill>
                <a:schemeClr val="accent6">
                  <a:lumMod val="6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B-7014-4C40-AEB9-088911E6D831}"/>
              </c:ext>
            </c:extLst>
          </c:dPt>
          <c:dPt>
            <c:idx val="6"/>
            <c:bubble3D val="0"/>
            <c:spPr>
              <a:solidFill>
                <a:schemeClr val="accent2">
                  <a:lumMod val="80000"/>
                  <a:lumOff val="2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D-7014-4C40-AEB9-088911E6D831}"/>
              </c:ext>
            </c:extLst>
          </c:dPt>
          <c:dPt>
            <c:idx val="7"/>
            <c:bubble3D val="0"/>
            <c:spPr>
              <a:solidFill>
                <a:schemeClr val="accent4">
                  <a:lumMod val="80000"/>
                  <a:lumOff val="2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F-7014-4C40-AEB9-088911E6D831}"/>
              </c:ext>
            </c:extLst>
          </c:dPt>
          <c:dPt>
            <c:idx val="8"/>
            <c:bubble3D val="0"/>
            <c:spPr>
              <a:solidFill>
                <a:schemeClr val="accent2"/>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1-7014-4C40-AEB9-088911E6D831}"/>
              </c:ext>
            </c:extLst>
          </c:dPt>
          <c:dPt>
            <c:idx val="9"/>
            <c:bubble3D val="0"/>
            <c:spPr>
              <a:solidFill>
                <a:schemeClr val="accent2">
                  <a:lumMod val="8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3-7014-4C40-AEB9-088911E6D831}"/>
              </c:ext>
            </c:extLst>
          </c:dPt>
          <c:dPt>
            <c:idx val="10"/>
            <c:bubble3D val="0"/>
            <c:spPr>
              <a:solidFill>
                <a:schemeClr val="accent4">
                  <a:lumMod val="8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5-7014-4C40-AEB9-088911E6D831}"/>
              </c:ext>
            </c:extLst>
          </c:dPt>
          <c:dPt>
            <c:idx val="11"/>
            <c:bubble3D val="0"/>
            <c:spPr>
              <a:solidFill>
                <a:schemeClr val="accent6">
                  <a:lumMod val="8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7-7014-4C40-AEB9-088911E6D831}"/>
              </c:ext>
            </c:extLst>
          </c:dPt>
          <c:dPt>
            <c:idx val="12"/>
            <c:bubble3D val="0"/>
            <c:spPr>
              <a:solidFill>
                <a:schemeClr val="accent2">
                  <a:lumMod val="60000"/>
                  <a:lumOff val="4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9-7014-4C40-AEB9-088911E6D831}"/>
              </c:ext>
            </c:extLst>
          </c:dPt>
          <c:dPt>
            <c:idx val="13"/>
            <c:bubble3D val="0"/>
            <c:spPr>
              <a:solidFill>
                <a:schemeClr val="accent4">
                  <a:lumMod val="60000"/>
                  <a:lumOff val="4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B-7014-4C40-AEB9-088911E6D831}"/>
              </c:ext>
            </c:extLst>
          </c:dPt>
          <c:dPt>
            <c:idx val="14"/>
            <c:bubble3D val="0"/>
            <c:spPr>
              <a:solidFill>
                <a:schemeClr val="accent6">
                  <a:lumMod val="60000"/>
                  <a:lumOff val="40000"/>
                </a:schemeClr>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D-7014-4C40-AEB9-088911E6D831}"/>
              </c:ext>
            </c:extLst>
          </c:dPt>
          <c:dLbls>
            <c:dLbl>
              <c:idx val="0"/>
              <c:delete val="1"/>
              <c:extLst>
                <c:ext xmlns:c15="http://schemas.microsoft.com/office/drawing/2012/chart" uri="{CE6537A1-D6FC-4f65-9D91-7224C49458BB}"/>
                <c:ext xmlns:c16="http://schemas.microsoft.com/office/drawing/2014/chart" uri="{C3380CC4-5D6E-409C-BE32-E72D297353CC}">
                  <c16:uniqueId val="{00000001-7014-4C40-AEB9-088911E6D831}"/>
                </c:ext>
              </c:extLst>
            </c:dLbl>
            <c:dLbl>
              <c:idx val="1"/>
              <c:layout>
                <c:manualLayout>
                  <c:x val="9.0977414270144899E-2"/>
                  <c:y val="-3.4686674581020954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7014-4C40-AEB9-088911E6D831}"/>
                </c:ext>
              </c:extLst>
            </c:dLbl>
            <c:dLbl>
              <c:idx val="2"/>
              <c:layout>
                <c:manualLayout>
                  <c:x val="7.5040369480277244E-2"/>
                  <c:y val="-3.852045462190206E-2"/>
                </c:manualLayout>
              </c:layout>
              <c:showLegendKey val="0"/>
              <c:showVal val="0"/>
              <c:showCatName val="1"/>
              <c:showSerName val="0"/>
              <c:showPercent val="1"/>
              <c:showBubbleSize val="0"/>
              <c:extLst>
                <c:ext xmlns:c15="http://schemas.microsoft.com/office/drawing/2012/chart" uri="{CE6537A1-D6FC-4f65-9D91-7224C49458BB}">
                  <c15:layout>
                    <c:manualLayout>
                      <c:w val="0.29300977844315801"/>
                      <c:h val="9.5063092172378558E-2"/>
                    </c:manualLayout>
                  </c15:layout>
                </c:ext>
                <c:ext xmlns:c16="http://schemas.microsoft.com/office/drawing/2014/chart" uri="{C3380CC4-5D6E-409C-BE32-E72D297353CC}">
                  <c16:uniqueId val="{00000005-7014-4C40-AEB9-088911E6D831}"/>
                </c:ext>
              </c:extLst>
            </c:dLbl>
            <c:dLbl>
              <c:idx val="3"/>
              <c:delete val="1"/>
              <c:extLst>
                <c:ext xmlns:c15="http://schemas.microsoft.com/office/drawing/2012/chart" uri="{CE6537A1-D6FC-4f65-9D91-7224C49458BB}"/>
                <c:ext xmlns:c16="http://schemas.microsoft.com/office/drawing/2014/chart" uri="{C3380CC4-5D6E-409C-BE32-E72D297353CC}">
                  <c16:uniqueId val="{00000007-7014-4C40-AEB9-088911E6D831}"/>
                </c:ext>
              </c:extLst>
            </c:dLbl>
            <c:dLbl>
              <c:idx val="4"/>
              <c:delete val="1"/>
              <c:extLst>
                <c:ext xmlns:c15="http://schemas.microsoft.com/office/drawing/2012/chart" uri="{CE6537A1-D6FC-4f65-9D91-7224C49458BB}"/>
                <c:ext xmlns:c16="http://schemas.microsoft.com/office/drawing/2014/chart" uri="{C3380CC4-5D6E-409C-BE32-E72D297353CC}">
                  <c16:uniqueId val="{00000009-7014-4C40-AEB9-088911E6D831}"/>
                </c:ext>
              </c:extLst>
            </c:dLbl>
            <c:dLbl>
              <c:idx val="5"/>
              <c:layout>
                <c:manualLayout>
                  <c:x val="3.7411450718221911E-2"/>
                  <c:y val="7.2163465055642029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B-7014-4C40-AEB9-088911E6D831}"/>
                </c:ext>
              </c:extLst>
            </c:dLbl>
            <c:dLbl>
              <c:idx val="6"/>
              <c:delete val="1"/>
              <c:extLst>
                <c:ext xmlns:c15="http://schemas.microsoft.com/office/drawing/2012/chart" uri="{CE6537A1-D6FC-4f65-9D91-7224C49458BB}"/>
                <c:ext xmlns:c16="http://schemas.microsoft.com/office/drawing/2014/chart" uri="{C3380CC4-5D6E-409C-BE32-E72D297353CC}">
                  <c16:uniqueId val="{0000000D-7014-4C40-AEB9-088911E6D831}"/>
                </c:ext>
              </c:extLst>
            </c:dLbl>
            <c:dLbl>
              <c:idx val="7"/>
              <c:delete val="1"/>
              <c:extLst>
                <c:ext xmlns:c15="http://schemas.microsoft.com/office/drawing/2012/chart" uri="{CE6537A1-D6FC-4f65-9D91-7224C49458BB}"/>
                <c:ext xmlns:c16="http://schemas.microsoft.com/office/drawing/2014/chart" uri="{C3380CC4-5D6E-409C-BE32-E72D297353CC}">
                  <c16:uniqueId val="{0000000F-7014-4C40-AEB9-088911E6D831}"/>
                </c:ext>
              </c:extLst>
            </c:dLbl>
            <c:dLbl>
              <c:idx val="9"/>
              <c:layout>
                <c:manualLayout>
                  <c:x val="-3.2671033949580118E-2"/>
                  <c:y val="5.2166132395505896E-2"/>
                </c:manualLayout>
              </c:layout>
              <c:showLegendKey val="0"/>
              <c:showVal val="0"/>
              <c:showCatName val="1"/>
              <c:showSerName val="0"/>
              <c:showPercent val="1"/>
              <c:showBubbleSize val="0"/>
              <c:extLst>
                <c:ext xmlns:c15="http://schemas.microsoft.com/office/drawing/2012/chart" uri="{CE6537A1-D6FC-4f65-9D91-7224C49458BB}">
                  <c15:layout>
                    <c:manualLayout>
                      <c:w val="0.221170839298614"/>
                      <c:h val="0.10786571639019429"/>
                    </c:manualLayout>
                  </c15:layout>
                </c:ext>
                <c:ext xmlns:c16="http://schemas.microsoft.com/office/drawing/2014/chart" uri="{C3380CC4-5D6E-409C-BE32-E72D297353CC}">
                  <c16:uniqueId val="{00000013-7014-4C40-AEB9-088911E6D831}"/>
                </c:ext>
              </c:extLst>
            </c:dLbl>
            <c:dLbl>
              <c:idx val="10"/>
              <c:layout>
                <c:manualLayout>
                  <c:x val="-0.19077200137122199"/>
                  <c:y val="-2.9324743497971845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15-7014-4C40-AEB9-088911E6D831}"/>
                </c:ext>
              </c:extLst>
            </c:dLbl>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4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Impacting!$A$2:$A$15</c:f>
              <c:strCache>
                <c:ptCount val="13"/>
                <c:pt idx="0">
                  <c:v>Animal Driven</c:v>
                </c:pt>
                <c:pt idx="1">
                  <c:v>Bus</c:v>
                </c:pt>
                <c:pt idx="2">
                  <c:v>Car/Jeep/Van/Taxi</c:v>
                </c:pt>
                <c:pt idx="3">
                  <c:v>Construction Machinery</c:v>
                </c:pt>
                <c:pt idx="4">
                  <c:v>Cyclist</c:v>
                </c:pt>
                <c:pt idx="5">
                  <c:v>Light Commercial Vehicle</c:v>
                </c:pt>
                <c:pt idx="6">
                  <c:v>Multi Axle Vehicle</c:v>
                </c:pt>
                <c:pt idx="7">
                  <c:v>Others</c:v>
                </c:pt>
                <c:pt idx="8">
                  <c:v>Single Vehicle</c:v>
                </c:pt>
                <c:pt idx="9">
                  <c:v>Tractor/Trolley</c:v>
                </c:pt>
                <c:pt idx="10">
                  <c:v>Truck</c:v>
                </c:pt>
                <c:pt idx="11">
                  <c:v>Two Wheeler</c:v>
                </c:pt>
                <c:pt idx="12">
                  <c:v>Unknown</c:v>
                </c:pt>
              </c:strCache>
            </c:strRef>
          </c:cat>
          <c:val>
            <c:numRef>
              <c:f>Impacting!$B$2:$B$15</c:f>
              <c:numCache>
                <c:formatCode>General</c:formatCode>
                <c:ptCount val="13"/>
                <c:pt idx="0">
                  <c:v>5</c:v>
                </c:pt>
                <c:pt idx="1">
                  <c:v>11</c:v>
                </c:pt>
                <c:pt idx="2">
                  <c:v>105</c:v>
                </c:pt>
                <c:pt idx="3">
                  <c:v>2</c:v>
                </c:pt>
                <c:pt idx="4">
                  <c:v>1</c:v>
                </c:pt>
                <c:pt idx="5">
                  <c:v>8</c:v>
                </c:pt>
                <c:pt idx="6">
                  <c:v>4</c:v>
                </c:pt>
                <c:pt idx="7">
                  <c:v>2</c:v>
                </c:pt>
                <c:pt idx="8">
                  <c:v>860</c:v>
                </c:pt>
                <c:pt idx="9">
                  <c:v>30</c:v>
                </c:pt>
                <c:pt idx="10">
                  <c:v>32</c:v>
                </c:pt>
                <c:pt idx="11">
                  <c:v>55</c:v>
                </c:pt>
                <c:pt idx="12">
                  <c:v>6</c:v>
                </c:pt>
              </c:numCache>
            </c:numRef>
          </c:val>
          <c:extLst>
            <c:ext xmlns:c16="http://schemas.microsoft.com/office/drawing/2014/chart" uri="{C3380CC4-5D6E-409C-BE32-E72D297353CC}">
              <c16:uniqueId val="{0000001E-7014-4C40-AEB9-088911E6D831}"/>
            </c:ext>
          </c:extLst>
        </c:ser>
        <c:ser>
          <c:idx val="1"/>
          <c:order val="1"/>
          <c:tx>
            <c:strRef>
              <c:f>Impacting!$C$1</c:f>
              <c:strCache>
                <c:ptCount val="1"/>
                <c:pt idx="0">
                  <c:v>  Serious Injuries</c:v>
                </c:pt>
              </c:strCache>
            </c:strRef>
          </c:tx>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0-7014-4C40-AEB9-088911E6D831}"/>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2-7014-4C40-AEB9-088911E6D831}"/>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4-7014-4C40-AEB9-088911E6D831}"/>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6-7014-4C40-AEB9-088911E6D831}"/>
              </c:ext>
            </c:extLst>
          </c:dPt>
          <c:dPt>
            <c:idx val="4"/>
            <c:bubble3D val="0"/>
            <c:spPr>
              <a:solidFill>
                <a:schemeClr val="accent4">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8-7014-4C40-AEB9-088911E6D831}"/>
              </c:ext>
            </c:extLst>
          </c:dPt>
          <c:dPt>
            <c:idx val="5"/>
            <c:bubble3D val="0"/>
            <c:spPr>
              <a:solidFill>
                <a:schemeClr val="accent6">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A-7014-4C40-AEB9-088911E6D831}"/>
              </c:ext>
            </c:extLst>
          </c:dPt>
          <c:dPt>
            <c:idx val="6"/>
            <c:bubble3D val="0"/>
            <c:spPr>
              <a:solidFill>
                <a:schemeClr val="accent2">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C-7014-4C40-AEB9-088911E6D831}"/>
              </c:ext>
            </c:extLst>
          </c:dPt>
          <c:dPt>
            <c:idx val="7"/>
            <c:bubble3D val="0"/>
            <c:spPr>
              <a:solidFill>
                <a:schemeClr val="accent4">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2E-7014-4C40-AEB9-088911E6D831}"/>
              </c:ext>
            </c:extLst>
          </c:dPt>
          <c:dPt>
            <c:idx val="8"/>
            <c:bubble3D val="0"/>
            <c:spPr>
              <a:solidFill>
                <a:schemeClr val="accent6">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0-7014-4C40-AEB9-088911E6D831}"/>
              </c:ext>
            </c:extLst>
          </c:dPt>
          <c:dPt>
            <c:idx val="9"/>
            <c:bubble3D val="0"/>
            <c:spPr>
              <a:solidFill>
                <a:schemeClr val="accent2">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2-7014-4C40-AEB9-088911E6D831}"/>
              </c:ext>
            </c:extLst>
          </c:dPt>
          <c:dPt>
            <c:idx val="10"/>
            <c:bubble3D val="0"/>
            <c:spPr>
              <a:solidFill>
                <a:schemeClr val="accent4">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4-7014-4C40-AEB9-088911E6D831}"/>
              </c:ext>
            </c:extLst>
          </c:dPt>
          <c:dPt>
            <c:idx val="11"/>
            <c:bubble3D val="0"/>
            <c:spPr>
              <a:solidFill>
                <a:schemeClr val="accent6">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6-7014-4C40-AEB9-088911E6D831}"/>
              </c:ext>
            </c:extLst>
          </c:dPt>
          <c:dPt>
            <c:idx val="12"/>
            <c:bubble3D val="0"/>
            <c:spPr>
              <a:solidFill>
                <a:schemeClr val="accent2">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8-7014-4C40-AEB9-088911E6D831}"/>
              </c:ext>
            </c:extLst>
          </c:dPt>
          <c:dPt>
            <c:idx val="13"/>
            <c:bubble3D val="0"/>
            <c:spPr>
              <a:solidFill>
                <a:schemeClr val="accent4">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A-7014-4C40-AEB9-088911E6D831}"/>
              </c:ext>
            </c:extLst>
          </c:dPt>
          <c:dPt>
            <c:idx val="14"/>
            <c:bubble3D val="0"/>
            <c:spPr>
              <a:solidFill>
                <a:schemeClr val="accent6">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C-7014-4C40-AEB9-088911E6D831}"/>
              </c:ext>
            </c:extLst>
          </c:dPt>
          <c:dLbls>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Impacting!$A$2:$A$15</c:f>
              <c:strCache>
                <c:ptCount val="13"/>
                <c:pt idx="0">
                  <c:v>Animal Driven</c:v>
                </c:pt>
                <c:pt idx="1">
                  <c:v>Bus</c:v>
                </c:pt>
                <c:pt idx="2">
                  <c:v>Car/Jeep/Van/Taxi</c:v>
                </c:pt>
                <c:pt idx="3">
                  <c:v>Construction Machinery</c:v>
                </c:pt>
                <c:pt idx="4">
                  <c:v>Cyclist</c:v>
                </c:pt>
                <c:pt idx="5">
                  <c:v>Light Commercial Vehicle</c:v>
                </c:pt>
                <c:pt idx="6">
                  <c:v>Multi Axle Vehicle</c:v>
                </c:pt>
                <c:pt idx="7">
                  <c:v>Others</c:v>
                </c:pt>
                <c:pt idx="8">
                  <c:v>Single Vehicle</c:v>
                </c:pt>
                <c:pt idx="9">
                  <c:v>Tractor/Trolley</c:v>
                </c:pt>
                <c:pt idx="10">
                  <c:v>Truck</c:v>
                </c:pt>
                <c:pt idx="11">
                  <c:v>Two Wheeler</c:v>
                </c:pt>
                <c:pt idx="12">
                  <c:v>Unknown</c:v>
                </c:pt>
              </c:strCache>
            </c:strRef>
          </c:cat>
          <c:val>
            <c:numRef>
              <c:f>Impacting!$C$2:$C$15</c:f>
              <c:numCache>
                <c:formatCode>General</c:formatCode>
                <c:ptCount val="13"/>
                <c:pt idx="0">
                  <c:v>0</c:v>
                </c:pt>
                <c:pt idx="1">
                  <c:v>1</c:v>
                </c:pt>
                <c:pt idx="2">
                  <c:v>21</c:v>
                </c:pt>
                <c:pt idx="3">
                  <c:v>0</c:v>
                </c:pt>
                <c:pt idx="4">
                  <c:v>2</c:v>
                </c:pt>
                <c:pt idx="5">
                  <c:v>4</c:v>
                </c:pt>
                <c:pt idx="6">
                  <c:v>1</c:v>
                </c:pt>
                <c:pt idx="7">
                  <c:v>0</c:v>
                </c:pt>
                <c:pt idx="8">
                  <c:v>179</c:v>
                </c:pt>
                <c:pt idx="9">
                  <c:v>11</c:v>
                </c:pt>
                <c:pt idx="10">
                  <c:v>4</c:v>
                </c:pt>
                <c:pt idx="11">
                  <c:v>29</c:v>
                </c:pt>
                <c:pt idx="12">
                  <c:v>0</c:v>
                </c:pt>
              </c:numCache>
            </c:numRef>
          </c:val>
          <c:extLst>
            <c:ext xmlns:c16="http://schemas.microsoft.com/office/drawing/2014/chart" uri="{C3380CC4-5D6E-409C-BE32-E72D297353CC}">
              <c16:uniqueId val="{0000003D-7014-4C40-AEB9-088911E6D831}"/>
            </c:ext>
          </c:extLst>
        </c:ser>
        <c:ser>
          <c:idx val="2"/>
          <c:order val="2"/>
          <c:tx>
            <c:strRef>
              <c:f>Impacting!$D$1</c:f>
              <c:strCache>
                <c:ptCount val="1"/>
                <c:pt idx="0">
                  <c:v> Minor Injuries</c:v>
                </c:pt>
              </c:strCache>
            </c:strRef>
          </c:tx>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3F-7014-4C40-AEB9-088911E6D831}"/>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1-7014-4C40-AEB9-088911E6D831}"/>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3-7014-4C40-AEB9-088911E6D831}"/>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5-7014-4C40-AEB9-088911E6D831}"/>
              </c:ext>
            </c:extLst>
          </c:dPt>
          <c:dPt>
            <c:idx val="4"/>
            <c:bubble3D val="0"/>
            <c:spPr>
              <a:solidFill>
                <a:schemeClr val="accent4">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7-7014-4C40-AEB9-088911E6D831}"/>
              </c:ext>
            </c:extLst>
          </c:dPt>
          <c:dPt>
            <c:idx val="5"/>
            <c:bubble3D val="0"/>
            <c:spPr>
              <a:solidFill>
                <a:schemeClr val="accent6">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9-7014-4C40-AEB9-088911E6D831}"/>
              </c:ext>
            </c:extLst>
          </c:dPt>
          <c:dPt>
            <c:idx val="6"/>
            <c:bubble3D val="0"/>
            <c:spPr>
              <a:solidFill>
                <a:schemeClr val="accent2">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B-7014-4C40-AEB9-088911E6D831}"/>
              </c:ext>
            </c:extLst>
          </c:dPt>
          <c:dPt>
            <c:idx val="7"/>
            <c:bubble3D val="0"/>
            <c:spPr>
              <a:solidFill>
                <a:schemeClr val="accent4">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D-7014-4C40-AEB9-088911E6D831}"/>
              </c:ext>
            </c:extLst>
          </c:dPt>
          <c:dPt>
            <c:idx val="8"/>
            <c:bubble3D val="0"/>
            <c:spPr>
              <a:solidFill>
                <a:schemeClr val="accent6">
                  <a:lumMod val="80000"/>
                  <a:lumOff val="2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4F-7014-4C40-AEB9-088911E6D831}"/>
              </c:ext>
            </c:extLst>
          </c:dPt>
          <c:dPt>
            <c:idx val="9"/>
            <c:bubble3D val="0"/>
            <c:spPr>
              <a:solidFill>
                <a:schemeClr val="accent2">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1-7014-4C40-AEB9-088911E6D831}"/>
              </c:ext>
            </c:extLst>
          </c:dPt>
          <c:dPt>
            <c:idx val="10"/>
            <c:bubble3D val="0"/>
            <c:spPr>
              <a:solidFill>
                <a:schemeClr val="accent4">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3-7014-4C40-AEB9-088911E6D831}"/>
              </c:ext>
            </c:extLst>
          </c:dPt>
          <c:dPt>
            <c:idx val="11"/>
            <c:bubble3D val="0"/>
            <c:spPr>
              <a:solidFill>
                <a:schemeClr val="accent6">
                  <a:lumMod val="8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5-7014-4C40-AEB9-088911E6D831}"/>
              </c:ext>
            </c:extLst>
          </c:dPt>
          <c:dPt>
            <c:idx val="12"/>
            <c:bubble3D val="0"/>
            <c:spPr>
              <a:solidFill>
                <a:schemeClr val="accent2">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7-7014-4C40-AEB9-088911E6D831}"/>
              </c:ext>
            </c:extLst>
          </c:dPt>
          <c:dPt>
            <c:idx val="13"/>
            <c:bubble3D val="0"/>
            <c:spPr>
              <a:solidFill>
                <a:schemeClr val="accent4">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9-7014-4C40-AEB9-088911E6D831}"/>
              </c:ext>
            </c:extLst>
          </c:dPt>
          <c:dPt>
            <c:idx val="14"/>
            <c:bubble3D val="0"/>
            <c:spPr>
              <a:solidFill>
                <a:schemeClr val="accent6">
                  <a:lumMod val="60000"/>
                  <a:lumOff val="4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5B-7014-4C40-AEB9-088911E6D831}"/>
              </c:ext>
            </c:extLst>
          </c:dPt>
          <c:dLbls>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Impacting!$A$2:$A$15</c:f>
              <c:strCache>
                <c:ptCount val="13"/>
                <c:pt idx="0">
                  <c:v>Animal Driven</c:v>
                </c:pt>
                <c:pt idx="1">
                  <c:v>Bus</c:v>
                </c:pt>
                <c:pt idx="2">
                  <c:v>Car/Jeep/Van/Taxi</c:v>
                </c:pt>
                <c:pt idx="3">
                  <c:v>Construction Machinery</c:v>
                </c:pt>
                <c:pt idx="4">
                  <c:v>Cyclist</c:v>
                </c:pt>
                <c:pt idx="5">
                  <c:v>Light Commercial Vehicle</c:v>
                </c:pt>
                <c:pt idx="6">
                  <c:v>Multi Axle Vehicle</c:v>
                </c:pt>
                <c:pt idx="7">
                  <c:v>Others</c:v>
                </c:pt>
                <c:pt idx="8">
                  <c:v>Single Vehicle</c:v>
                </c:pt>
                <c:pt idx="9">
                  <c:v>Tractor/Trolley</c:v>
                </c:pt>
                <c:pt idx="10">
                  <c:v>Truck</c:v>
                </c:pt>
                <c:pt idx="11">
                  <c:v>Two Wheeler</c:v>
                </c:pt>
                <c:pt idx="12">
                  <c:v>Unknown</c:v>
                </c:pt>
              </c:strCache>
            </c:strRef>
          </c:cat>
          <c:val>
            <c:numRef>
              <c:f>Impacting!$D$2:$D$15</c:f>
              <c:numCache>
                <c:formatCode>General</c:formatCode>
                <c:ptCount val="13"/>
                <c:pt idx="0">
                  <c:v>0</c:v>
                </c:pt>
                <c:pt idx="1">
                  <c:v>2</c:v>
                </c:pt>
                <c:pt idx="2">
                  <c:v>12</c:v>
                </c:pt>
                <c:pt idx="3">
                  <c:v>0</c:v>
                </c:pt>
                <c:pt idx="4">
                  <c:v>0</c:v>
                </c:pt>
                <c:pt idx="5">
                  <c:v>6</c:v>
                </c:pt>
                <c:pt idx="6">
                  <c:v>0</c:v>
                </c:pt>
                <c:pt idx="7">
                  <c:v>0</c:v>
                </c:pt>
                <c:pt idx="8">
                  <c:v>133</c:v>
                </c:pt>
                <c:pt idx="9">
                  <c:v>9</c:v>
                </c:pt>
                <c:pt idx="10">
                  <c:v>3</c:v>
                </c:pt>
                <c:pt idx="11">
                  <c:v>14</c:v>
                </c:pt>
                <c:pt idx="12">
                  <c:v>0</c:v>
                </c:pt>
              </c:numCache>
            </c:numRef>
          </c:val>
          <c:extLst>
            <c:ext xmlns:c16="http://schemas.microsoft.com/office/drawing/2014/chart" uri="{C3380CC4-5D6E-409C-BE32-E72D297353CC}">
              <c16:uniqueId val="{0000005C-7014-4C40-AEB9-088911E6D831}"/>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extLst>
    <c:ext xmlns:c14="http://schemas.microsoft.com/office/drawing/2007/8/2/chart" uri="{781A3756-C4B2-4CAC-9D66-4F8BD8637D16}">
      <c14:pivotOptions>
        <c14:dropZoneFilter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[Animal Crashes in Punjab 2017-2022_Final.xlsx]Mid Block Intersection!PivotTable9</c:name>
    <c:fmtId val="-1"/>
  </c:pivotSource>
  <c:chart>
    <c:autoTitleDeleted val="1"/>
    <c:pivotFmts>
      <c:pivotFmt>
        <c:idx val="0"/>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2"/>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3"/>
        <c:spPr>
          <a:solidFill>
            <a:schemeClr val="accent1"/>
          </a:solidFill>
          <a:ln>
            <a:noFill/>
          </a:ln>
          <a:effectLst>
            <a:outerShdw blurRad="254000" sx="102000" sy="102000" algn="ctr" rotWithShape="0">
              <a:prstClr val="black">
                <a:alpha val="20000"/>
              </a:prstClr>
            </a:outerShdw>
          </a:effectLst>
        </c:spPr>
        <c:dLbl>
          <c:idx val="0"/>
          <c:layout>
            <c:manualLayout>
              <c:x val="4.4934461881980414E-2"/>
              <c:y val="0.14034021871202917"/>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4"/>
        <c:spPr>
          <a:solidFill>
            <a:schemeClr val="accent1"/>
          </a:solidFill>
          <a:ln>
            <a:noFill/>
          </a:ln>
          <a:effectLst>
            <a:outerShdw blurRad="254000" sx="102000" sy="102000" algn="ctr" rotWithShape="0">
              <a:prstClr val="black">
                <a:alpha val="20000"/>
              </a:prstClr>
            </a:outerShdw>
          </a:effectLst>
        </c:spPr>
      </c:pivotFmt>
      <c:pivotFmt>
        <c:idx val="5"/>
        <c:spPr>
          <a:solidFill>
            <a:schemeClr val="accent1"/>
          </a:solidFill>
          <a:ln>
            <a:noFill/>
          </a:ln>
          <a:effectLst>
            <a:outerShdw blurRad="254000" sx="102000" sy="102000" algn="ctr" rotWithShape="0">
              <a:prstClr val="black">
                <a:alpha val="20000"/>
              </a:prstClr>
            </a:outerShdw>
          </a:effectLst>
        </c:spPr>
      </c:pivotFmt>
      <c:pivotFmt>
        <c:idx val="6"/>
        <c:spPr>
          <a:solidFill>
            <a:schemeClr val="accent1"/>
          </a:solidFill>
          <a:ln>
            <a:noFill/>
          </a:ln>
          <a:effectLst>
            <a:outerShdw blurRad="254000" sx="102000" sy="102000" algn="ctr" rotWithShape="0">
              <a:prstClr val="black">
                <a:alpha val="20000"/>
              </a:prstClr>
            </a:outerShdw>
          </a:effectLst>
        </c:spPr>
      </c:pivotFmt>
      <c:pivotFmt>
        <c:idx val="7"/>
        <c:spPr>
          <a:solidFill>
            <a:schemeClr val="accent1"/>
          </a:solidFill>
          <a:ln>
            <a:noFill/>
          </a:ln>
          <a:effectLst>
            <a:outerShdw blurRad="254000" sx="102000" sy="102000" algn="ctr" rotWithShape="0">
              <a:prstClr val="black">
                <a:alpha val="20000"/>
              </a:prstClr>
            </a:outerShdw>
          </a:effectLst>
        </c:spPr>
      </c:pivotFmt>
      <c:pivotFmt>
        <c:idx val="8"/>
        <c:spPr>
          <a:solidFill>
            <a:schemeClr val="accent1"/>
          </a:solidFill>
          <a:ln>
            <a:noFill/>
          </a:ln>
          <a:effectLst>
            <a:outerShdw blurRad="254000" sx="102000" sy="102000" algn="ctr" rotWithShape="0">
              <a:prstClr val="black">
                <a:alpha val="20000"/>
              </a:prstClr>
            </a:outerShdw>
          </a:effectLst>
        </c:spPr>
      </c:pivotFmt>
      <c:pivotFmt>
        <c:idx val="9"/>
        <c:spPr>
          <a:solidFill>
            <a:schemeClr val="accent1"/>
          </a:solidFill>
          <a:ln>
            <a:noFill/>
          </a:ln>
          <a:effectLst>
            <a:outerShdw blurRad="254000" sx="102000" sy="102000" algn="ctr" rotWithShape="0">
              <a:prstClr val="black">
                <a:alpha val="20000"/>
              </a:prstClr>
            </a:outerShdw>
          </a:effectLst>
        </c:spPr>
      </c:pivotFmt>
      <c:pivotFmt>
        <c:idx val="10"/>
        <c:spPr>
          <a:solidFill>
            <a:schemeClr val="accent1"/>
          </a:solidFill>
          <a:ln>
            <a:noFill/>
          </a:ln>
          <a:effectLst>
            <a:outerShdw blurRad="254000" sx="102000" sy="102000" algn="ctr" rotWithShape="0">
              <a:prstClr val="black">
                <a:alpha val="20000"/>
              </a:prstClr>
            </a:outerShdw>
          </a:effectLst>
        </c:spPr>
      </c:pivotFmt>
      <c:pivotFmt>
        <c:idx val="11"/>
        <c:spPr>
          <a:solidFill>
            <a:schemeClr val="accent1"/>
          </a:solidFill>
          <a:ln>
            <a:noFill/>
          </a:ln>
          <a:effectLst>
            <a:outerShdw blurRad="254000" sx="102000" sy="102000" algn="ctr" rotWithShape="0">
              <a:prstClr val="black">
                <a:alpha val="20000"/>
              </a:prstClr>
            </a:outerShdw>
          </a:effectLst>
        </c:spPr>
      </c:pivotFmt>
      <c:pivotFmt>
        <c:idx val="12"/>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3"/>
        <c:spPr>
          <a:solidFill>
            <a:schemeClr val="accent1"/>
          </a:solidFill>
          <a:ln>
            <a:noFill/>
          </a:ln>
          <a:effectLst>
            <a:outerShdw blurRad="254000" sx="102000" sy="102000" algn="ctr" rotWithShape="0">
              <a:prstClr val="black">
                <a:alpha val="20000"/>
              </a:prstClr>
            </a:outerShdw>
          </a:effectLst>
        </c:spPr>
      </c:pivotFmt>
      <c:pivotFmt>
        <c:idx val="14"/>
        <c:spPr>
          <a:solidFill>
            <a:schemeClr val="accent1"/>
          </a:solidFill>
          <a:ln>
            <a:noFill/>
          </a:ln>
          <a:effectLst>
            <a:outerShdw blurRad="254000" sx="102000" sy="102000" algn="ctr" rotWithShape="0">
              <a:prstClr val="black">
                <a:alpha val="20000"/>
              </a:prstClr>
            </a:outerShdw>
          </a:effectLst>
        </c:spPr>
      </c:pivotFmt>
      <c:pivotFmt>
        <c:idx val="15"/>
        <c:spPr>
          <a:solidFill>
            <a:schemeClr val="accent1"/>
          </a:solidFill>
          <a:ln>
            <a:noFill/>
          </a:ln>
          <a:effectLst>
            <a:outerShdw blurRad="254000" sx="102000" sy="102000" algn="ctr" rotWithShape="0">
              <a:prstClr val="black">
                <a:alpha val="20000"/>
              </a:prstClr>
            </a:outerShdw>
          </a:effectLst>
        </c:spPr>
        <c:dLbl>
          <c:idx val="0"/>
          <c:layout>
            <c:manualLayout>
              <c:x val="4.4934461881980414E-2"/>
              <c:y val="0.14034021871202917"/>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6"/>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7"/>
        <c:spPr>
          <a:solidFill>
            <a:schemeClr val="accent1"/>
          </a:solidFill>
          <a:ln>
            <a:noFill/>
          </a:ln>
          <a:effectLst>
            <a:outerShdw blurRad="254000" sx="102000" sy="102000" algn="ctr" rotWithShape="0">
              <a:prstClr val="black">
                <a:alpha val="20000"/>
              </a:prstClr>
            </a:outerShdw>
          </a:effectLst>
        </c:spPr>
      </c:pivotFmt>
      <c:pivotFmt>
        <c:idx val="18"/>
        <c:spPr>
          <a:solidFill>
            <a:schemeClr val="accent1"/>
          </a:solidFill>
          <a:ln>
            <a:noFill/>
          </a:ln>
          <a:effectLst>
            <a:outerShdw blurRad="254000" sx="102000" sy="102000" algn="ctr" rotWithShape="0">
              <a:prstClr val="black">
                <a:alpha val="20000"/>
              </a:prstClr>
            </a:outerShdw>
          </a:effectLst>
        </c:spPr>
      </c:pivotFmt>
      <c:pivotFmt>
        <c:idx val="19"/>
        <c:spPr>
          <a:solidFill>
            <a:schemeClr val="accent1"/>
          </a:solidFill>
          <a:ln>
            <a:noFill/>
          </a:ln>
          <a:effectLst>
            <a:outerShdw blurRad="254000" sx="102000" sy="102000" algn="ctr" rotWithShape="0">
              <a:prstClr val="black">
                <a:alpha val="20000"/>
              </a:prstClr>
            </a:outerShdw>
          </a:effectLst>
        </c:spPr>
      </c:pivotFmt>
      <c:pivotFmt>
        <c:idx val="20"/>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21"/>
        <c:spPr>
          <a:solidFill>
            <a:schemeClr val="accent1"/>
          </a:solidFill>
          <a:ln>
            <a:noFill/>
          </a:ln>
          <a:effectLst>
            <a:outerShdw blurRad="254000" sx="102000" sy="102000" algn="ctr" rotWithShape="0">
              <a:prstClr val="black">
                <a:alpha val="20000"/>
              </a:prstClr>
            </a:outerShdw>
          </a:effectLst>
        </c:spPr>
      </c:pivotFmt>
      <c:pivotFmt>
        <c:idx val="22"/>
        <c:spPr>
          <a:solidFill>
            <a:schemeClr val="accent1"/>
          </a:solidFill>
          <a:ln>
            <a:noFill/>
          </a:ln>
          <a:effectLst>
            <a:outerShdw blurRad="254000" sx="102000" sy="102000" algn="ctr" rotWithShape="0">
              <a:prstClr val="black">
                <a:alpha val="20000"/>
              </a:prstClr>
            </a:outerShdw>
          </a:effectLst>
        </c:spPr>
      </c:pivotFmt>
      <c:pivotFmt>
        <c:idx val="23"/>
        <c:spPr>
          <a:solidFill>
            <a:schemeClr val="accent1"/>
          </a:solidFill>
          <a:ln>
            <a:noFill/>
          </a:ln>
          <a:effectLst>
            <a:outerShdw blurRad="254000" sx="102000" sy="102000" algn="ctr" rotWithShape="0">
              <a:prstClr val="black">
                <a:alpha val="20000"/>
              </a:prstClr>
            </a:outerShdw>
          </a:effectLst>
        </c:spPr>
      </c:pivotFmt>
      <c:pivotFmt>
        <c:idx val="24"/>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25"/>
        <c:spPr>
          <a:solidFill>
            <a:schemeClr val="accent1"/>
          </a:solidFill>
          <a:ln>
            <a:noFill/>
          </a:ln>
          <a:effectLst>
            <a:outerShdw blurRad="254000" sx="102000" sy="102000" algn="ctr" rotWithShape="0">
              <a:prstClr val="black">
                <a:alpha val="20000"/>
              </a:prstClr>
            </a:outerShdw>
          </a:effectLst>
        </c:spPr>
      </c:pivotFmt>
      <c:pivotFmt>
        <c:idx val="26"/>
        <c:spPr>
          <a:solidFill>
            <a:schemeClr val="accent1"/>
          </a:solidFill>
          <a:ln>
            <a:noFill/>
          </a:ln>
          <a:effectLst>
            <a:outerShdw blurRad="254000" sx="102000" sy="102000" algn="ctr" rotWithShape="0">
              <a:prstClr val="black">
                <a:alpha val="20000"/>
              </a:prstClr>
            </a:outerShdw>
          </a:effectLst>
        </c:spPr>
      </c:pivotFmt>
      <c:pivotFmt>
        <c:idx val="27"/>
        <c:spPr>
          <a:solidFill>
            <a:schemeClr val="accent1"/>
          </a:solidFill>
          <a:ln>
            <a:noFill/>
          </a:ln>
          <a:effectLst>
            <a:outerShdw blurRad="254000" sx="102000" sy="102000" algn="ctr" rotWithShape="0">
              <a:prstClr val="black">
                <a:alpha val="20000"/>
              </a:prstClr>
            </a:outerShdw>
          </a:effectLst>
        </c:spPr>
        <c:dLbl>
          <c:idx val="0"/>
          <c:layout>
            <c:manualLayout>
              <c:x val="4.4934461881980414E-2"/>
              <c:y val="0.14034021871202917"/>
            </c:manualLayout>
          </c:layout>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28"/>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29"/>
        <c:spPr>
          <a:solidFill>
            <a:schemeClr val="accent1"/>
          </a:solidFill>
          <a:ln>
            <a:noFill/>
          </a:ln>
          <a:effectLst>
            <a:outerShdw blurRad="254000" sx="102000" sy="102000" algn="ctr" rotWithShape="0">
              <a:prstClr val="black">
                <a:alpha val="20000"/>
              </a:prstClr>
            </a:outerShdw>
          </a:effectLst>
        </c:spPr>
      </c:pivotFmt>
      <c:pivotFmt>
        <c:idx val="30"/>
        <c:spPr>
          <a:solidFill>
            <a:schemeClr val="accent1"/>
          </a:solidFill>
          <a:ln>
            <a:noFill/>
          </a:ln>
          <a:effectLst>
            <a:outerShdw blurRad="254000" sx="102000" sy="102000" algn="ctr" rotWithShape="0">
              <a:prstClr val="black">
                <a:alpha val="20000"/>
              </a:prstClr>
            </a:outerShdw>
          </a:effectLst>
        </c:spPr>
      </c:pivotFmt>
      <c:pivotFmt>
        <c:idx val="31"/>
        <c:spPr>
          <a:solidFill>
            <a:schemeClr val="accent1"/>
          </a:solidFill>
          <a:ln>
            <a:noFill/>
          </a:ln>
          <a:effectLst>
            <a:outerShdw blurRad="254000" sx="102000" sy="102000" algn="ctr" rotWithShape="0">
              <a:prstClr val="black">
                <a:alpha val="20000"/>
              </a:prstClr>
            </a:outerShdw>
          </a:effectLst>
        </c:spPr>
      </c:pivotFmt>
      <c:pivotFmt>
        <c:idx val="32"/>
        <c:spPr>
          <a:solidFill>
            <a:schemeClr val="accent1"/>
          </a:solidFill>
          <a:ln>
            <a:noFill/>
          </a:ln>
          <a:effectLst>
            <a:outerShdw blurRad="254000" sx="102000" sy="102000" algn="ctr" rotWithShape="0">
              <a:prstClr val="black">
                <a:alpha val="20000"/>
              </a:prstClr>
            </a:outerShdw>
          </a:effectLst>
        </c:spPr>
        <c:marker>
          <c:symbol val="none"/>
        </c:marker>
        <c:dLbl>
          <c:idx val="0"/>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33"/>
        <c:spPr>
          <a:solidFill>
            <a:schemeClr val="accent1"/>
          </a:solidFill>
          <a:ln>
            <a:noFill/>
          </a:ln>
          <a:effectLst>
            <a:outerShdw blurRad="254000" sx="102000" sy="102000" algn="ctr" rotWithShape="0">
              <a:prstClr val="black">
                <a:alpha val="20000"/>
              </a:prstClr>
            </a:outerShdw>
          </a:effectLst>
        </c:spPr>
      </c:pivotFmt>
      <c:pivotFmt>
        <c:idx val="34"/>
        <c:spPr>
          <a:solidFill>
            <a:schemeClr val="accent1"/>
          </a:solidFill>
          <a:ln>
            <a:noFill/>
          </a:ln>
          <a:effectLst>
            <a:outerShdw blurRad="254000" sx="102000" sy="102000" algn="ctr" rotWithShape="0">
              <a:prstClr val="black">
                <a:alpha val="20000"/>
              </a:prstClr>
            </a:outerShdw>
          </a:effectLst>
        </c:spPr>
      </c:pivotFmt>
      <c:pivotFmt>
        <c:idx val="35"/>
        <c:spPr>
          <a:solidFill>
            <a:schemeClr val="accent1"/>
          </a:solidFill>
          <a:ln>
            <a:noFill/>
          </a:ln>
          <a:effectLst>
            <a:outerShdw blurRad="254000" sx="102000" sy="102000" algn="ctr" rotWithShape="0">
              <a:prstClr val="black">
                <a:alpha val="20000"/>
              </a:prstClr>
            </a:outerShdw>
          </a:effectLst>
        </c:spPr>
      </c:pivotFmt>
    </c:pivotFmts>
    <c:plotArea>
      <c:layout>
        <c:manualLayout>
          <c:layoutTarget val="inner"/>
          <c:xMode val="edge"/>
          <c:yMode val="edge"/>
          <c:x val="4.4614920965671066E-2"/>
          <c:y val="3.9494908164176647E-2"/>
          <c:w val="0.91581075774862042"/>
          <c:h val="0.96638126405690272"/>
        </c:manualLayout>
      </c:layout>
      <c:pieChart>
        <c:varyColors val="1"/>
        <c:ser>
          <c:idx val="0"/>
          <c:order val="0"/>
          <c:tx>
            <c:strRef>
              <c:f>'Mid Block Intersection'!$B$1</c:f>
              <c:strCache>
                <c:ptCount val="1"/>
                <c:pt idx="0">
                  <c:v> Fatalities</c:v>
                </c:pt>
              </c:strCache>
            </c:strRef>
          </c:tx>
          <c:spPr>
            <a:ln>
              <a:solidFill>
                <a:schemeClr val="tx1"/>
              </a:solidFill>
            </a:ln>
          </c:spPr>
          <c:dPt>
            <c:idx val="0"/>
            <c:bubble3D val="0"/>
            <c:spPr>
              <a:solidFill>
                <a:schemeClr val="accent1"/>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CFEB-4856-9FC8-DF141C45CD8B}"/>
              </c:ext>
            </c:extLst>
          </c:dPt>
          <c:dPt>
            <c:idx val="1"/>
            <c:bubble3D val="0"/>
            <c:spPr>
              <a:solidFill>
                <a:schemeClr val="accent2"/>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CFEB-4856-9FC8-DF141C45CD8B}"/>
              </c:ext>
            </c:extLst>
          </c:dPt>
          <c:dPt>
            <c:idx val="2"/>
            <c:bubble3D val="0"/>
            <c:spPr>
              <a:solidFill>
                <a:schemeClr val="accent3"/>
              </a:solidFill>
              <a:ln>
                <a:solidFill>
                  <a:schemeClr val="tx1"/>
                </a:solid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CFEB-4856-9FC8-DF141C45CD8B}"/>
              </c:ext>
            </c:extLst>
          </c:dPt>
          <c:dLbls>
            <c:dLbl>
              <c:idx val="0"/>
              <c:layout>
                <c:manualLayout>
                  <c:x val="-0.18373726528771683"/>
                  <c:y val="0.2092687405105752"/>
                </c:manualLayout>
              </c:layout>
              <c:showLegendKey val="0"/>
              <c:showVal val="0"/>
              <c:showCatName val="1"/>
              <c:showSerName val="0"/>
              <c:showPercent val="1"/>
              <c:showBubbleSize val="0"/>
              <c:extLst>
                <c:ext xmlns:c15="http://schemas.microsoft.com/office/drawing/2012/chart" uri="{CE6537A1-D6FC-4f65-9D91-7224C49458BB}">
                  <c15:layout>
                    <c:manualLayout>
                      <c:w val="0.23872905243368842"/>
                      <c:h val="0.11738327618042733"/>
                    </c:manualLayout>
                  </c15:layout>
                </c:ext>
                <c:ext xmlns:c16="http://schemas.microsoft.com/office/drawing/2014/chart" uri="{C3380CC4-5D6E-409C-BE32-E72D297353CC}">
                  <c16:uniqueId val="{00000001-CFEB-4856-9FC8-DF141C45CD8B}"/>
                </c:ext>
              </c:extLst>
            </c:dLbl>
            <c:dLbl>
              <c:idx val="1"/>
              <c:layout>
                <c:manualLayout>
                  <c:x val="0.21207866161357555"/>
                  <c:y val="-0.29258442411258717"/>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CFEB-4856-9FC8-DF141C45CD8B}"/>
                </c:ext>
              </c:extLst>
            </c:dLbl>
            <c:dLbl>
              <c:idx val="2"/>
              <c:layout>
                <c:manualLayout>
                  <c:x val="4.4934461881980414E-2"/>
                  <c:y val="0.14034021871202917"/>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CFEB-4856-9FC8-DF141C45CD8B}"/>
                </c:ext>
              </c:extLst>
            </c:dLbl>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4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'Mid Block Intersection'!$A$2:$A$5</c:f>
              <c:strCache>
                <c:ptCount val="3"/>
                <c:pt idx="0">
                  <c:v>Intersection</c:v>
                </c:pt>
                <c:pt idx="1">
                  <c:v>Mid Block</c:v>
                </c:pt>
                <c:pt idx="2">
                  <c:v>Unknown</c:v>
                </c:pt>
              </c:strCache>
            </c:strRef>
          </c:cat>
          <c:val>
            <c:numRef>
              <c:f>'Mid Block Intersection'!$B$2:$B$5</c:f>
              <c:numCache>
                <c:formatCode>General</c:formatCode>
                <c:ptCount val="3"/>
                <c:pt idx="0">
                  <c:v>281</c:v>
                </c:pt>
                <c:pt idx="1">
                  <c:v>790</c:v>
                </c:pt>
                <c:pt idx="2">
                  <c:v>50</c:v>
                </c:pt>
              </c:numCache>
            </c:numRef>
          </c:val>
          <c:extLst>
            <c:ext xmlns:c16="http://schemas.microsoft.com/office/drawing/2014/chart" uri="{C3380CC4-5D6E-409C-BE32-E72D297353CC}">
              <c16:uniqueId val="{00000006-CFEB-4856-9FC8-DF141C45CD8B}"/>
            </c:ext>
          </c:extLst>
        </c:ser>
        <c:ser>
          <c:idx val="1"/>
          <c:order val="1"/>
          <c:tx>
            <c:strRef>
              <c:f>'Mid Block Intersection'!$C$1</c:f>
              <c:strCache>
                <c:ptCount val="1"/>
                <c:pt idx="0">
                  <c:v> Serious Injuries</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8-CFEB-4856-9FC8-DF141C45CD8B}"/>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CFEB-4856-9FC8-DF141C45CD8B}"/>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CFEB-4856-9FC8-DF141C45CD8B}"/>
              </c:ext>
            </c:extLst>
          </c:dPt>
          <c:dLbls>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'Mid Block Intersection'!$A$2:$A$5</c:f>
              <c:strCache>
                <c:ptCount val="3"/>
                <c:pt idx="0">
                  <c:v>Intersection</c:v>
                </c:pt>
                <c:pt idx="1">
                  <c:v>Mid Block</c:v>
                </c:pt>
                <c:pt idx="2">
                  <c:v>Unknown</c:v>
                </c:pt>
              </c:strCache>
            </c:strRef>
          </c:cat>
          <c:val>
            <c:numRef>
              <c:f>'Mid Block Intersection'!$C$2:$C$5</c:f>
              <c:numCache>
                <c:formatCode>General</c:formatCode>
                <c:ptCount val="3"/>
                <c:pt idx="0">
                  <c:v>50</c:v>
                </c:pt>
                <c:pt idx="1">
                  <c:v>190</c:v>
                </c:pt>
                <c:pt idx="2">
                  <c:v>12</c:v>
                </c:pt>
              </c:numCache>
            </c:numRef>
          </c:val>
          <c:extLst>
            <c:ext xmlns:c16="http://schemas.microsoft.com/office/drawing/2014/chart" uri="{C3380CC4-5D6E-409C-BE32-E72D297353CC}">
              <c16:uniqueId val="{0000000D-CFEB-4856-9FC8-DF141C45CD8B}"/>
            </c:ext>
          </c:extLst>
        </c:ser>
        <c:ser>
          <c:idx val="2"/>
          <c:order val="2"/>
          <c:tx>
            <c:strRef>
              <c:f>'Mid Block Intersection'!$D$1</c:f>
              <c:strCache>
                <c:ptCount val="1"/>
                <c:pt idx="0">
                  <c:v> Minor Injuries</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F-CFEB-4856-9FC8-DF141C45CD8B}"/>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1-CFEB-4856-9FC8-DF141C45CD8B}"/>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3-CFEB-4856-9FC8-DF141C45CD8B}"/>
              </c:ext>
            </c:extLst>
          </c:dPt>
          <c:dLbls>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anchor="ctr" anchorCtr="1"/>
              <a:lstStyle/>
              <a:p>
                <a:pPr>
                  <a:defRPr sz="1000" b="1"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'Mid Block Intersection'!$A$2:$A$5</c:f>
              <c:strCache>
                <c:ptCount val="3"/>
                <c:pt idx="0">
                  <c:v>Intersection</c:v>
                </c:pt>
                <c:pt idx="1">
                  <c:v>Mid Block</c:v>
                </c:pt>
                <c:pt idx="2">
                  <c:v>Unknown</c:v>
                </c:pt>
              </c:strCache>
            </c:strRef>
          </c:cat>
          <c:val>
            <c:numRef>
              <c:f>'Mid Block Intersection'!$D$2:$D$5</c:f>
              <c:numCache>
                <c:formatCode>General</c:formatCode>
                <c:ptCount val="3"/>
                <c:pt idx="0">
                  <c:v>44</c:v>
                </c:pt>
                <c:pt idx="1">
                  <c:v>132</c:v>
                </c:pt>
                <c:pt idx="2">
                  <c:v>3</c:v>
                </c:pt>
              </c:numCache>
            </c:numRef>
          </c:val>
          <c:extLst>
            <c:ext xmlns:c16="http://schemas.microsoft.com/office/drawing/2014/chart" uri="{C3380CC4-5D6E-409C-BE32-E72D297353CC}">
              <c16:uniqueId val="{00000014-CFEB-4856-9FC8-DF141C45CD8B}"/>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extLst>
    <c:ext xmlns:c14="http://schemas.microsoft.com/office/drawing/2007/8/2/chart" uri="{781A3756-C4B2-4CAC-9D66-4F8BD8637D16}">
      <c14:pivotOptions>
        <c14:dropZoneFilter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[Animal Crashes in Punjab 2017-2022_Final.xlsx]Road Category!PivotTable8</c:name>
    <c:fmtId val="-1"/>
  </c:pivotSource>
  <c:chart>
    <c:autoTitleDeleted val="1"/>
    <c:pivotFmts>
      <c:pivotFmt>
        <c:idx val="0"/>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3"/>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4"/>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5"/>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6"/>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7"/>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8"/>
        <c:spPr>
          <a:solidFill>
            <a:schemeClr val="accent2"/>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5.3237612444302924E-2"/>
          <c:y val="8.1940672889451949E-2"/>
          <c:w val="0.92478404746943876"/>
          <c:h val="0.756075517021918"/>
        </c:manualLayout>
      </c:layout>
      <c:barChart>
        <c:barDir val="col"/>
        <c:grouping val="clustered"/>
        <c:varyColors val="0"/>
        <c:ser>
          <c:idx val="0"/>
          <c:order val="0"/>
          <c:tx>
            <c:strRef>
              <c:f>'Road Category'!$B$1</c:f>
              <c:strCache>
                <c:ptCount val="1"/>
                <c:pt idx="0">
                  <c:v> Fatalities</c:v>
                </c:pt>
              </c:strCache>
            </c:strRef>
          </c:tx>
          <c:spPr>
            <a:solidFill>
              <a:schemeClr val="accent2"/>
            </a:solidFill>
            <a:ln>
              <a:solidFill>
                <a:schemeClr val="tx1"/>
              </a:solidFill>
            </a:ln>
            <a:effectLst/>
          </c:spPr>
          <c:invertIfNegative val="0"/>
          <c:dLbls>
            <c:spPr>
              <a:noFill/>
              <a:ln>
                <a:noFill/>
              </a:ln>
              <a:effectLst/>
            </c:spPr>
            <c:txPr>
              <a:bodyPr rot="0" spcFirstLastPara="1" vertOverflow="ellipsis" vert="horz" wrap="square" anchor="ctr" anchorCtr="1"/>
              <a:lstStyle/>
              <a:p>
                <a:pPr>
                  <a:defRPr sz="1050" b="1"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'Road Category'!$A$2:$A$10</c:f>
              <c:strCache>
                <c:ptCount val="8"/>
                <c:pt idx="0">
                  <c:v>MDR</c:v>
                </c:pt>
                <c:pt idx="1">
                  <c:v>Muncipality Road</c:v>
                </c:pt>
                <c:pt idx="2">
                  <c:v>NH</c:v>
                </c:pt>
                <c:pt idx="3">
                  <c:v>ODR</c:v>
                </c:pt>
                <c:pt idx="4">
                  <c:v>Others</c:v>
                </c:pt>
                <c:pt idx="5">
                  <c:v>SH</c:v>
                </c:pt>
                <c:pt idx="6">
                  <c:v>Unknown</c:v>
                </c:pt>
                <c:pt idx="7">
                  <c:v>Village Road/Link Road (PMGSY)</c:v>
                </c:pt>
              </c:strCache>
            </c:strRef>
          </c:cat>
          <c:val>
            <c:numRef>
              <c:f>'Road Category'!$B$2:$B$10</c:f>
              <c:numCache>
                <c:formatCode>General</c:formatCode>
                <c:ptCount val="8"/>
                <c:pt idx="0">
                  <c:v>56</c:v>
                </c:pt>
                <c:pt idx="1">
                  <c:v>63</c:v>
                </c:pt>
                <c:pt idx="2">
                  <c:v>417</c:v>
                </c:pt>
                <c:pt idx="3">
                  <c:v>83</c:v>
                </c:pt>
                <c:pt idx="4">
                  <c:v>3</c:v>
                </c:pt>
                <c:pt idx="5">
                  <c:v>162</c:v>
                </c:pt>
                <c:pt idx="6">
                  <c:v>51</c:v>
                </c:pt>
                <c:pt idx="7">
                  <c:v>286</c:v>
                </c:pt>
              </c:numCache>
            </c:numRef>
          </c:val>
          <c:extLst>
            <c:ext xmlns:c16="http://schemas.microsoft.com/office/drawing/2014/chart" uri="{C3380CC4-5D6E-409C-BE32-E72D297353CC}">
              <c16:uniqueId val="{00000000-7155-4849-9ABF-753093993056}"/>
            </c:ext>
          </c:extLst>
        </c:ser>
        <c:ser>
          <c:idx val="1"/>
          <c:order val="1"/>
          <c:tx>
            <c:strRef>
              <c:f>'Road Category'!$C$1</c:f>
              <c:strCache>
                <c:ptCount val="1"/>
                <c:pt idx="0">
                  <c:v> Serious Injuries</c:v>
                </c:pt>
              </c:strCache>
            </c:strRef>
          </c:tx>
          <c:spPr>
            <a:solidFill>
              <a:schemeClr val="accent4"/>
            </a:solidFill>
            <a:ln>
              <a:solidFill>
                <a:schemeClr val="tx1"/>
              </a:solidFill>
            </a:ln>
            <a:effectLst/>
          </c:spPr>
          <c:invertIfNegative val="0"/>
          <c:dLbls>
            <c:delete val="1"/>
          </c:dLbls>
          <c:cat>
            <c:strRef>
              <c:f>'Road Category'!$A$2:$A$10</c:f>
              <c:strCache>
                <c:ptCount val="8"/>
                <c:pt idx="0">
                  <c:v>MDR</c:v>
                </c:pt>
                <c:pt idx="1">
                  <c:v>Muncipality Road</c:v>
                </c:pt>
                <c:pt idx="2">
                  <c:v>NH</c:v>
                </c:pt>
                <c:pt idx="3">
                  <c:v>ODR</c:v>
                </c:pt>
                <c:pt idx="4">
                  <c:v>Others</c:v>
                </c:pt>
                <c:pt idx="5">
                  <c:v>SH</c:v>
                </c:pt>
                <c:pt idx="6">
                  <c:v>Unknown</c:v>
                </c:pt>
                <c:pt idx="7">
                  <c:v>Village Road/Link Road (PMGSY)</c:v>
                </c:pt>
              </c:strCache>
            </c:strRef>
          </c:cat>
          <c:val>
            <c:numRef>
              <c:f>'Road Category'!$C$2:$C$10</c:f>
              <c:numCache>
                <c:formatCode>General</c:formatCode>
                <c:ptCount val="8"/>
                <c:pt idx="0">
                  <c:v>2</c:v>
                </c:pt>
                <c:pt idx="1">
                  <c:v>3</c:v>
                </c:pt>
                <c:pt idx="2">
                  <c:v>115</c:v>
                </c:pt>
                <c:pt idx="3">
                  <c:v>17</c:v>
                </c:pt>
                <c:pt idx="4">
                  <c:v>0</c:v>
                </c:pt>
                <c:pt idx="5">
                  <c:v>37</c:v>
                </c:pt>
                <c:pt idx="6">
                  <c:v>12</c:v>
                </c:pt>
                <c:pt idx="7">
                  <c:v>66</c:v>
                </c:pt>
              </c:numCache>
            </c:numRef>
          </c:val>
          <c:extLst>
            <c:ext xmlns:c16="http://schemas.microsoft.com/office/drawing/2014/chart" uri="{C3380CC4-5D6E-409C-BE32-E72D297353CC}">
              <c16:uniqueId val="{00000001-7155-4849-9ABF-753093993056}"/>
            </c:ext>
          </c:extLst>
        </c:ser>
        <c:ser>
          <c:idx val="2"/>
          <c:order val="2"/>
          <c:tx>
            <c:strRef>
              <c:f>'Road Category'!$D$1</c:f>
              <c:strCache>
                <c:ptCount val="1"/>
                <c:pt idx="0">
                  <c:v> Minor Injuries</c:v>
                </c:pt>
              </c:strCache>
            </c:strRef>
          </c:tx>
          <c:spPr>
            <a:solidFill>
              <a:schemeClr val="accent6"/>
            </a:solidFill>
            <a:ln>
              <a:solidFill>
                <a:schemeClr val="tx1"/>
              </a:solidFill>
            </a:ln>
            <a:effectLst/>
          </c:spPr>
          <c:invertIfNegative val="0"/>
          <c:dLbls>
            <c:delete val="1"/>
          </c:dLbls>
          <c:cat>
            <c:strRef>
              <c:f>'Road Category'!$A$2:$A$10</c:f>
              <c:strCache>
                <c:ptCount val="8"/>
                <c:pt idx="0">
                  <c:v>MDR</c:v>
                </c:pt>
                <c:pt idx="1">
                  <c:v>Muncipality Road</c:v>
                </c:pt>
                <c:pt idx="2">
                  <c:v>NH</c:v>
                </c:pt>
                <c:pt idx="3">
                  <c:v>ODR</c:v>
                </c:pt>
                <c:pt idx="4">
                  <c:v>Others</c:v>
                </c:pt>
                <c:pt idx="5">
                  <c:v>SH</c:v>
                </c:pt>
                <c:pt idx="6">
                  <c:v>Unknown</c:v>
                </c:pt>
                <c:pt idx="7">
                  <c:v>Village Road/Link Road (PMGSY)</c:v>
                </c:pt>
              </c:strCache>
            </c:strRef>
          </c:cat>
          <c:val>
            <c:numRef>
              <c:f>'Road Category'!$D$2:$D$10</c:f>
              <c:numCache>
                <c:formatCode>General</c:formatCode>
                <c:ptCount val="8"/>
                <c:pt idx="0">
                  <c:v>11</c:v>
                </c:pt>
                <c:pt idx="1">
                  <c:v>4</c:v>
                </c:pt>
                <c:pt idx="2">
                  <c:v>95</c:v>
                </c:pt>
                <c:pt idx="3">
                  <c:v>5</c:v>
                </c:pt>
                <c:pt idx="4">
                  <c:v>1</c:v>
                </c:pt>
                <c:pt idx="5">
                  <c:v>17</c:v>
                </c:pt>
                <c:pt idx="6">
                  <c:v>3</c:v>
                </c:pt>
                <c:pt idx="7">
                  <c:v>43</c:v>
                </c:pt>
              </c:numCache>
            </c:numRef>
          </c:val>
          <c:extLst>
            <c:ext xmlns:c16="http://schemas.microsoft.com/office/drawing/2014/chart" uri="{C3380CC4-5D6E-409C-BE32-E72D297353CC}">
              <c16:uniqueId val="{00000002-7155-4849-9ABF-753093993056}"/>
            </c:ext>
          </c:extLst>
        </c:ser>
        <c:dLbls>
          <c:showLegendKey val="0"/>
          <c:showVal val="1"/>
          <c:showCatName val="0"/>
          <c:showSerName val="0"/>
          <c:showPercent val="0"/>
          <c:showBubbleSize val="0"/>
        </c:dLbls>
        <c:gapWidth val="150"/>
        <c:overlap val="-25"/>
        <c:axId val="1161464240"/>
        <c:axId val="743574656"/>
      </c:barChart>
      <c:catAx>
        <c:axId val="11614642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IN" sz="1200" b="1"/>
                  <a:t>ROAD CATEGORY</a:t>
                </a:r>
              </a:p>
            </c:rich>
          </c:tx>
          <c:layout>
            <c:manualLayout>
              <c:xMode val="edge"/>
              <c:yMode val="edge"/>
              <c:x val="0.41959624672252127"/>
              <c:y val="0.95269958994233161"/>
            </c:manualLayout>
          </c:layout>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743574656"/>
        <c:crosses val="autoZero"/>
        <c:auto val="1"/>
        <c:lblAlgn val="ctr"/>
        <c:lblOffset val="100"/>
        <c:noMultiLvlLbl val="0"/>
      </c:catAx>
      <c:valAx>
        <c:axId val="743574656"/>
        <c:scaling>
          <c:orientation val="minMax"/>
        </c:scaling>
        <c:delete val="1"/>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IN" sz="1200" b="1" dirty="0"/>
                  <a:t>Number Of Persons Involved</a:t>
                </a:r>
              </a:p>
            </c:rich>
          </c:tx>
          <c:layout>
            <c:manualLayout>
              <c:xMode val="edge"/>
              <c:yMode val="edge"/>
              <c:x val="1.3337499113896466E-2"/>
              <c:y val="0.26466476200474937"/>
            </c:manualLayout>
          </c:layout>
          <c:overlay val="0"/>
          <c:spPr>
            <a:noFill/>
            <a:ln>
              <a:noFill/>
            </a:ln>
            <a:effectLst/>
          </c:spPr>
          <c:txPr>
            <a:bodyPr rot="-54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crossAx val="1161464240"/>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[Animal Crashes in Punjab 2017-2022_Final.xlsx]Sheet2!PivotTable1</c:name>
    <c:fmtId val="-1"/>
  </c:pivotSource>
  <c:chart>
    <c:autoTitleDeleted val="1"/>
    <c:pivotFmts>
      <c:pivotFmt>
        <c:idx val="0"/>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3"/>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4"/>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5"/>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6"/>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7"/>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8"/>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9"/>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0"/>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1"/>
        <c:spPr>
          <a:solidFill>
            <a:schemeClr val="accent4">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2"/>
        <c:spPr>
          <a:solidFill>
            <a:schemeClr val="accent6">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3"/>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4"/>
        <c:spPr>
          <a:solidFill>
            <a:schemeClr val="accent4">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5"/>
        <c:spPr>
          <a:solidFill>
            <a:schemeClr val="accent6">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6"/>
        <c:spPr>
          <a:solidFill>
            <a:schemeClr val="accent2">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7"/>
        <c:spPr>
          <a:solidFill>
            <a:schemeClr val="accent4">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
        <c:idx val="18"/>
        <c:spPr>
          <a:solidFill>
            <a:schemeClr val="accent6">
              <a:alpha val="70000"/>
            </a:schemeClr>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3277071746195137E-2"/>
          <c:y val="0.11183060397686168"/>
          <c:w val="0.90006062839085232"/>
          <c:h val="0.82703757136543088"/>
        </c:manualLayout>
      </c:layout>
      <c:barChart>
        <c:barDir val="col"/>
        <c:grouping val="clustered"/>
        <c:varyColors val="0"/>
        <c:ser>
          <c:idx val="0"/>
          <c:order val="0"/>
          <c:tx>
            <c:strRef>
              <c:f>Sheet2!$B$1</c:f>
              <c:strCache>
                <c:ptCount val="1"/>
                <c:pt idx="0">
                  <c:v> Total Fatalities</c:v>
                </c:pt>
              </c:strCache>
            </c:strRef>
          </c:tx>
          <c:spPr>
            <a:solidFill>
              <a:schemeClr val="accent2">
                <a:alpha val="70000"/>
              </a:schemeClr>
            </a:solidFill>
            <a:ln>
              <a:noFill/>
            </a:ln>
            <a:effectLst/>
          </c:spPr>
          <c:invertIfNegative val="0"/>
          <c:dLbls>
            <c:spPr>
              <a:noFill/>
              <a:ln>
                <a:noFill/>
              </a:ln>
              <a:effectLst/>
            </c:spPr>
            <c:txPr>
              <a:bodyPr rot="0" spcFirstLastPara="1" vertOverflow="ellipsis" vert="horz" wrap="square" anchor="ctr" anchorCtr="1"/>
              <a:lstStyle/>
              <a:p>
                <a:pPr>
                  <a:defRPr sz="1000" b="1"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Sheet2!$A$2:$A$4</c:f>
              <c:strCache>
                <c:ptCount val="2"/>
                <c:pt idx="0">
                  <c:v>Rural</c:v>
                </c:pt>
                <c:pt idx="1">
                  <c:v>Urban</c:v>
                </c:pt>
              </c:strCache>
            </c:strRef>
          </c:cat>
          <c:val>
            <c:numRef>
              <c:f>Sheet2!$B$2:$B$4</c:f>
              <c:numCache>
                <c:formatCode>General</c:formatCode>
                <c:ptCount val="2"/>
                <c:pt idx="0">
                  <c:v>896</c:v>
                </c:pt>
                <c:pt idx="1">
                  <c:v>225</c:v>
                </c:pt>
              </c:numCache>
            </c:numRef>
          </c:val>
          <c:extLst>
            <c:ext xmlns:c16="http://schemas.microsoft.com/office/drawing/2014/chart" uri="{C3380CC4-5D6E-409C-BE32-E72D297353CC}">
              <c16:uniqueId val="{00000000-0315-4836-BA9A-BADA8750FCF1}"/>
            </c:ext>
          </c:extLst>
        </c:ser>
        <c:ser>
          <c:idx val="1"/>
          <c:order val="1"/>
          <c:tx>
            <c:strRef>
              <c:f>Sheet2!$C$1</c:f>
              <c:strCache>
                <c:ptCount val="1"/>
                <c:pt idx="0">
                  <c:v> Total Serious Injuries</c:v>
                </c:pt>
              </c:strCache>
            </c:strRef>
          </c:tx>
          <c:spPr>
            <a:solidFill>
              <a:schemeClr val="accent4">
                <a:alpha val="70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Sheet2!$A$2:$A$4</c:f>
              <c:strCache>
                <c:ptCount val="2"/>
                <c:pt idx="0">
                  <c:v>Rural</c:v>
                </c:pt>
                <c:pt idx="1">
                  <c:v>Urban</c:v>
                </c:pt>
              </c:strCache>
            </c:strRef>
          </c:cat>
          <c:val>
            <c:numRef>
              <c:f>Sheet2!$C$2:$C$4</c:f>
              <c:numCache>
                <c:formatCode>General</c:formatCode>
                <c:ptCount val="2"/>
                <c:pt idx="0">
                  <c:v>222</c:v>
                </c:pt>
                <c:pt idx="1">
                  <c:v>30</c:v>
                </c:pt>
              </c:numCache>
            </c:numRef>
          </c:val>
          <c:extLst>
            <c:ext xmlns:c16="http://schemas.microsoft.com/office/drawing/2014/chart" uri="{C3380CC4-5D6E-409C-BE32-E72D297353CC}">
              <c16:uniqueId val="{00000001-0315-4836-BA9A-BADA8750FCF1}"/>
            </c:ext>
          </c:extLst>
        </c:ser>
        <c:ser>
          <c:idx val="2"/>
          <c:order val="2"/>
          <c:tx>
            <c:strRef>
              <c:f>Sheet2!$D$1</c:f>
              <c:strCache>
                <c:ptCount val="1"/>
                <c:pt idx="0">
                  <c:v> Total Minor Injuries</c:v>
                </c:pt>
              </c:strCache>
            </c:strRef>
          </c:tx>
          <c:spPr>
            <a:solidFill>
              <a:schemeClr val="accent6">
                <a:alpha val="70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Sheet2!$A$2:$A$4</c:f>
              <c:strCache>
                <c:ptCount val="2"/>
                <c:pt idx="0">
                  <c:v>Rural</c:v>
                </c:pt>
                <c:pt idx="1">
                  <c:v>Urban</c:v>
                </c:pt>
              </c:strCache>
            </c:strRef>
          </c:cat>
          <c:val>
            <c:numRef>
              <c:f>Sheet2!$D$2:$D$4</c:f>
              <c:numCache>
                <c:formatCode>General</c:formatCode>
                <c:ptCount val="2"/>
                <c:pt idx="0">
                  <c:v>159</c:v>
                </c:pt>
                <c:pt idx="1">
                  <c:v>20</c:v>
                </c:pt>
              </c:numCache>
            </c:numRef>
          </c:val>
          <c:extLst>
            <c:ext xmlns:c16="http://schemas.microsoft.com/office/drawing/2014/chart" uri="{C3380CC4-5D6E-409C-BE32-E72D297353CC}">
              <c16:uniqueId val="{00000002-0315-4836-BA9A-BADA8750FCF1}"/>
            </c:ext>
          </c:extLst>
        </c:ser>
        <c:dLbls>
          <c:showLegendKey val="0"/>
          <c:showVal val="1"/>
          <c:showCatName val="0"/>
          <c:showSerName val="0"/>
          <c:showPercent val="0"/>
          <c:showBubbleSize val="0"/>
        </c:dLbls>
        <c:gapWidth val="80"/>
        <c:overlap val="25"/>
        <c:axId val="1155499935"/>
        <c:axId val="991569375"/>
      </c:barChart>
      <c:catAx>
        <c:axId val="1155499935"/>
        <c:scaling>
          <c:orientation val="minMax"/>
        </c:scaling>
        <c:delete val="0"/>
        <c:axPos val="b"/>
        <c:majorGridlines>
          <c:spPr>
            <a:ln w="9525" cap="flat" cmpd="sng" algn="ctr">
              <a:solidFill>
                <a:schemeClr val="tx1">
                  <a:lumMod val="5000"/>
                  <a:lumOff val="95000"/>
                </a:schemeClr>
              </a:solidFill>
              <a:round/>
            </a:ln>
            <a:effectLst/>
          </c:spPr>
        </c:majorGridlines>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sz="1050" b="1" i="0" u="none" strike="noStrike" kern="1200" cap="none" spc="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991569375"/>
        <c:crosses val="autoZero"/>
        <c:auto val="1"/>
        <c:lblAlgn val="ctr"/>
        <c:lblOffset val="100"/>
        <c:noMultiLvlLbl val="0"/>
      </c:catAx>
      <c:valAx>
        <c:axId val="991569375"/>
        <c:scaling>
          <c:orientation val="minMax"/>
        </c:scaling>
        <c:delete val="0"/>
        <c:axPos val="l"/>
        <c:majorGridlines>
          <c:spPr>
            <a:ln w="9525" cap="flat" cmpd="sng" algn="ctr">
              <a:solidFill>
                <a:schemeClr val="tx1">
                  <a:lumMod val="5000"/>
                  <a:lumOff val="95000"/>
                </a:schemeClr>
              </a:solidFill>
              <a:round/>
            </a:ln>
            <a:effectLst/>
          </c:spPr>
        </c:majorGridlines>
        <c:title>
          <c:tx>
            <c:rich>
              <a:bodyPr rot="-5400000" spcFirstLastPara="1" vertOverflow="ellipsis" vert="horz" wrap="square" anchor="ctr" anchorCtr="1"/>
              <a:lstStyle/>
              <a:p>
                <a:pPr>
                  <a:defRPr sz="1050" b="1" i="0" u="none" strike="noStrike" kern="1200" cap="all"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IN" sz="1050" b="1"/>
                  <a:t>Number of Persons Involved</a:t>
                </a:r>
              </a:p>
            </c:rich>
          </c:tx>
          <c:layout>
            <c:manualLayout>
              <c:xMode val="edge"/>
              <c:yMode val="edge"/>
              <c:x val="1.2034320844167799E-2"/>
              <c:y val="0.26687533623514453"/>
            </c:manualLayout>
          </c:layout>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spc="2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155499935"/>
        <c:crosses val="autoZero"/>
        <c:crossBetween val="between"/>
      </c:valAx>
    </c:plotArea>
    <c:legend>
      <c:legendPos val="t"/>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chart>
  <c:txPr>
    <a:bodyPr/>
    <a:lstStyle/>
    <a:p>
      <a:pPr>
        <a:defRPr>
          <a:latin typeface="Times New Roman" panose="02020603050405020304" pitchFamily="18" charset="0"/>
          <a:cs typeface="Times New Roman" panose="02020603050405020304" pitchFamily="18" charset="0"/>
        </a:defRPr>
      </a:pPr>
      <a:endParaRPr lang="en-US"/>
    </a:p>
  </c:txPr>
  <c:externalData r:id="rId1">
    <c:autoUpdate val="0"/>
  </c:externalData>
  <c:extLst>
    <c:ext xmlns:c14="http://schemas.microsoft.com/office/drawing/2007/8/2/chart" uri="{781A3756-C4B2-4CAC-9D66-4F8BD8637D16}">
      <c14:pivotOptions>
        <c14:dropZoneFilter val="1"/>
        <c14:dropZoneCategories val="1"/>
        <c14:dropZoneData val="1"/>
        <c14:dropZoneSeries val="1"/>
      </c14:pivotOptions>
    </c:ext>
    <c:ext xmlns:c16="http://schemas.microsoft.com/office/drawing/2014/chart" uri="{E28EC0CA-F0BB-4C9C-879D-F8772B89E7AC}">
      <c16:pivotOptions16>
        <c16:showExpandCollapseFieldButtons val="1"/>
      </c16:pivotOptions16>
    </c:ext>
  </c:extLst>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Sheet1!$B$39</c:f>
              <c:strCache>
                <c:ptCount val="1"/>
                <c:pt idx="0">
                  <c:v>Number of AVC Hotspots</c:v>
                </c:pt>
              </c:strCache>
            </c:strRef>
          </c:tx>
          <c:spPr>
            <a:solidFill>
              <a:schemeClr val="accent2"/>
            </a:solidFill>
            <a:ln>
              <a:noFill/>
            </a:ln>
            <a:effectLst/>
          </c:spPr>
          <c:invertIfNegative val="0"/>
          <c:dPt>
            <c:idx val="1"/>
            <c:invertIfNegative val="0"/>
            <c:bubble3D val="0"/>
            <c:spPr>
              <a:solidFill>
                <a:schemeClr val="accent6">
                  <a:lumMod val="75000"/>
                </a:schemeClr>
              </a:solidFill>
              <a:ln>
                <a:noFill/>
              </a:ln>
              <a:effectLst/>
            </c:spPr>
            <c:extLst>
              <c:ext xmlns:c16="http://schemas.microsoft.com/office/drawing/2014/chart" uri="{C3380CC4-5D6E-409C-BE32-E72D297353CC}">
                <c16:uniqueId val="{00000001-A4FA-4B39-9CF1-5F982262DC68}"/>
              </c:ext>
            </c:extLst>
          </c:dPt>
          <c:dLbls>
            <c:spPr>
              <a:noFill/>
              <a:ln>
                <a:noFill/>
              </a:ln>
              <a:effectLst/>
            </c:spPr>
            <c:txPr>
              <a:bodyPr rot="0" spcFirstLastPara="1" vertOverflow="ellipsis" vert="horz" wrap="square" anchor="ctr" anchorCtr="1"/>
              <a:lstStyle/>
              <a:p>
                <a:pPr>
                  <a:defRPr sz="1200" b="1"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Sheet1!$A$40:$A$41</c:f>
              <c:strCache>
                <c:ptCount val="2"/>
                <c:pt idx="0">
                  <c:v>Rural</c:v>
                </c:pt>
                <c:pt idx="1">
                  <c:v>Urban</c:v>
                </c:pt>
              </c:strCache>
            </c:strRef>
          </c:cat>
          <c:val>
            <c:numRef>
              <c:f>Sheet1!$B$40:$B$41</c:f>
              <c:numCache>
                <c:formatCode>General</c:formatCode>
                <c:ptCount val="2"/>
                <c:pt idx="0">
                  <c:v>88</c:v>
                </c:pt>
                <c:pt idx="1">
                  <c:v>21</c:v>
                </c:pt>
              </c:numCache>
            </c:numRef>
          </c:val>
          <c:extLst>
            <c:ext xmlns:c16="http://schemas.microsoft.com/office/drawing/2014/chart" uri="{C3380CC4-5D6E-409C-BE32-E72D297353CC}">
              <c16:uniqueId val="{00000002-A4FA-4B39-9CF1-5F982262DC68}"/>
            </c:ext>
          </c:extLst>
        </c:ser>
        <c:dLbls>
          <c:showLegendKey val="0"/>
          <c:showVal val="0"/>
          <c:showCatName val="0"/>
          <c:showSerName val="0"/>
          <c:showPercent val="0"/>
          <c:showBubbleSize val="0"/>
        </c:dLbls>
        <c:gapWidth val="182"/>
        <c:axId val="1785687071"/>
        <c:axId val="1857966047"/>
      </c:barChart>
      <c:catAx>
        <c:axId val="17856870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857966047"/>
        <c:crosses val="autoZero"/>
        <c:auto val="1"/>
        <c:lblAlgn val="ctr"/>
        <c:lblOffset val="100"/>
        <c:noMultiLvlLbl val="0"/>
      </c:catAx>
      <c:valAx>
        <c:axId val="1857966047"/>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1"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785687071"/>
        <c:crosses val="autoZero"/>
        <c:crossBetween val="between"/>
      </c:valAx>
      <c:spPr>
        <a:noFill/>
        <a:ln>
          <a:noFill/>
        </a:ln>
        <a:effectLst/>
      </c:spPr>
    </c:plotArea>
    <c:plotVisOnly val="1"/>
    <c:dispBlanksAs val="gap"/>
    <c:showDLblsOverMax val="0"/>
  </c:chart>
  <c:spPr>
    <a:solidFill>
      <a:schemeClr val="bg1"/>
    </a:solidFill>
    <a:ln>
      <a:noFill/>
    </a:ln>
    <a:effectLst/>
  </c:spPr>
  <c:txPr>
    <a:bodyPr/>
    <a:lstStyle/>
    <a:p>
      <a:pPr>
        <a:defRPr>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6750E4-12B8-4FF0-8049-4D74EF5F1316}"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IN"/>
        </a:p>
      </dgm:t>
    </dgm:pt>
    <dgm:pt modelId="{D8148023-6CF6-493F-8481-BA227FA310D4}">
      <dgm:prSet/>
      <dgm:spPr/>
      <dgm:t>
        <a:bodyPr/>
        <a:lstStyle/>
        <a:p>
          <a:r>
            <a:rPr lang="en-US" b="1" i="0" u="sng" baseline="0" dirty="0"/>
            <a:t>Animal-Vehicle Collisions (AVCs)</a:t>
          </a:r>
          <a:endParaRPr lang="en-IN" dirty="0"/>
        </a:p>
      </dgm:t>
    </dgm:pt>
    <dgm:pt modelId="{C39ED095-E528-416C-A7E5-456C41F38033}" type="parTrans" cxnId="{C7A4F75F-F9BC-4A68-B871-E014B7A75CAB}">
      <dgm:prSet/>
      <dgm:spPr/>
      <dgm:t>
        <a:bodyPr/>
        <a:lstStyle/>
        <a:p>
          <a:endParaRPr lang="en-IN"/>
        </a:p>
      </dgm:t>
    </dgm:pt>
    <dgm:pt modelId="{0098BD21-87CF-4C41-894A-C82C9DEB09F6}" type="sibTrans" cxnId="{C7A4F75F-F9BC-4A68-B871-E014B7A75CAB}">
      <dgm:prSet/>
      <dgm:spPr/>
      <dgm:t>
        <a:bodyPr/>
        <a:lstStyle/>
        <a:p>
          <a:endParaRPr lang="en-IN"/>
        </a:p>
      </dgm:t>
    </dgm:pt>
    <dgm:pt modelId="{99486E4F-1348-4F09-9EF5-031F16440901}">
      <dgm:prSet/>
      <dgm:spPr/>
      <dgm:t>
        <a:bodyPr/>
        <a:lstStyle/>
        <a:p>
          <a:r>
            <a:rPr lang="en-US" b="1" i="0" baseline="0"/>
            <a:t>Significant and Growing Concern</a:t>
          </a:r>
          <a:endParaRPr lang="en-IN"/>
        </a:p>
      </dgm:t>
    </dgm:pt>
    <dgm:pt modelId="{F7023CA4-779E-4D98-BF4F-3D86FE89FDEC}" type="parTrans" cxnId="{5ADAFBF4-1891-4E87-9931-69C3A1F65C0E}">
      <dgm:prSet/>
      <dgm:spPr/>
      <dgm:t>
        <a:bodyPr/>
        <a:lstStyle/>
        <a:p>
          <a:endParaRPr lang="en-IN"/>
        </a:p>
      </dgm:t>
    </dgm:pt>
    <dgm:pt modelId="{A7F6042A-5BEE-4145-8DF9-B80C2A88A4F3}" type="sibTrans" cxnId="{5ADAFBF4-1891-4E87-9931-69C3A1F65C0E}">
      <dgm:prSet/>
      <dgm:spPr/>
      <dgm:t>
        <a:bodyPr/>
        <a:lstStyle/>
        <a:p>
          <a:endParaRPr lang="en-IN"/>
        </a:p>
      </dgm:t>
    </dgm:pt>
    <dgm:pt modelId="{5578BDD3-3F63-4646-82A6-E798E6DCBF2E}">
      <dgm:prSet/>
      <dgm:spPr/>
      <dgm:t>
        <a:bodyPr/>
        <a:lstStyle/>
        <a:p>
          <a:r>
            <a:rPr lang="en-US" b="0" i="0" baseline="0"/>
            <a:t>Serious human injuries and fatalities</a:t>
          </a:r>
          <a:endParaRPr lang="en-IN"/>
        </a:p>
      </dgm:t>
    </dgm:pt>
    <dgm:pt modelId="{98D9C0ED-FE6C-4A56-9DDE-94DB04CFE842}" type="parTrans" cxnId="{568D0293-940B-4006-ABB4-1EBF77D13DC6}">
      <dgm:prSet/>
      <dgm:spPr/>
      <dgm:t>
        <a:bodyPr/>
        <a:lstStyle/>
        <a:p>
          <a:endParaRPr lang="en-IN"/>
        </a:p>
      </dgm:t>
    </dgm:pt>
    <dgm:pt modelId="{23082B16-BEBE-4FD3-A940-B8DBCA15A2D4}" type="sibTrans" cxnId="{568D0293-940B-4006-ABB4-1EBF77D13DC6}">
      <dgm:prSet/>
      <dgm:spPr/>
      <dgm:t>
        <a:bodyPr/>
        <a:lstStyle/>
        <a:p>
          <a:endParaRPr lang="en-IN"/>
        </a:p>
      </dgm:t>
    </dgm:pt>
    <dgm:pt modelId="{588F886D-4941-43B5-9B41-0500BAEF6F87}">
      <dgm:prSet/>
      <dgm:spPr/>
      <dgm:t>
        <a:bodyPr/>
        <a:lstStyle/>
        <a:p>
          <a:r>
            <a:rPr lang="en-US" b="0" i="0" baseline="0"/>
            <a:t>Considerable vehicle damage</a:t>
          </a:r>
          <a:endParaRPr lang="en-IN"/>
        </a:p>
      </dgm:t>
    </dgm:pt>
    <dgm:pt modelId="{13225DAD-B0CF-4110-AC3D-8BD6B4818657}" type="parTrans" cxnId="{727CE9F3-4C55-4758-A034-ED0C72A2D10E}">
      <dgm:prSet/>
      <dgm:spPr/>
      <dgm:t>
        <a:bodyPr/>
        <a:lstStyle/>
        <a:p>
          <a:endParaRPr lang="en-IN"/>
        </a:p>
      </dgm:t>
    </dgm:pt>
    <dgm:pt modelId="{BF34DEE8-BCAD-4A6D-9EA6-8DDDAABFC22E}" type="sibTrans" cxnId="{727CE9F3-4C55-4758-A034-ED0C72A2D10E}">
      <dgm:prSet/>
      <dgm:spPr/>
      <dgm:t>
        <a:bodyPr/>
        <a:lstStyle/>
        <a:p>
          <a:endParaRPr lang="en-IN"/>
        </a:p>
      </dgm:t>
    </dgm:pt>
    <dgm:pt modelId="{00A5112E-1E51-47B5-8749-1A761A6743B0}">
      <dgm:prSet/>
      <dgm:spPr/>
      <dgm:t>
        <a:bodyPr/>
        <a:lstStyle/>
        <a:p>
          <a:r>
            <a:rPr lang="en-US" b="0" i="0" baseline="0"/>
            <a:t>Death or severe injury to animals</a:t>
          </a:r>
          <a:endParaRPr lang="en-IN"/>
        </a:p>
      </dgm:t>
    </dgm:pt>
    <dgm:pt modelId="{C2C1431C-C46B-4A79-BB39-F71C4D7F6947}" type="parTrans" cxnId="{82A6F9C7-F38D-4180-9738-FED003C8145B}">
      <dgm:prSet/>
      <dgm:spPr/>
      <dgm:t>
        <a:bodyPr/>
        <a:lstStyle/>
        <a:p>
          <a:endParaRPr lang="en-IN"/>
        </a:p>
      </dgm:t>
    </dgm:pt>
    <dgm:pt modelId="{0EF325E5-ABA9-4759-A0E5-C70CC4D2E74C}" type="sibTrans" cxnId="{82A6F9C7-F38D-4180-9738-FED003C8145B}">
      <dgm:prSet/>
      <dgm:spPr/>
      <dgm:t>
        <a:bodyPr/>
        <a:lstStyle/>
        <a:p>
          <a:endParaRPr lang="en-IN"/>
        </a:p>
      </dgm:t>
    </dgm:pt>
    <dgm:pt modelId="{D6D69E0B-23A5-4ABD-8709-B63529FE2718}">
      <dgm:prSet/>
      <dgm:spPr/>
      <dgm:t>
        <a:bodyPr/>
        <a:lstStyle/>
        <a:p>
          <a:r>
            <a:rPr lang="en-US" b="0" i="0" baseline="0"/>
            <a:t>Wildlife conservation and animal welfare issues</a:t>
          </a:r>
          <a:endParaRPr lang="en-IN"/>
        </a:p>
      </dgm:t>
    </dgm:pt>
    <dgm:pt modelId="{89E62177-59EC-48D8-A006-2F4C759E582B}" type="parTrans" cxnId="{898C21FB-1EB6-4B36-B8BD-35E2CEB4248B}">
      <dgm:prSet/>
      <dgm:spPr/>
      <dgm:t>
        <a:bodyPr/>
        <a:lstStyle/>
        <a:p>
          <a:endParaRPr lang="en-IN"/>
        </a:p>
      </dgm:t>
    </dgm:pt>
    <dgm:pt modelId="{D9BFA55E-16D3-470D-A24C-7A8F6189ED74}" type="sibTrans" cxnId="{898C21FB-1EB6-4B36-B8BD-35E2CEB4248B}">
      <dgm:prSet/>
      <dgm:spPr/>
      <dgm:t>
        <a:bodyPr/>
        <a:lstStyle/>
        <a:p>
          <a:endParaRPr lang="en-IN"/>
        </a:p>
      </dgm:t>
    </dgm:pt>
    <dgm:pt modelId="{E01D0413-616B-4528-AC32-C95A5581A1F9}">
      <dgm:prSet/>
      <dgm:spPr/>
      <dgm:t>
        <a:bodyPr/>
        <a:lstStyle/>
        <a:p>
          <a:r>
            <a:rPr lang="en-US" b="1" i="0" baseline="0"/>
            <a:t>Contributing Factors</a:t>
          </a:r>
          <a:endParaRPr lang="en-IN"/>
        </a:p>
      </dgm:t>
    </dgm:pt>
    <dgm:pt modelId="{9E9F7DE8-A35A-457E-B351-07E825E1538B}" type="parTrans" cxnId="{AD909645-03C2-465D-90B8-A68282F3FF9C}">
      <dgm:prSet/>
      <dgm:spPr/>
      <dgm:t>
        <a:bodyPr/>
        <a:lstStyle/>
        <a:p>
          <a:endParaRPr lang="en-IN"/>
        </a:p>
      </dgm:t>
    </dgm:pt>
    <dgm:pt modelId="{848ACA8C-BBF8-4F40-8FC8-796758C45243}" type="sibTrans" cxnId="{AD909645-03C2-465D-90B8-A68282F3FF9C}">
      <dgm:prSet/>
      <dgm:spPr/>
      <dgm:t>
        <a:bodyPr/>
        <a:lstStyle/>
        <a:p>
          <a:endParaRPr lang="en-IN"/>
        </a:p>
      </dgm:t>
    </dgm:pt>
    <dgm:pt modelId="{65443D0D-E1F8-4838-9931-00B53F3D7CE7}">
      <dgm:prSet/>
      <dgm:spPr/>
      <dgm:t>
        <a:bodyPr/>
        <a:lstStyle/>
        <a:p>
          <a:r>
            <a:rPr lang="en-US" b="0" i="0" baseline="0"/>
            <a:t>Urbanization and road network expansion</a:t>
          </a:r>
          <a:endParaRPr lang="en-IN"/>
        </a:p>
      </dgm:t>
    </dgm:pt>
    <dgm:pt modelId="{8B79B09E-A225-4251-9AC8-6524B7F75446}" type="parTrans" cxnId="{1E93E248-3F1B-4C2E-9299-D2F16A3AEBC1}">
      <dgm:prSet/>
      <dgm:spPr/>
      <dgm:t>
        <a:bodyPr/>
        <a:lstStyle/>
        <a:p>
          <a:endParaRPr lang="en-IN"/>
        </a:p>
      </dgm:t>
    </dgm:pt>
    <dgm:pt modelId="{8A48A6DB-9CDD-404A-90CA-C4813DAB3B01}" type="sibTrans" cxnId="{1E93E248-3F1B-4C2E-9299-D2F16A3AEBC1}">
      <dgm:prSet/>
      <dgm:spPr/>
      <dgm:t>
        <a:bodyPr/>
        <a:lstStyle/>
        <a:p>
          <a:endParaRPr lang="en-IN"/>
        </a:p>
      </dgm:t>
    </dgm:pt>
    <dgm:pt modelId="{AD0DB35D-4067-4F66-AC36-DF550DD20330}">
      <dgm:prSet/>
      <dgm:spPr/>
      <dgm:t>
        <a:bodyPr/>
        <a:lstStyle/>
        <a:p>
          <a:r>
            <a:rPr lang="en-US" b="0" i="0" baseline="0" dirty="0"/>
            <a:t>Encroachment on natural habitats</a:t>
          </a:r>
          <a:endParaRPr lang="en-IN" dirty="0"/>
        </a:p>
      </dgm:t>
    </dgm:pt>
    <dgm:pt modelId="{48542692-183C-4283-B6D0-9EC9B79E5BEE}" type="parTrans" cxnId="{D926E06A-AF75-4B84-B8C6-F2E2271960A3}">
      <dgm:prSet/>
      <dgm:spPr/>
      <dgm:t>
        <a:bodyPr/>
        <a:lstStyle/>
        <a:p>
          <a:endParaRPr lang="en-IN"/>
        </a:p>
      </dgm:t>
    </dgm:pt>
    <dgm:pt modelId="{C041D4E5-E6C7-46B5-A0A7-12B5D83EC323}" type="sibTrans" cxnId="{D926E06A-AF75-4B84-B8C6-F2E2271960A3}">
      <dgm:prSet/>
      <dgm:spPr/>
      <dgm:t>
        <a:bodyPr/>
        <a:lstStyle/>
        <a:p>
          <a:endParaRPr lang="en-IN"/>
        </a:p>
      </dgm:t>
    </dgm:pt>
    <dgm:pt modelId="{9E88BEA4-2C81-4D33-82F0-0622305CBD7D}">
      <dgm:prSet/>
      <dgm:spPr/>
      <dgm:t>
        <a:bodyPr/>
        <a:lstStyle/>
        <a:p>
          <a:r>
            <a:rPr lang="en-US" b="0" i="0" baseline="0"/>
            <a:t>Seasonal migrations and territorial searches</a:t>
          </a:r>
          <a:endParaRPr lang="en-IN"/>
        </a:p>
      </dgm:t>
    </dgm:pt>
    <dgm:pt modelId="{B28175D2-DC67-4C83-B3DC-24094973BF53}" type="parTrans" cxnId="{4F1C1D93-A68E-493A-B935-2DF8D0E8F07B}">
      <dgm:prSet/>
      <dgm:spPr/>
      <dgm:t>
        <a:bodyPr/>
        <a:lstStyle/>
        <a:p>
          <a:endParaRPr lang="en-IN"/>
        </a:p>
      </dgm:t>
    </dgm:pt>
    <dgm:pt modelId="{CC9004C2-ADE1-40D4-81FD-C01CC7020996}" type="sibTrans" cxnId="{4F1C1D93-A68E-493A-B935-2DF8D0E8F07B}">
      <dgm:prSet/>
      <dgm:spPr/>
      <dgm:t>
        <a:bodyPr/>
        <a:lstStyle/>
        <a:p>
          <a:endParaRPr lang="en-IN"/>
        </a:p>
      </dgm:t>
    </dgm:pt>
    <dgm:pt modelId="{834AE5E3-8893-487B-A582-1697659007DA}">
      <dgm:prSet/>
      <dgm:spPr/>
      <dgm:t>
        <a:bodyPr/>
        <a:lstStyle/>
        <a:p>
          <a:r>
            <a:rPr lang="en-US" b="0" i="0" baseline="0"/>
            <a:t>Increased livestock presence in rural areas</a:t>
          </a:r>
          <a:endParaRPr lang="en-IN"/>
        </a:p>
      </dgm:t>
    </dgm:pt>
    <dgm:pt modelId="{43990A8F-F35F-42B8-B50A-1FA68B36913B}" type="parTrans" cxnId="{0AEAC5AE-9C6D-4CC0-BA70-F461146EA6F1}">
      <dgm:prSet/>
      <dgm:spPr/>
      <dgm:t>
        <a:bodyPr/>
        <a:lstStyle/>
        <a:p>
          <a:endParaRPr lang="en-IN"/>
        </a:p>
      </dgm:t>
    </dgm:pt>
    <dgm:pt modelId="{D3742B72-A022-4F78-A3D8-4BB529D878D6}" type="sibTrans" cxnId="{0AEAC5AE-9C6D-4CC0-BA70-F461146EA6F1}">
      <dgm:prSet/>
      <dgm:spPr/>
      <dgm:t>
        <a:bodyPr/>
        <a:lstStyle/>
        <a:p>
          <a:endParaRPr lang="en-IN"/>
        </a:p>
      </dgm:t>
    </dgm:pt>
    <dgm:pt modelId="{D88E35B1-F016-41CE-BE11-B1CFD8D7564D}">
      <dgm:prSet/>
      <dgm:spPr/>
      <dgm:t>
        <a:bodyPr/>
        <a:lstStyle/>
        <a:p>
          <a:r>
            <a:rPr lang="en-US" b="1" i="0" baseline="0"/>
            <a:t>Consequences</a:t>
          </a:r>
          <a:endParaRPr lang="en-IN"/>
        </a:p>
      </dgm:t>
    </dgm:pt>
    <dgm:pt modelId="{891685F9-6F49-430F-B248-FC8AC86B30A5}" type="parTrans" cxnId="{E8E69E2F-90C8-429B-9E3F-386594591CC0}">
      <dgm:prSet/>
      <dgm:spPr/>
      <dgm:t>
        <a:bodyPr/>
        <a:lstStyle/>
        <a:p>
          <a:endParaRPr lang="en-IN"/>
        </a:p>
      </dgm:t>
    </dgm:pt>
    <dgm:pt modelId="{094593F2-09DB-4A22-AC57-BDD9821829A6}" type="sibTrans" cxnId="{E8E69E2F-90C8-429B-9E3F-386594591CC0}">
      <dgm:prSet/>
      <dgm:spPr/>
      <dgm:t>
        <a:bodyPr/>
        <a:lstStyle/>
        <a:p>
          <a:endParaRPr lang="en-IN"/>
        </a:p>
      </dgm:t>
    </dgm:pt>
    <dgm:pt modelId="{EF8E2989-3A33-46D3-AF91-D1CF12525CB9}">
      <dgm:prSet/>
      <dgm:spPr/>
      <dgm:t>
        <a:bodyPr/>
        <a:lstStyle/>
        <a:p>
          <a:r>
            <a:rPr lang="en-US" b="0" i="0" baseline="0"/>
            <a:t>Economic Impact</a:t>
          </a:r>
          <a:endParaRPr lang="en-IN"/>
        </a:p>
      </dgm:t>
    </dgm:pt>
    <dgm:pt modelId="{36769686-23E3-43B9-9B15-0BD991F7C339}" type="parTrans" cxnId="{A376A385-AF7A-498C-AE22-08F9E90FD25F}">
      <dgm:prSet/>
      <dgm:spPr/>
      <dgm:t>
        <a:bodyPr/>
        <a:lstStyle/>
        <a:p>
          <a:endParaRPr lang="en-IN"/>
        </a:p>
      </dgm:t>
    </dgm:pt>
    <dgm:pt modelId="{6679C476-0E4B-47C7-949D-527E59F11864}" type="sibTrans" cxnId="{A376A385-AF7A-498C-AE22-08F9E90FD25F}">
      <dgm:prSet/>
      <dgm:spPr/>
      <dgm:t>
        <a:bodyPr/>
        <a:lstStyle/>
        <a:p>
          <a:endParaRPr lang="en-IN"/>
        </a:p>
      </dgm:t>
    </dgm:pt>
    <dgm:pt modelId="{04FB743F-C063-464F-BDCB-1E150DFBBA80}">
      <dgm:prSet/>
      <dgm:spPr/>
      <dgm:t>
        <a:bodyPr/>
        <a:lstStyle/>
        <a:p>
          <a:r>
            <a:rPr lang="en-US" b="0" i="0" baseline="0"/>
            <a:t>Vehicle repairs, medical expenses, insurance claims</a:t>
          </a:r>
          <a:endParaRPr lang="en-IN"/>
        </a:p>
      </dgm:t>
    </dgm:pt>
    <dgm:pt modelId="{B3C22C81-B72C-41E8-B07E-054A90C0F90B}" type="parTrans" cxnId="{7C1F2849-936D-4E46-96E8-488C4E7A5E90}">
      <dgm:prSet/>
      <dgm:spPr/>
      <dgm:t>
        <a:bodyPr/>
        <a:lstStyle/>
        <a:p>
          <a:endParaRPr lang="en-IN"/>
        </a:p>
      </dgm:t>
    </dgm:pt>
    <dgm:pt modelId="{857F0A9A-B4C6-4884-9B45-9E24314CE648}" type="sibTrans" cxnId="{7C1F2849-936D-4E46-96E8-488C4E7A5E90}">
      <dgm:prSet/>
      <dgm:spPr/>
      <dgm:t>
        <a:bodyPr/>
        <a:lstStyle/>
        <a:p>
          <a:endParaRPr lang="en-IN"/>
        </a:p>
      </dgm:t>
    </dgm:pt>
    <dgm:pt modelId="{48709226-4325-43FE-8151-C375EB144A34}">
      <dgm:prSet/>
      <dgm:spPr/>
      <dgm:t>
        <a:bodyPr/>
        <a:lstStyle/>
        <a:p>
          <a:r>
            <a:rPr lang="en-US" b="0" i="0" baseline="0"/>
            <a:t>Ecological Impact</a:t>
          </a:r>
          <a:endParaRPr lang="en-IN"/>
        </a:p>
      </dgm:t>
    </dgm:pt>
    <dgm:pt modelId="{F8CC4855-38AF-4245-97AB-2AF49497B812}" type="parTrans" cxnId="{3BBE32AC-3DF4-473C-BCF9-5CCBD7EEAA2B}">
      <dgm:prSet/>
      <dgm:spPr/>
      <dgm:t>
        <a:bodyPr/>
        <a:lstStyle/>
        <a:p>
          <a:endParaRPr lang="en-IN"/>
        </a:p>
      </dgm:t>
    </dgm:pt>
    <dgm:pt modelId="{D2BAB2D7-BC5F-4BDE-851D-09130C1FE2D0}" type="sibTrans" cxnId="{3BBE32AC-3DF4-473C-BCF9-5CCBD7EEAA2B}">
      <dgm:prSet/>
      <dgm:spPr/>
      <dgm:t>
        <a:bodyPr/>
        <a:lstStyle/>
        <a:p>
          <a:endParaRPr lang="en-IN"/>
        </a:p>
      </dgm:t>
    </dgm:pt>
    <dgm:pt modelId="{5767ACFA-CC29-491B-8298-34EE27FA470A}">
      <dgm:prSet/>
      <dgm:spPr/>
      <dgm:t>
        <a:bodyPr/>
        <a:lstStyle/>
        <a:p>
          <a:r>
            <a:rPr lang="en-US" b="0" i="0" baseline="0"/>
            <a:t>Disruption of local ecosystems</a:t>
          </a:r>
          <a:endParaRPr lang="en-IN"/>
        </a:p>
      </dgm:t>
    </dgm:pt>
    <dgm:pt modelId="{DEE9522D-B57D-4765-885E-819057E9D720}" type="parTrans" cxnId="{0C0FD602-BAA9-4CB7-9A2B-07538B33D7D3}">
      <dgm:prSet/>
      <dgm:spPr/>
      <dgm:t>
        <a:bodyPr/>
        <a:lstStyle/>
        <a:p>
          <a:endParaRPr lang="en-IN"/>
        </a:p>
      </dgm:t>
    </dgm:pt>
    <dgm:pt modelId="{046807DC-D58A-4B17-B992-47DF6EC0F90F}" type="sibTrans" cxnId="{0C0FD602-BAA9-4CB7-9A2B-07538B33D7D3}">
      <dgm:prSet/>
      <dgm:spPr/>
      <dgm:t>
        <a:bodyPr/>
        <a:lstStyle/>
        <a:p>
          <a:endParaRPr lang="en-IN"/>
        </a:p>
      </dgm:t>
    </dgm:pt>
    <dgm:pt modelId="{176DD9BA-FDEC-4C68-8216-517815E80344}">
      <dgm:prSet/>
      <dgm:spPr/>
      <dgm:t>
        <a:bodyPr/>
        <a:lstStyle/>
        <a:p>
          <a:r>
            <a:rPr lang="en-US" b="0" i="0" baseline="0"/>
            <a:t>Wildlife population imbalances</a:t>
          </a:r>
          <a:endParaRPr lang="en-IN"/>
        </a:p>
      </dgm:t>
    </dgm:pt>
    <dgm:pt modelId="{E0177241-FB43-4412-9E38-A237AD7BE88B}" type="parTrans" cxnId="{440F1EB9-34A5-49C3-9F85-F463BE388195}">
      <dgm:prSet/>
      <dgm:spPr/>
      <dgm:t>
        <a:bodyPr/>
        <a:lstStyle/>
        <a:p>
          <a:endParaRPr lang="en-IN"/>
        </a:p>
      </dgm:t>
    </dgm:pt>
    <dgm:pt modelId="{E258E21A-12F2-4C51-95A6-EBAACB6F9F87}" type="sibTrans" cxnId="{440F1EB9-34A5-49C3-9F85-F463BE388195}">
      <dgm:prSet/>
      <dgm:spPr/>
      <dgm:t>
        <a:bodyPr/>
        <a:lstStyle/>
        <a:p>
          <a:endParaRPr lang="en-IN"/>
        </a:p>
      </dgm:t>
    </dgm:pt>
    <dgm:pt modelId="{9D468258-E9BB-4E86-BE96-524EE095DE78}">
      <dgm:prSet/>
      <dgm:spPr/>
      <dgm:t>
        <a:bodyPr/>
        <a:lstStyle/>
        <a:p>
          <a:r>
            <a:rPr lang="en-US" b="0" i="0" baseline="0"/>
            <a:t>Altered predator-prey dynamics</a:t>
          </a:r>
          <a:endParaRPr lang="en-IN"/>
        </a:p>
      </dgm:t>
    </dgm:pt>
    <dgm:pt modelId="{E3CA1913-D779-42BB-8623-9F9555B8E27B}" type="parTrans" cxnId="{3BCD4FAE-CEAE-4CCA-8627-D10727E7CE49}">
      <dgm:prSet/>
      <dgm:spPr/>
      <dgm:t>
        <a:bodyPr/>
        <a:lstStyle/>
        <a:p>
          <a:endParaRPr lang="en-IN"/>
        </a:p>
      </dgm:t>
    </dgm:pt>
    <dgm:pt modelId="{E226EF23-CEAF-4B80-AD09-6C6BD083609A}" type="sibTrans" cxnId="{3BCD4FAE-CEAE-4CCA-8627-D10727E7CE49}">
      <dgm:prSet/>
      <dgm:spPr/>
      <dgm:t>
        <a:bodyPr/>
        <a:lstStyle/>
        <a:p>
          <a:endParaRPr lang="en-IN"/>
        </a:p>
      </dgm:t>
    </dgm:pt>
    <dgm:pt modelId="{1E381DFB-4A91-479A-A692-C987A1B1CE88}" type="pres">
      <dgm:prSet presAssocID="{D86750E4-12B8-4FF0-8049-4D74EF5F1316}" presName="linear" presStyleCnt="0">
        <dgm:presLayoutVars>
          <dgm:animLvl val="lvl"/>
          <dgm:resizeHandles val="exact"/>
        </dgm:presLayoutVars>
      </dgm:prSet>
      <dgm:spPr/>
    </dgm:pt>
    <dgm:pt modelId="{AB36C4AD-BBC4-4A9E-8AFF-FA116F162AB3}" type="pres">
      <dgm:prSet presAssocID="{D8148023-6CF6-493F-8481-BA227FA310D4}" presName="parentText" presStyleLbl="node1" presStyleIdx="0" presStyleCnt="4">
        <dgm:presLayoutVars>
          <dgm:chMax val="0"/>
          <dgm:bulletEnabled val="1"/>
        </dgm:presLayoutVars>
      </dgm:prSet>
      <dgm:spPr/>
    </dgm:pt>
    <dgm:pt modelId="{CEF61397-9EAB-4B31-9616-C71E40EFDE9E}" type="pres">
      <dgm:prSet presAssocID="{0098BD21-87CF-4C41-894A-C82C9DEB09F6}" presName="spacer" presStyleCnt="0"/>
      <dgm:spPr/>
    </dgm:pt>
    <dgm:pt modelId="{401B4389-CBD4-4141-BE38-EE96798C8877}" type="pres">
      <dgm:prSet presAssocID="{99486E4F-1348-4F09-9EF5-031F16440901}" presName="parentText" presStyleLbl="node1" presStyleIdx="1" presStyleCnt="4">
        <dgm:presLayoutVars>
          <dgm:chMax val="0"/>
          <dgm:bulletEnabled val="1"/>
        </dgm:presLayoutVars>
      </dgm:prSet>
      <dgm:spPr/>
    </dgm:pt>
    <dgm:pt modelId="{7F355FAF-D657-436F-8AD1-3D55EECD00AA}" type="pres">
      <dgm:prSet presAssocID="{99486E4F-1348-4F09-9EF5-031F16440901}" presName="childText" presStyleLbl="revTx" presStyleIdx="0" presStyleCnt="3">
        <dgm:presLayoutVars>
          <dgm:bulletEnabled val="1"/>
        </dgm:presLayoutVars>
      </dgm:prSet>
      <dgm:spPr/>
    </dgm:pt>
    <dgm:pt modelId="{A5F709B7-57CD-46C7-934E-B142E54DB2C8}" type="pres">
      <dgm:prSet presAssocID="{E01D0413-616B-4528-AC32-C95A5581A1F9}" presName="parentText" presStyleLbl="node1" presStyleIdx="2" presStyleCnt="4">
        <dgm:presLayoutVars>
          <dgm:chMax val="0"/>
          <dgm:bulletEnabled val="1"/>
        </dgm:presLayoutVars>
      </dgm:prSet>
      <dgm:spPr/>
    </dgm:pt>
    <dgm:pt modelId="{4D14D888-6621-467F-B100-17DE68C9FED1}" type="pres">
      <dgm:prSet presAssocID="{E01D0413-616B-4528-AC32-C95A5581A1F9}" presName="childText" presStyleLbl="revTx" presStyleIdx="1" presStyleCnt="3">
        <dgm:presLayoutVars>
          <dgm:bulletEnabled val="1"/>
        </dgm:presLayoutVars>
      </dgm:prSet>
      <dgm:spPr/>
    </dgm:pt>
    <dgm:pt modelId="{1156EA7B-1FCA-44F3-BB42-A11D6763972E}" type="pres">
      <dgm:prSet presAssocID="{D88E35B1-F016-41CE-BE11-B1CFD8D7564D}" presName="parentText" presStyleLbl="node1" presStyleIdx="3" presStyleCnt="4">
        <dgm:presLayoutVars>
          <dgm:chMax val="0"/>
          <dgm:bulletEnabled val="1"/>
        </dgm:presLayoutVars>
      </dgm:prSet>
      <dgm:spPr/>
    </dgm:pt>
    <dgm:pt modelId="{9EF3D0EC-C332-4AAE-90BE-A2B32D67F659}" type="pres">
      <dgm:prSet presAssocID="{D88E35B1-F016-41CE-BE11-B1CFD8D7564D}" presName="childText" presStyleLbl="revTx" presStyleIdx="2" presStyleCnt="3">
        <dgm:presLayoutVars>
          <dgm:bulletEnabled val="1"/>
        </dgm:presLayoutVars>
      </dgm:prSet>
      <dgm:spPr/>
    </dgm:pt>
  </dgm:ptLst>
  <dgm:cxnLst>
    <dgm:cxn modelId="{0C0FD602-BAA9-4CB7-9A2B-07538B33D7D3}" srcId="{48709226-4325-43FE-8151-C375EB144A34}" destId="{5767ACFA-CC29-491B-8298-34EE27FA470A}" srcOrd="0" destOrd="0" parTransId="{DEE9522D-B57D-4765-885E-819057E9D720}" sibTransId="{046807DC-D58A-4B17-B992-47DF6EC0F90F}"/>
    <dgm:cxn modelId="{B5092804-0067-49AA-9BA5-69842A37D4DC}" type="presOf" srcId="{5578BDD3-3F63-4646-82A6-E798E6DCBF2E}" destId="{7F355FAF-D657-436F-8AD1-3D55EECD00AA}" srcOrd="0" destOrd="0" presId="urn:microsoft.com/office/officeart/2005/8/layout/vList2"/>
    <dgm:cxn modelId="{EEB69A0B-CCF0-484E-BD7E-3915015B5034}" type="presOf" srcId="{D88E35B1-F016-41CE-BE11-B1CFD8D7564D}" destId="{1156EA7B-1FCA-44F3-BB42-A11D6763972E}" srcOrd="0" destOrd="0" presId="urn:microsoft.com/office/officeart/2005/8/layout/vList2"/>
    <dgm:cxn modelId="{0499830E-6653-4121-9300-FEF0B0AEAA56}" type="presOf" srcId="{65443D0D-E1F8-4838-9931-00B53F3D7CE7}" destId="{4D14D888-6621-467F-B100-17DE68C9FED1}" srcOrd="0" destOrd="0" presId="urn:microsoft.com/office/officeart/2005/8/layout/vList2"/>
    <dgm:cxn modelId="{DDCF220F-AF8E-45A5-816D-4C18A322BA07}" type="presOf" srcId="{834AE5E3-8893-487B-A582-1697659007DA}" destId="{4D14D888-6621-467F-B100-17DE68C9FED1}" srcOrd="0" destOrd="3" presId="urn:microsoft.com/office/officeart/2005/8/layout/vList2"/>
    <dgm:cxn modelId="{57BB9518-79B3-4CDE-82AE-91B66D462F9E}" type="presOf" srcId="{EF8E2989-3A33-46D3-AF91-D1CF12525CB9}" destId="{9EF3D0EC-C332-4AAE-90BE-A2B32D67F659}" srcOrd="0" destOrd="0" presId="urn:microsoft.com/office/officeart/2005/8/layout/vList2"/>
    <dgm:cxn modelId="{124E2522-74E3-499E-B4DE-9EA91C760895}" type="presOf" srcId="{5767ACFA-CC29-491B-8298-34EE27FA470A}" destId="{9EF3D0EC-C332-4AAE-90BE-A2B32D67F659}" srcOrd="0" destOrd="3" presId="urn:microsoft.com/office/officeart/2005/8/layout/vList2"/>
    <dgm:cxn modelId="{E8E69E2F-90C8-429B-9E3F-386594591CC0}" srcId="{D86750E4-12B8-4FF0-8049-4D74EF5F1316}" destId="{D88E35B1-F016-41CE-BE11-B1CFD8D7564D}" srcOrd="3" destOrd="0" parTransId="{891685F9-6F49-430F-B248-FC8AC86B30A5}" sibTransId="{094593F2-09DB-4A22-AC57-BDD9821829A6}"/>
    <dgm:cxn modelId="{6A2CF239-B837-4DF4-BB44-82B09029BC1F}" type="presOf" srcId="{E01D0413-616B-4528-AC32-C95A5581A1F9}" destId="{A5F709B7-57CD-46C7-934E-B142E54DB2C8}" srcOrd="0" destOrd="0" presId="urn:microsoft.com/office/officeart/2005/8/layout/vList2"/>
    <dgm:cxn modelId="{C7A4F75F-F9BC-4A68-B871-E014B7A75CAB}" srcId="{D86750E4-12B8-4FF0-8049-4D74EF5F1316}" destId="{D8148023-6CF6-493F-8481-BA227FA310D4}" srcOrd="0" destOrd="0" parTransId="{C39ED095-E528-416C-A7E5-456C41F38033}" sibTransId="{0098BD21-87CF-4C41-894A-C82C9DEB09F6}"/>
    <dgm:cxn modelId="{E00B5242-573C-42B5-8168-40580BF8F47E}" type="presOf" srcId="{D8148023-6CF6-493F-8481-BA227FA310D4}" destId="{AB36C4AD-BBC4-4A9E-8AFF-FA116F162AB3}" srcOrd="0" destOrd="0" presId="urn:microsoft.com/office/officeart/2005/8/layout/vList2"/>
    <dgm:cxn modelId="{767C6D44-802D-4CA3-AFEA-FA1971B51900}" type="presOf" srcId="{D6D69E0B-23A5-4ABD-8709-B63529FE2718}" destId="{7F355FAF-D657-436F-8AD1-3D55EECD00AA}" srcOrd="0" destOrd="3" presId="urn:microsoft.com/office/officeart/2005/8/layout/vList2"/>
    <dgm:cxn modelId="{AD909645-03C2-465D-90B8-A68282F3FF9C}" srcId="{D86750E4-12B8-4FF0-8049-4D74EF5F1316}" destId="{E01D0413-616B-4528-AC32-C95A5581A1F9}" srcOrd="2" destOrd="0" parTransId="{9E9F7DE8-A35A-457E-B351-07E825E1538B}" sibTransId="{848ACA8C-BBF8-4F40-8FC8-796758C45243}"/>
    <dgm:cxn modelId="{1E93E248-3F1B-4C2E-9299-D2F16A3AEBC1}" srcId="{E01D0413-616B-4528-AC32-C95A5581A1F9}" destId="{65443D0D-E1F8-4838-9931-00B53F3D7CE7}" srcOrd="0" destOrd="0" parTransId="{8B79B09E-A225-4251-9AC8-6524B7F75446}" sibTransId="{8A48A6DB-9CDD-404A-90CA-C4813DAB3B01}"/>
    <dgm:cxn modelId="{7C1F2849-936D-4E46-96E8-488C4E7A5E90}" srcId="{EF8E2989-3A33-46D3-AF91-D1CF12525CB9}" destId="{04FB743F-C063-464F-BDCB-1E150DFBBA80}" srcOrd="0" destOrd="0" parTransId="{B3C22C81-B72C-41E8-B07E-054A90C0F90B}" sibTransId="{857F0A9A-B4C6-4884-9B45-9E24314CE648}"/>
    <dgm:cxn modelId="{D926E06A-AF75-4B84-B8C6-F2E2271960A3}" srcId="{E01D0413-616B-4528-AC32-C95A5581A1F9}" destId="{AD0DB35D-4067-4F66-AC36-DF550DD20330}" srcOrd="1" destOrd="0" parTransId="{48542692-183C-4283-B6D0-9EC9B79E5BEE}" sibTransId="{C041D4E5-E6C7-46B5-A0A7-12B5D83EC323}"/>
    <dgm:cxn modelId="{CE4ABC6D-6117-4D14-8BE8-A7B1A98FC8CC}" type="presOf" srcId="{9E88BEA4-2C81-4D33-82F0-0622305CBD7D}" destId="{4D14D888-6621-467F-B100-17DE68C9FED1}" srcOrd="0" destOrd="2" presId="urn:microsoft.com/office/officeart/2005/8/layout/vList2"/>
    <dgm:cxn modelId="{E2505552-59E9-45AC-8345-14F1C42A7EE9}" type="presOf" srcId="{00A5112E-1E51-47B5-8749-1A761A6743B0}" destId="{7F355FAF-D657-436F-8AD1-3D55EECD00AA}" srcOrd="0" destOrd="2" presId="urn:microsoft.com/office/officeart/2005/8/layout/vList2"/>
    <dgm:cxn modelId="{8246FA55-7341-4FA8-897B-71EDB5256F25}" type="presOf" srcId="{588F886D-4941-43B5-9B41-0500BAEF6F87}" destId="{7F355FAF-D657-436F-8AD1-3D55EECD00AA}" srcOrd="0" destOrd="1" presId="urn:microsoft.com/office/officeart/2005/8/layout/vList2"/>
    <dgm:cxn modelId="{93B8DA7D-0640-40F9-B0B1-FF8D8E4A99F8}" type="presOf" srcId="{AD0DB35D-4067-4F66-AC36-DF550DD20330}" destId="{4D14D888-6621-467F-B100-17DE68C9FED1}" srcOrd="0" destOrd="1" presId="urn:microsoft.com/office/officeart/2005/8/layout/vList2"/>
    <dgm:cxn modelId="{28CFBE82-C5D0-4DC1-9174-FF2AC6AF526D}" type="presOf" srcId="{48709226-4325-43FE-8151-C375EB144A34}" destId="{9EF3D0EC-C332-4AAE-90BE-A2B32D67F659}" srcOrd="0" destOrd="2" presId="urn:microsoft.com/office/officeart/2005/8/layout/vList2"/>
    <dgm:cxn modelId="{A376A385-AF7A-498C-AE22-08F9E90FD25F}" srcId="{D88E35B1-F016-41CE-BE11-B1CFD8D7564D}" destId="{EF8E2989-3A33-46D3-AF91-D1CF12525CB9}" srcOrd="0" destOrd="0" parTransId="{36769686-23E3-43B9-9B15-0BD991F7C339}" sibTransId="{6679C476-0E4B-47C7-949D-527E59F11864}"/>
    <dgm:cxn modelId="{568D0293-940B-4006-ABB4-1EBF77D13DC6}" srcId="{99486E4F-1348-4F09-9EF5-031F16440901}" destId="{5578BDD3-3F63-4646-82A6-E798E6DCBF2E}" srcOrd="0" destOrd="0" parTransId="{98D9C0ED-FE6C-4A56-9DDE-94DB04CFE842}" sibTransId="{23082B16-BEBE-4FD3-A940-B8DBCA15A2D4}"/>
    <dgm:cxn modelId="{4F1C1D93-A68E-493A-B935-2DF8D0E8F07B}" srcId="{E01D0413-616B-4528-AC32-C95A5581A1F9}" destId="{9E88BEA4-2C81-4D33-82F0-0622305CBD7D}" srcOrd="2" destOrd="0" parTransId="{B28175D2-DC67-4C83-B3DC-24094973BF53}" sibTransId="{CC9004C2-ADE1-40D4-81FD-C01CC7020996}"/>
    <dgm:cxn modelId="{3BBE32AC-3DF4-473C-BCF9-5CCBD7EEAA2B}" srcId="{D88E35B1-F016-41CE-BE11-B1CFD8D7564D}" destId="{48709226-4325-43FE-8151-C375EB144A34}" srcOrd="1" destOrd="0" parTransId="{F8CC4855-38AF-4245-97AB-2AF49497B812}" sibTransId="{D2BAB2D7-BC5F-4BDE-851D-09130C1FE2D0}"/>
    <dgm:cxn modelId="{80FAEDAD-066F-4225-9947-55315A542534}" type="presOf" srcId="{04FB743F-C063-464F-BDCB-1E150DFBBA80}" destId="{9EF3D0EC-C332-4AAE-90BE-A2B32D67F659}" srcOrd="0" destOrd="1" presId="urn:microsoft.com/office/officeart/2005/8/layout/vList2"/>
    <dgm:cxn modelId="{3BCD4FAE-CEAE-4CCA-8627-D10727E7CE49}" srcId="{48709226-4325-43FE-8151-C375EB144A34}" destId="{9D468258-E9BB-4E86-BE96-524EE095DE78}" srcOrd="2" destOrd="0" parTransId="{E3CA1913-D779-42BB-8623-9F9555B8E27B}" sibTransId="{E226EF23-CEAF-4B80-AD09-6C6BD083609A}"/>
    <dgm:cxn modelId="{0AEAC5AE-9C6D-4CC0-BA70-F461146EA6F1}" srcId="{E01D0413-616B-4528-AC32-C95A5581A1F9}" destId="{834AE5E3-8893-487B-A582-1697659007DA}" srcOrd="3" destOrd="0" parTransId="{43990A8F-F35F-42B8-B50A-1FA68B36913B}" sibTransId="{D3742B72-A022-4F78-A3D8-4BB529D878D6}"/>
    <dgm:cxn modelId="{440F1EB9-34A5-49C3-9F85-F463BE388195}" srcId="{48709226-4325-43FE-8151-C375EB144A34}" destId="{176DD9BA-FDEC-4C68-8216-517815E80344}" srcOrd="1" destOrd="0" parTransId="{E0177241-FB43-4412-9E38-A237AD7BE88B}" sibTransId="{E258E21A-12F2-4C51-95A6-EBAACB6F9F87}"/>
    <dgm:cxn modelId="{5438D4B9-3184-4835-ACCD-EB625A8077FB}" type="presOf" srcId="{9D468258-E9BB-4E86-BE96-524EE095DE78}" destId="{9EF3D0EC-C332-4AAE-90BE-A2B32D67F659}" srcOrd="0" destOrd="5" presId="urn:microsoft.com/office/officeart/2005/8/layout/vList2"/>
    <dgm:cxn modelId="{93EEFDC3-7392-43D7-86B5-DC8E8D1E6CEE}" type="presOf" srcId="{99486E4F-1348-4F09-9EF5-031F16440901}" destId="{401B4389-CBD4-4141-BE38-EE96798C8877}" srcOrd="0" destOrd="0" presId="urn:microsoft.com/office/officeart/2005/8/layout/vList2"/>
    <dgm:cxn modelId="{82A6F9C7-F38D-4180-9738-FED003C8145B}" srcId="{99486E4F-1348-4F09-9EF5-031F16440901}" destId="{00A5112E-1E51-47B5-8749-1A761A6743B0}" srcOrd="2" destOrd="0" parTransId="{C2C1431C-C46B-4A79-BB39-F71C4D7F6947}" sibTransId="{0EF325E5-ABA9-4759-A0E5-C70CC4D2E74C}"/>
    <dgm:cxn modelId="{4C5903CE-6D21-43E1-A0F7-2B586945FC9B}" type="presOf" srcId="{D86750E4-12B8-4FF0-8049-4D74EF5F1316}" destId="{1E381DFB-4A91-479A-A692-C987A1B1CE88}" srcOrd="0" destOrd="0" presId="urn:microsoft.com/office/officeart/2005/8/layout/vList2"/>
    <dgm:cxn modelId="{F0C47CDB-3AD0-4635-B17F-207576431298}" type="presOf" srcId="{176DD9BA-FDEC-4C68-8216-517815E80344}" destId="{9EF3D0EC-C332-4AAE-90BE-A2B32D67F659}" srcOrd="0" destOrd="4" presId="urn:microsoft.com/office/officeart/2005/8/layout/vList2"/>
    <dgm:cxn modelId="{727CE9F3-4C55-4758-A034-ED0C72A2D10E}" srcId="{99486E4F-1348-4F09-9EF5-031F16440901}" destId="{588F886D-4941-43B5-9B41-0500BAEF6F87}" srcOrd="1" destOrd="0" parTransId="{13225DAD-B0CF-4110-AC3D-8BD6B4818657}" sibTransId="{BF34DEE8-BCAD-4A6D-9EA6-8DDDAABFC22E}"/>
    <dgm:cxn modelId="{5ADAFBF4-1891-4E87-9931-69C3A1F65C0E}" srcId="{D86750E4-12B8-4FF0-8049-4D74EF5F1316}" destId="{99486E4F-1348-4F09-9EF5-031F16440901}" srcOrd="1" destOrd="0" parTransId="{F7023CA4-779E-4D98-BF4F-3D86FE89FDEC}" sibTransId="{A7F6042A-5BEE-4145-8DF9-B80C2A88A4F3}"/>
    <dgm:cxn modelId="{898C21FB-1EB6-4B36-B8BD-35E2CEB4248B}" srcId="{99486E4F-1348-4F09-9EF5-031F16440901}" destId="{D6D69E0B-23A5-4ABD-8709-B63529FE2718}" srcOrd="3" destOrd="0" parTransId="{89E62177-59EC-48D8-A006-2F4C759E582B}" sibTransId="{D9BFA55E-16D3-470D-A24C-7A8F6189ED74}"/>
    <dgm:cxn modelId="{30300A92-9BAF-4C28-97ED-F6BF20ED936C}" type="presParOf" srcId="{1E381DFB-4A91-479A-A692-C987A1B1CE88}" destId="{AB36C4AD-BBC4-4A9E-8AFF-FA116F162AB3}" srcOrd="0" destOrd="0" presId="urn:microsoft.com/office/officeart/2005/8/layout/vList2"/>
    <dgm:cxn modelId="{77022366-624E-47B9-990F-2292DC306635}" type="presParOf" srcId="{1E381DFB-4A91-479A-A692-C987A1B1CE88}" destId="{CEF61397-9EAB-4B31-9616-C71E40EFDE9E}" srcOrd="1" destOrd="0" presId="urn:microsoft.com/office/officeart/2005/8/layout/vList2"/>
    <dgm:cxn modelId="{56EDA893-CB94-4DA9-9961-8356B6AC8071}" type="presParOf" srcId="{1E381DFB-4A91-479A-A692-C987A1B1CE88}" destId="{401B4389-CBD4-4141-BE38-EE96798C8877}" srcOrd="2" destOrd="0" presId="urn:microsoft.com/office/officeart/2005/8/layout/vList2"/>
    <dgm:cxn modelId="{91A71030-80E9-4DA6-B634-B5934E1CE742}" type="presParOf" srcId="{1E381DFB-4A91-479A-A692-C987A1B1CE88}" destId="{7F355FAF-D657-436F-8AD1-3D55EECD00AA}" srcOrd="3" destOrd="0" presId="urn:microsoft.com/office/officeart/2005/8/layout/vList2"/>
    <dgm:cxn modelId="{C465F6B1-D546-43B7-98D6-CBEAC5630A1D}" type="presParOf" srcId="{1E381DFB-4A91-479A-A692-C987A1B1CE88}" destId="{A5F709B7-57CD-46C7-934E-B142E54DB2C8}" srcOrd="4" destOrd="0" presId="urn:microsoft.com/office/officeart/2005/8/layout/vList2"/>
    <dgm:cxn modelId="{DE08E17B-1040-459B-84A9-CFF89CA5945B}" type="presParOf" srcId="{1E381DFB-4A91-479A-A692-C987A1B1CE88}" destId="{4D14D888-6621-467F-B100-17DE68C9FED1}" srcOrd="5" destOrd="0" presId="urn:microsoft.com/office/officeart/2005/8/layout/vList2"/>
    <dgm:cxn modelId="{BAF46046-7BF6-4175-9899-87DD417EEFD1}" type="presParOf" srcId="{1E381DFB-4A91-479A-A692-C987A1B1CE88}" destId="{1156EA7B-1FCA-44F3-BB42-A11D6763972E}" srcOrd="6" destOrd="0" presId="urn:microsoft.com/office/officeart/2005/8/layout/vList2"/>
    <dgm:cxn modelId="{118E23A8-64F6-44E4-A174-3FF340F41B48}" type="presParOf" srcId="{1E381DFB-4A91-479A-A692-C987A1B1CE88}" destId="{9EF3D0EC-C332-4AAE-90BE-A2B32D67F659}"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3B6773-C95B-4F45-A2DB-9C8FFBF1E4FC}"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IN"/>
        </a:p>
      </dgm:t>
    </dgm:pt>
    <dgm:pt modelId="{866CF25E-F4BD-47A4-802E-A1C37DAC5F93}">
      <dgm:prSet custT="1"/>
      <dgm:spPr/>
      <dgm:t>
        <a:bodyPr/>
        <a:lstStyle/>
        <a:p>
          <a:pPr marL="0" lvl="0" indent="0" algn="l" defTabSz="889000">
            <a:lnSpc>
              <a:spcPct val="90000"/>
            </a:lnSpc>
            <a:spcBef>
              <a:spcPct val="0"/>
            </a:spcBef>
            <a:spcAft>
              <a:spcPct val="35000"/>
            </a:spcAft>
            <a:buNone/>
          </a:pPr>
          <a:r>
            <a:rPr lang="en-IN" sz="2000" b="1" i="0" u="sng" kern="1200" baseline="0" dirty="0">
              <a:solidFill>
                <a:srgbClr val="FFFFFF"/>
              </a:solidFill>
              <a:latin typeface="Gill Sans MT" panose="020B0502020104020203"/>
              <a:ea typeface="+mn-ea"/>
              <a:cs typeface="+mn-cs"/>
            </a:rPr>
            <a:t>Study Area</a:t>
          </a:r>
        </a:p>
      </dgm:t>
    </dgm:pt>
    <dgm:pt modelId="{C11FFC33-F1A3-4BFF-8198-F92BE23CE3B7}" type="parTrans" cxnId="{7C8D4D4E-6AB8-4CD1-B977-AA38304E13BA}">
      <dgm:prSet/>
      <dgm:spPr/>
      <dgm:t>
        <a:bodyPr/>
        <a:lstStyle/>
        <a:p>
          <a:endParaRPr lang="en-IN"/>
        </a:p>
      </dgm:t>
    </dgm:pt>
    <dgm:pt modelId="{7AA41A2D-E6D7-46FA-BD6E-B0A731CC61F4}" type="sibTrans" cxnId="{7C8D4D4E-6AB8-4CD1-B977-AA38304E13BA}">
      <dgm:prSet/>
      <dgm:spPr/>
      <dgm:t>
        <a:bodyPr/>
        <a:lstStyle/>
        <a:p>
          <a:endParaRPr lang="en-IN"/>
        </a:p>
      </dgm:t>
    </dgm:pt>
    <dgm:pt modelId="{8F840D7A-A74E-4FB8-AEDF-CCDE71C955B9}" type="pres">
      <dgm:prSet presAssocID="{7A3B6773-C95B-4F45-A2DB-9C8FFBF1E4FC}" presName="linear" presStyleCnt="0">
        <dgm:presLayoutVars>
          <dgm:animLvl val="lvl"/>
          <dgm:resizeHandles val="exact"/>
        </dgm:presLayoutVars>
      </dgm:prSet>
      <dgm:spPr/>
    </dgm:pt>
    <dgm:pt modelId="{70140570-3D7D-4847-91D2-854ABA77649A}" type="pres">
      <dgm:prSet presAssocID="{866CF25E-F4BD-47A4-802E-A1C37DAC5F93}" presName="parentText" presStyleLbl="node1" presStyleIdx="0" presStyleCnt="1" custLinFactY="-709131" custLinFactNeighborY="-800000">
        <dgm:presLayoutVars>
          <dgm:chMax val="0"/>
          <dgm:bulletEnabled val="1"/>
        </dgm:presLayoutVars>
      </dgm:prSet>
      <dgm:spPr/>
    </dgm:pt>
  </dgm:ptLst>
  <dgm:cxnLst>
    <dgm:cxn modelId="{BEC16424-2F84-4137-8AA5-CE382A58135A}" type="presOf" srcId="{7A3B6773-C95B-4F45-A2DB-9C8FFBF1E4FC}" destId="{8F840D7A-A74E-4FB8-AEDF-CCDE71C955B9}" srcOrd="0" destOrd="0" presId="urn:microsoft.com/office/officeart/2005/8/layout/vList2"/>
    <dgm:cxn modelId="{7C8D4D4E-6AB8-4CD1-B977-AA38304E13BA}" srcId="{7A3B6773-C95B-4F45-A2DB-9C8FFBF1E4FC}" destId="{866CF25E-F4BD-47A4-802E-A1C37DAC5F93}" srcOrd="0" destOrd="0" parTransId="{C11FFC33-F1A3-4BFF-8198-F92BE23CE3B7}" sibTransId="{7AA41A2D-E6D7-46FA-BD6E-B0A731CC61F4}"/>
    <dgm:cxn modelId="{FCAF7CC9-FE8E-4662-9168-C6ACC9834010}" type="presOf" srcId="{866CF25E-F4BD-47A4-802E-A1C37DAC5F93}" destId="{70140570-3D7D-4847-91D2-854ABA77649A}" srcOrd="0" destOrd="0" presId="urn:microsoft.com/office/officeart/2005/8/layout/vList2"/>
    <dgm:cxn modelId="{0BAB6D6E-A5BF-433D-BAE7-61146AD6E357}" type="presParOf" srcId="{8F840D7A-A74E-4FB8-AEDF-CCDE71C955B9}" destId="{70140570-3D7D-4847-91D2-854ABA77649A}" srcOrd="0"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C92B45-8453-4D66-A40A-47CE7AF98814}"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IN"/>
        </a:p>
      </dgm:t>
    </dgm:pt>
    <dgm:pt modelId="{D373BD79-3343-437C-85BE-471334EF7CAF}">
      <dgm:prSet custT="1"/>
      <dgm:spPr/>
      <dgm:t>
        <a:bodyPr/>
        <a:lstStyle/>
        <a:p>
          <a:pPr marL="0" lvl="0" algn="ctr" defTabSz="889000">
            <a:lnSpc>
              <a:spcPct val="90000"/>
            </a:lnSpc>
            <a:spcBef>
              <a:spcPct val="0"/>
            </a:spcBef>
            <a:spcAft>
              <a:spcPct val="35000"/>
            </a:spcAft>
            <a:buNone/>
          </a:pPr>
          <a:r>
            <a:rPr lang="en-IN" sz="2000" b="1" kern="1200" dirty="0">
              <a:solidFill>
                <a:schemeClr val="tx1"/>
              </a:solidFill>
              <a:latin typeface="Times New Roman" panose="02020603050405020304" pitchFamily="18" charset="0"/>
              <a:cs typeface="Times New Roman" panose="02020603050405020304" pitchFamily="18" charset="0"/>
            </a:rPr>
            <a:t>QUANTIFYING ANIMAL-VEHICLE COLLISIONS (AVCs):</a:t>
          </a:r>
          <a:r>
            <a:rPr lang="en-IN" sz="2000" kern="1200" dirty="0">
              <a:solidFill>
                <a:schemeClr val="tx1"/>
              </a:solidFill>
              <a:latin typeface="Times New Roman" panose="02020603050405020304" pitchFamily="18" charset="0"/>
              <a:cs typeface="Times New Roman" panose="02020603050405020304" pitchFamily="18" charset="0"/>
            </a:rPr>
            <a:t> </a:t>
          </a:r>
        </a:p>
        <a:p>
          <a:pPr marL="0" lvl="0" algn="ctr" defTabSz="889000">
            <a:lnSpc>
              <a:spcPct val="90000"/>
            </a:lnSpc>
            <a:spcBef>
              <a:spcPct val="0"/>
            </a:spcBef>
            <a:spcAft>
              <a:spcPct val="35000"/>
            </a:spcAft>
            <a:buNone/>
          </a:pPr>
          <a:r>
            <a:rPr lang="en-IN" sz="1800" kern="1200" dirty="0">
              <a:solidFill>
                <a:srgbClr val="000000"/>
              </a:solidFill>
              <a:latin typeface="Times New Roman" panose="02020603050405020304" pitchFamily="18" charset="0"/>
              <a:ea typeface="+mn-ea"/>
              <a:cs typeface="Times New Roman" panose="02020603050405020304" pitchFamily="18" charset="0"/>
            </a:rPr>
            <a:t>The principal objective of this research endeavour is to conduct a comprehensive quantitative analysis of Animal-Vehicle Collisions (AVCs) in Punjab's road network. The aim is to establish the spatial and temporal trends of AVCs by examining police-reported First Information Reports (FIRs) spanning the past three-year period from 2020 to 2022.</a:t>
          </a:r>
        </a:p>
      </dgm:t>
    </dgm:pt>
    <dgm:pt modelId="{6492C20F-123D-4AD7-B8A1-1AB1D613ACEB}" type="parTrans" cxnId="{8CC6B177-D886-4BC4-A942-EADDE55A1F2C}">
      <dgm:prSet/>
      <dgm:spPr/>
      <dgm:t>
        <a:bodyPr/>
        <a:lstStyle/>
        <a:p>
          <a:endParaRPr lang="en-IN">
            <a:latin typeface="Times New Roman" panose="02020603050405020304" pitchFamily="18" charset="0"/>
            <a:cs typeface="Times New Roman" panose="02020603050405020304" pitchFamily="18" charset="0"/>
          </a:endParaRPr>
        </a:p>
      </dgm:t>
    </dgm:pt>
    <dgm:pt modelId="{B506E301-9B2F-48F0-AE3F-6BD17E91D71A}" type="sibTrans" cxnId="{8CC6B177-D886-4BC4-A942-EADDE55A1F2C}">
      <dgm:prSet/>
      <dgm:spPr/>
      <dgm:t>
        <a:bodyPr/>
        <a:lstStyle/>
        <a:p>
          <a:endParaRPr lang="en-IN">
            <a:latin typeface="Times New Roman" panose="02020603050405020304" pitchFamily="18" charset="0"/>
            <a:cs typeface="Times New Roman" panose="02020603050405020304" pitchFamily="18" charset="0"/>
          </a:endParaRPr>
        </a:p>
      </dgm:t>
    </dgm:pt>
    <dgm:pt modelId="{827B6615-5D7E-495D-AF6B-148C9EA6212F}">
      <dgm:prSet custT="1"/>
      <dgm:spPr/>
      <dgm:t>
        <a:bodyPr/>
        <a:lstStyle/>
        <a:p>
          <a:pPr marL="0" lvl="0" algn="ctr" defTabSz="889000">
            <a:lnSpc>
              <a:spcPct val="90000"/>
            </a:lnSpc>
            <a:spcBef>
              <a:spcPct val="0"/>
            </a:spcBef>
            <a:spcAft>
              <a:spcPct val="35000"/>
            </a:spcAft>
            <a:buNone/>
          </a:pPr>
          <a:r>
            <a:rPr lang="en-IN" sz="2000" b="1" kern="1200" dirty="0">
              <a:solidFill>
                <a:schemeClr val="tx1"/>
              </a:solidFill>
              <a:latin typeface="Times New Roman" panose="02020603050405020304" pitchFamily="18" charset="0"/>
              <a:cs typeface="Times New Roman" panose="02020603050405020304" pitchFamily="18" charset="0"/>
            </a:rPr>
            <a:t>IDENTIFYING VULNERABLE ZONES ON THE ROAD NETWORK: </a:t>
          </a:r>
        </a:p>
        <a:p>
          <a:pPr marL="0" lvl="0" algn="ctr" defTabSz="889000">
            <a:lnSpc>
              <a:spcPct val="90000"/>
            </a:lnSpc>
            <a:spcBef>
              <a:spcPct val="0"/>
            </a:spcBef>
            <a:spcAft>
              <a:spcPct val="35000"/>
            </a:spcAft>
            <a:buNone/>
          </a:pPr>
          <a:r>
            <a:rPr lang="en-IN" sz="1800" kern="1200" dirty="0">
              <a:solidFill>
                <a:srgbClr val="000000"/>
              </a:solidFill>
              <a:latin typeface="Times New Roman" panose="02020603050405020304" pitchFamily="18" charset="0"/>
              <a:ea typeface="+mn-ea"/>
              <a:cs typeface="Times New Roman" panose="02020603050405020304" pitchFamily="18" charset="0"/>
            </a:rPr>
            <a:t>Beyond statistical representation, the focus is on spatially identifying specific high-risk areas prone to AVCs. This entails a comprehensive assessment at both the district and network levels within Punjab, employing advanced spatial analysis techniques, notably Kernel Density Estimation (KDE). The objective is to precisely locate concentrated hotspots where AVC incidents exhibit clustering tendencies.</a:t>
          </a:r>
        </a:p>
      </dgm:t>
    </dgm:pt>
    <dgm:pt modelId="{6BEA2BEB-0CB0-450B-995E-A94C602018AD}" type="parTrans" cxnId="{6369304F-90FD-4F4C-B6C7-7F8223246054}">
      <dgm:prSet/>
      <dgm:spPr/>
      <dgm:t>
        <a:bodyPr/>
        <a:lstStyle/>
        <a:p>
          <a:endParaRPr lang="en-IN">
            <a:latin typeface="Times New Roman" panose="02020603050405020304" pitchFamily="18" charset="0"/>
            <a:cs typeface="Times New Roman" panose="02020603050405020304" pitchFamily="18" charset="0"/>
          </a:endParaRPr>
        </a:p>
      </dgm:t>
    </dgm:pt>
    <dgm:pt modelId="{92925789-ED6F-438F-BD0A-E61A525F7719}" type="sibTrans" cxnId="{6369304F-90FD-4F4C-B6C7-7F8223246054}">
      <dgm:prSet/>
      <dgm:spPr/>
      <dgm:t>
        <a:bodyPr/>
        <a:lstStyle/>
        <a:p>
          <a:endParaRPr lang="en-IN">
            <a:latin typeface="Times New Roman" panose="02020603050405020304" pitchFamily="18" charset="0"/>
            <a:cs typeface="Times New Roman" panose="02020603050405020304" pitchFamily="18" charset="0"/>
          </a:endParaRPr>
        </a:p>
      </dgm:t>
    </dgm:pt>
    <dgm:pt modelId="{4B5554EB-CCC1-460E-A08F-B0330D2B7A38}">
      <dgm:prSet custT="1"/>
      <dgm:spPr/>
      <dgm:t>
        <a:bodyPr/>
        <a:lstStyle/>
        <a:p>
          <a:pPr marL="0" lvl="0" algn="ctr" defTabSz="889000">
            <a:lnSpc>
              <a:spcPct val="90000"/>
            </a:lnSpc>
            <a:spcBef>
              <a:spcPct val="0"/>
            </a:spcBef>
            <a:spcAft>
              <a:spcPct val="35000"/>
            </a:spcAft>
            <a:buNone/>
          </a:pPr>
          <a:r>
            <a:rPr lang="en-IN" sz="2000" b="1" kern="1200" dirty="0">
              <a:solidFill>
                <a:schemeClr val="tx1"/>
              </a:solidFill>
              <a:latin typeface="Times New Roman" panose="02020603050405020304" pitchFamily="18" charset="0"/>
              <a:cs typeface="Times New Roman" panose="02020603050405020304" pitchFamily="18" charset="0"/>
            </a:rPr>
            <a:t>ADDRESSING KNOWLEDGE GAPS:</a:t>
          </a:r>
          <a:r>
            <a:rPr lang="en-IN" sz="2000" kern="1200" dirty="0">
              <a:solidFill>
                <a:schemeClr val="tx1"/>
              </a:solidFill>
              <a:latin typeface="Times New Roman" panose="02020603050405020304" pitchFamily="18" charset="0"/>
              <a:cs typeface="Times New Roman" panose="02020603050405020304" pitchFamily="18" charset="0"/>
            </a:rPr>
            <a:t> </a:t>
          </a:r>
        </a:p>
        <a:p>
          <a:pPr marL="0" lvl="0" algn="ctr" defTabSz="889000">
            <a:lnSpc>
              <a:spcPct val="90000"/>
            </a:lnSpc>
            <a:spcBef>
              <a:spcPct val="0"/>
            </a:spcBef>
            <a:spcAft>
              <a:spcPct val="35000"/>
            </a:spcAft>
            <a:buNone/>
          </a:pPr>
          <a:r>
            <a:rPr lang="en-IN" sz="1800" kern="1200" dirty="0">
              <a:solidFill>
                <a:srgbClr val="000000"/>
              </a:solidFill>
              <a:latin typeface="Times New Roman" panose="02020603050405020304" pitchFamily="18" charset="0"/>
              <a:ea typeface="+mn-ea"/>
              <a:cs typeface="Times New Roman" panose="02020603050405020304" pitchFamily="18" charset="0"/>
            </a:rPr>
            <a:t>This research recognizes a significant knowledge gap concerning AVCs within the Indian context. Consequently, the aspiration is to bridge this gap by conducting a comprehensive study focused on Punjab. The objective is to provide valuable data that can inform the creation of location-specific strategies and policies. These strategies aim to improve road safety and safeguard precious human lives.</a:t>
          </a:r>
        </a:p>
      </dgm:t>
    </dgm:pt>
    <dgm:pt modelId="{DACA74B7-2A00-4711-8EC5-38CFB1AD29A4}" type="parTrans" cxnId="{83AF2807-2A16-467B-9D83-A48DDCC376DF}">
      <dgm:prSet/>
      <dgm:spPr/>
      <dgm:t>
        <a:bodyPr/>
        <a:lstStyle/>
        <a:p>
          <a:endParaRPr lang="en-IN">
            <a:latin typeface="Times New Roman" panose="02020603050405020304" pitchFamily="18" charset="0"/>
            <a:cs typeface="Times New Roman" panose="02020603050405020304" pitchFamily="18" charset="0"/>
          </a:endParaRPr>
        </a:p>
      </dgm:t>
    </dgm:pt>
    <dgm:pt modelId="{307F77A0-6C6E-4D0D-8FE1-E01BD8891DDB}" type="sibTrans" cxnId="{83AF2807-2A16-467B-9D83-A48DDCC376DF}">
      <dgm:prSet/>
      <dgm:spPr/>
      <dgm:t>
        <a:bodyPr/>
        <a:lstStyle/>
        <a:p>
          <a:endParaRPr lang="en-IN">
            <a:latin typeface="Times New Roman" panose="02020603050405020304" pitchFamily="18" charset="0"/>
            <a:cs typeface="Times New Roman" panose="02020603050405020304" pitchFamily="18" charset="0"/>
          </a:endParaRPr>
        </a:p>
      </dgm:t>
    </dgm:pt>
    <dgm:pt modelId="{9B8D939E-118C-4247-BD54-C5D3D3122BA6}">
      <dgm:prSet custT="1"/>
      <dgm:spPr/>
      <dgm:t>
        <a:bodyPr/>
        <a:lstStyle/>
        <a:p>
          <a:pPr marL="0" lvl="0" indent="0" algn="ctr" defTabSz="889000">
            <a:lnSpc>
              <a:spcPct val="90000"/>
            </a:lnSpc>
            <a:spcBef>
              <a:spcPct val="0"/>
            </a:spcBef>
            <a:spcAft>
              <a:spcPct val="35000"/>
            </a:spcAft>
            <a:buNone/>
          </a:pPr>
          <a:r>
            <a:rPr lang="en-IN" sz="2000" b="1" kern="1200" dirty="0">
              <a:solidFill>
                <a:srgbClr val="000000"/>
              </a:solidFill>
              <a:latin typeface="Times New Roman" panose="02020603050405020304" pitchFamily="18" charset="0"/>
              <a:ea typeface="+mn-ea"/>
              <a:cs typeface="Times New Roman" panose="02020603050405020304" pitchFamily="18" charset="0"/>
            </a:rPr>
            <a:t>SUGGESTIVE ROAD SAFETY MEASURES: </a:t>
          </a:r>
        </a:p>
        <a:p>
          <a:pPr marL="0" lvl="0" algn="ctr" defTabSz="889000">
            <a:lnSpc>
              <a:spcPct val="90000"/>
            </a:lnSpc>
            <a:spcBef>
              <a:spcPct val="0"/>
            </a:spcBef>
            <a:spcAft>
              <a:spcPct val="35000"/>
            </a:spcAft>
            <a:buNone/>
          </a:pPr>
          <a:r>
            <a:rPr lang="en-IN" sz="1800" kern="1200" dirty="0">
              <a:solidFill>
                <a:srgbClr val="000000"/>
              </a:solidFill>
              <a:latin typeface="Times New Roman" panose="02020603050405020304" pitchFamily="18" charset="0"/>
              <a:ea typeface="+mn-ea"/>
              <a:cs typeface="Times New Roman" panose="02020603050405020304" pitchFamily="18" charset="0"/>
            </a:rPr>
            <a:t>A core research goal involves translating insights from the analysis into actionable road safety strategies. Collaboration with local law enforcement and government authorities aims to develop evidence-based road safety initiatives. These initiatives will be informed by comprehensive investigations and designed to swiftly mitigate risks in the identified accident-prone areas.</a:t>
          </a:r>
        </a:p>
      </dgm:t>
    </dgm:pt>
    <dgm:pt modelId="{28AADFD9-FACB-4C9C-BC35-CF74549245F9}" type="parTrans" cxnId="{6369642E-17DD-46CF-9AFA-80B10CB8B62E}">
      <dgm:prSet/>
      <dgm:spPr/>
      <dgm:t>
        <a:bodyPr/>
        <a:lstStyle/>
        <a:p>
          <a:endParaRPr lang="en-IN">
            <a:latin typeface="Times New Roman" panose="02020603050405020304" pitchFamily="18" charset="0"/>
            <a:cs typeface="Times New Roman" panose="02020603050405020304" pitchFamily="18" charset="0"/>
          </a:endParaRPr>
        </a:p>
      </dgm:t>
    </dgm:pt>
    <dgm:pt modelId="{7174F4F4-7D62-4ACB-8D6E-21D5ADD6D964}" type="sibTrans" cxnId="{6369642E-17DD-46CF-9AFA-80B10CB8B62E}">
      <dgm:prSet/>
      <dgm:spPr/>
      <dgm:t>
        <a:bodyPr/>
        <a:lstStyle/>
        <a:p>
          <a:endParaRPr lang="en-IN">
            <a:latin typeface="Times New Roman" panose="02020603050405020304" pitchFamily="18" charset="0"/>
            <a:cs typeface="Times New Roman" panose="02020603050405020304" pitchFamily="18" charset="0"/>
          </a:endParaRPr>
        </a:p>
      </dgm:t>
    </dgm:pt>
    <dgm:pt modelId="{1A2FF135-F1CA-40A8-BE33-B336C3D0D4CE}" type="pres">
      <dgm:prSet presAssocID="{E9C92B45-8453-4D66-A40A-47CE7AF98814}" presName="matrix" presStyleCnt="0">
        <dgm:presLayoutVars>
          <dgm:chMax val="1"/>
          <dgm:dir/>
          <dgm:resizeHandles val="exact"/>
        </dgm:presLayoutVars>
      </dgm:prSet>
      <dgm:spPr/>
    </dgm:pt>
    <dgm:pt modelId="{AC458AD7-033E-4B91-A5E6-076B2D9DA8C2}" type="pres">
      <dgm:prSet presAssocID="{E9C92B45-8453-4D66-A40A-47CE7AF98814}" presName="diamond" presStyleLbl="bgShp" presStyleIdx="0" presStyleCnt="1" custScaleX="131655" custLinFactNeighborX="-2237" custLinFactNeighborY="-1454"/>
      <dgm:spPr/>
    </dgm:pt>
    <dgm:pt modelId="{627E36FF-81C0-43F9-92AF-D2BE2AE4548F}" type="pres">
      <dgm:prSet presAssocID="{E9C92B45-8453-4D66-A40A-47CE7AF98814}" presName="quad1" presStyleLbl="node1" presStyleIdx="0" presStyleCnt="4" custScaleX="233708" custScaleY="116635" custLinFactNeighborX="-84785" custLinFactNeighborY="-9347">
        <dgm:presLayoutVars>
          <dgm:chMax val="0"/>
          <dgm:chPref val="0"/>
          <dgm:bulletEnabled val="1"/>
        </dgm:presLayoutVars>
      </dgm:prSet>
      <dgm:spPr/>
    </dgm:pt>
    <dgm:pt modelId="{213ECFE0-B836-4E9F-A2F1-EE809AEB981A}" type="pres">
      <dgm:prSet presAssocID="{E9C92B45-8453-4D66-A40A-47CE7AF98814}" presName="quad2" presStyleLbl="node1" presStyleIdx="1" presStyleCnt="4" custScaleX="279308" custScaleY="112045" custLinFactNeighborX="71081" custLinFactNeighborY="-13075">
        <dgm:presLayoutVars>
          <dgm:chMax val="0"/>
          <dgm:chPref val="0"/>
          <dgm:bulletEnabled val="1"/>
        </dgm:presLayoutVars>
      </dgm:prSet>
      <dgm:spPr/>
    </dgm:pt>
    <dgm:pt modelId="{5872C3D5-951F-4C36-840B-95C2F8775458}" type="pres">
      <dgm:prSet presAssocID="{E9C92B45-8453-4D66-A40A-47CE7AF98814}" presName="quad3" presStyleLbl="node1" presStyleIdx="2" presStyleCnt="4" custScaleX="252933" custScaleY="112580" custLinFactNeighborX="-74571" custLinFactNeighborY="10038">
        <dgm:presLayoutVars>
          <dgm:chMax val="0"/>
          <dgm:chPref val="0"/>
          <dgm:bulletEnabled val="1"/>
        </dgm:presLayoutVars>
      </dgm:prSet>
      <dgm:spPr/>
    </dgm:pt>
    <dgm:pt modelId="{8A1640B4-7B93-442E-8021-F8B1CE0AB079}" type="pres">
      <dgm:prSet presAssocID="{E9C92B45-8453-4D66-A40A-47CE7AF98814}" presName="quad4" presStyleLbl="node1" presStyleIdx="3" presStyleCnt="4" custScaleX="252540" custScaleY="111708" custLinFactNeighborX="82338" custLinFactNeighborY="7744">
        <dgm:presLayoutVars>
          <dgm:chMax val="0"/>
          <dgm:chPref val="0"/>
          <dgm:bulletEnabled val="1"/>
        </dgm:presLayoutVars>
      </dgm:prSet>
      <dgm:spPr/>
    </dgm:pt>
  </dgm:ptLst>
  <dgm:cxnLst>
    <dgm:cxn modelId="{83AF2807-2A16-467B-9D83-A48DDCC376DF}" srcId="{E9C92B45-8453-4D66-A40A-47CE7AF98814}" destId="{4B5554EB-CCC1-460E-A08F-B0330D2B7A38}" srcOrd="2" destOrd="0" parTransId="{DACA74B7-2A00-4711-8EC5-38CFB1AD29A4}" sibTransId="{307F77A0-6C6E-4D0D-8FE1-E01BD8891DDB}"/>
    <dgm:cxn modelId="{6369642E-17DD-46CF-9AFA-80B10CB8B62E}" srcId="{E9C92B45-8453-4D66-A40A-47CE7AF98814}" destId="{9B8D939E-118C-4247-BD54-C5D3D3122BA6}" srcOrd="3" destOrd="0" parTransId="{28AADFD9-FACB-4C9C-BC35-CF74549245F9}" sibTransId="{7174F4F4-7D62-4ACB-8D6E-21D5ADD6D964}"/>
    <dgm:cxn modelId="{17C7CF2E-3FBD-453A-A331-85FB16ADCFE7}" type="presOf" srcId="{4B5554EB-CCC1-460E-A08F-B0330D2B7A38}" destId="{5872C3D5-951F-4C36-840B-95C2F8775458}" srcOrd="0" destOrd="0" presId="urn:microsoft.com/office/officeart/2005/8/layout/matrix3"/>
    <dgm:cxn modelId="{AD085F4D-725C-4610-A7ED-CEC87BCF0A8A}" type="presOf" srcId="{D373BD79-3343-437C-85BE-471334EF7CAF}" destId="{627E36FF-81C0-43F9-92AF-D2BE2AE4548F}" srcOrd="0" destOrd="0" presId="urn:microsoft.com/office/officeart/2005/8/layout/matrix3"/>
    <dgm:cxn modelId="{6369304F-90FD-4F4C-B6C7-7F8223246054}" srcId="{E9C92B45-8453-4D66-A40A-47CE7AF98814}" destId="{827B6615-5D7E-495D-AF6B-148C9EA6212F}" srcOrd="1" destOrd="0" parTransId="{6BEA2BEB-0CB0-450B-995E-A94C602018AD}" sibTransId="{92925789-ED6F-438F-BD0A-E61A525F7719}"/>
    <dgm:cxn modelId="{8CC6B177-D886-4BC4-A942-EADDE55A1F2C}" srcId="{E9C92B45-8453-4D66-A40A-47CE7AF98814}" destId="{D373BD79-3343-437C-85BE-471334EF7CAF}" srcOrd="0" destOrd="0" parTransId="{6492C20F-123D-4AD7-B8A1-1AB1D613ACEB}" sibTransId="{B506E301-9B2F-48F0-AE3F-6BD17E91D71A}"/>
    <dgm:cxn modelId="{3370DF5A-F0D4-455D-AA2F-C4051A02DCEF}" type="presOf" srcId="{9B8D939E-118C-4247-BD54-C5D3D3122BA6}" destId="{8A1640B4-7B93-442E-8021-F8B1CE0AB079}" srcOrd="0" destOrd="0" presId="urn:microsoft.com/office/officeart/2005/8/layout/matrix3"/>
    <dgm:cxn modelId="{2150EFD0-097A-4E34-BC9C-F86E5F36A78B}" type="presOf" srcId="{E9C92B45-8453-4D66-A40A-47CE7AF98814}" destId="{1A2FF135-F1CA-40A8-BE33-B336C3D0D4CE}" srcOrd="0" destOrd="0" presId="urn:microsoft.com/office/officeart/2005/8/layout/matrix3"/>
    <dgm:cxn modelId="{49B7EEEE-72B0-4A7D-80F5-0579C787D347}" type="presOf" srcId="{827B6615-5D7E-495D-AF6B-148C9EA6212F}" destId="{213ECFE0-B836-4E9F-A2F1-EE809AEB981A}" srcOrd="0" destOrd="0" presId="urn:microsoft.com/office/officeart/2005/8/layout/matrix3"/>
    <dgm:cxn modelId="{4D9EF171-2C6E-416D-A247-D9A3EC5FCADC}" type="presParOf" srcId="{1A2FF135-F1CA-40A8-BE33-B336C3D0D4CE}" destId="{AC458AD7-033E-4B91-A5E6-076B2D9DA8C2}" srcOrd="0" destOrd="0" presId="urn:microsoft.com/office/officeart/2005/8/layout/matrix3"/>
    <dgm:cxn modelId="{FC7C2416-C79A-4ED5-9431-E5540BCB9747}" type="presParOf" srcId="{1A2FF135-F1CA-40A8-BE33-B336C3D0D4CE}" destId="{627E36FF-81C0-43F9-92AF-D2BE2AE4548F}" srcOrd="1" destOrd="0" presId="urn:microsoft.com/office/officeart/2005/8/layout/matrix3"/>
    <dgm:cxn modelId="{61EA75F3-54FE-4AF6-A295-6FD4A628EAC2}" type="presParOf" srcId="{1A2FF135-F1CA-40A8-BE33-B336C3D0D4CE}" destId="{213ECFE0-B836-4E9F-A2F1-EE809AEB981A}" srcOrd="2" destOrd="0" presId="urn:microsoft.com/office/officeart/2005/8/layout/matrix3"/>
    <dgm:cxn modelId="{022D8E90-0077-44C8-8EC8-963E72A4DA8D}" type="presParOf" srcId="{1A2FF135-F1CA-40A8-BE33-B336C3D0D4CE}" destId="{5872C3D5-951F-4C36-840B-95C2F8775458}" srcOrd="3" destOrd="0" presId="urn:microsoft.com/office/officeart/2005/8/layout/matrix3"/>
    <dgm:cxn modelId="{2B343945-AD7F-4927-86C3-2B690DB94820}" type="presParOf" srcId="{1A2FF135-F1CA-40A8-BE33-B336C3D0D4CE}" destId="{8A1640B4-7B93-442E-8021-F8B1CE0AB07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6774A0-8B24-432B-A998-7048408F821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IN"/>
        </a:p>
      </dgm:t>
    </dgm:pt>
    <dgm:pt modelId="{40841BFC-3D55-4FA1-8523-2F7614ABF4DC}">
      <dgm:prSet/>
      <dgm:spPr/>
      <dgm:t>
        <a:bodyPr/>
        <a:lstStyle/>
        <a:p>
          <a:r>
            <a:rPr lang="en-IN" dirty="0"/>
            <a:t>Supply-side Strategies Overview</a:t>
          </a:r>
        </a:p>
      </dgm:t>
    </dgm:pt>
    <dgm:pt modelId="{9331D8AD-5D67-4E65-9997-9308E98CDA32}" type="parTrans" cxnId="{F80449AC-D8D7-47E4-A2FF-442596113DB9}">
      <dgm:prSet/>
      <dgm:spPr/>
      <dgm:t>
        <a:bodyPr/>
        <a:lstStyle/>
        <a:p>
          <a:endParaRPr lang="en-IN"/>
        </a:p>
      </dgm:t>
    </dgm:pt>
    <dgm:pt modelId="{C8FFEF14-1357-4950-B912-903F7357A142}" type="sibTrans" cxnId="{F80449AC-D8D7-47E4-A2FF-442596113DB9}">
      <dgm:prSet/>
      <dgm:spPr/>
      <dgm:t>
        <a:bodyPr/>
        <a:lstStyle/>
        <a:p>
          <a:endParaRPr lang="en-IN"/>
        </a:p>
      </dgm:t>
    </dgm:pt>
    <dgm:pt modelId="{A08FD076-8B3B-46C6-9602-1855C54F8C8C}">
      <dgm:prSet/>
      <dgm:spPr/>
      <dgm:t>
        <a:bodyPr/>
        <a:lstStyle/>
        <a:p>
          <a:r>
            <a:rPr lang="en-GB" dirty="0"/>
            <a:t>Strategic Establishment of New Grazing Lands</a:t>
          </a:r>
          <a:endParaRPr lang="en-IN" dirty="0"/>
        </a:p>
      </dgm:t>
    </dgm:pt>
    <dgm:pt modelId="{929031CD-30E6-40E1-9615-F1C82DFC5EB4}" type="parTrans" cxnId="{C8612DCB-236F-4D70-839C-1EFD20E17531}">
      <dgm:prSet/>
      <dgm:spPr/>
      <dgm:t>
        <a:bodyPr/>
        <a:lstStyle/>
        <a:p>
          <a:endParaRPr lang="en-IN"/>
        </a:p>
      </dgm:t>
    </dgm:pt>
    <dgm:pt modelId="{6D40FC88-95FA-41AF-8D2A-E6CA9A7CAF38}" type="sibTrans" cxnId="{C8612DCB-236F-4D70-839C-1EFD20E17531}">
      <dgm:prSet/>
      <dgm:spPr/>
      <dgm:t>
        <a:bodyPr/>
        <a:lstStyle/>
        <a:p>
          <a:endParaRPr lang="en-IN"/>
        </a:p>
      </dgm:t>
    </dgm:pt>
    <dgm:pt modelId="{D3933DD5-82DA-4874-95BE-AB2B8F485B5F}">
      <dgm:prSet/>
      <dgm:spPr/>
      <dgm:t>
        <a:bodyPr/>
        <a:lstStyle/>
        <a:p>
          <a:r>
            <a:rPr lang="en-IN" dirty="0"/>
            <a:t>Seasonal Road Safety Measures</a:t>
          </a:r>
        </a:p>
      </dgm:t>
    </dgm:pt>
    <dgm:pt modelId="{A6232261-12A2-494D-B814-7028A1315C11}" type="parTrans" cxnId="{237B82ED-17E8-4103-97BE-6AD556E40E61}">
      <dgm:prSet/>
      <dgm:spPr/>
      <dgm:t>
        <a:bodyPr/>
        <a:lstStyle/>
        <a:p>
          <a:endParaRPr lang="en-IN"/>
        </a:p>
      </dgm:t>
    </dgm:pt>
    <dgm:pt modelId="{939920B8-3126-4728-A5E6-E6F1304355A5}" type="sibTrans" cxnId="{237B82ED-17E8-4103-97BE-6AD556E40E61}">
      <dgm:prSet/>
      <dgm:spPr/>
      <dgm:t>
        <a:bodyPr/>
        <a:lstStyle/>
        <a:p>
          <a:endParaRPr lang="en-IN"/>
        </a:p>
      </dgm:t>
    </dgm:pt>
    <dgm:pt modelId="{9A7B18FE-54F9-4C04-AB21-50FCA43DBE23}">
      <dgm:prSet/>
      <dgm:spPr/>
      <dgm:t>
        <a:bodyPr/>
        <a:lstStyle/>
        <a:p>
          <a:r>
            <a:rPr lang="en-IN"/>
            <a:t>Improving Waste Disposal</a:t>
          </a:r>
        </a:p>
      </dgm:t>
    </dgm:pt>
    <dgm:pt modelId="{51BF957F-ED85-4EE1-A02B-193B1F341AD6}" type="parTrans" cxnId="{55000DA6-2434-46EB-97B4-34EC7B4C83B7}">
      <dgm:prSet/>
      <dgm:spPr/>
      <dgm:t>
        <a:bodyPr/>
        <a:lstStyle/>
        <a:p>
          <a:endParaRPr lang="en-IN"/>
        </a:p>
      </dgm:t>
    </dgm:pt>
    <dgm:pt modelId="{F18206D6-8228-473D-BA05-A5695FCB6D6B}" type="sibTrans" cxnId="{55000DA6-2434-46EB-97B4-34EC7B4C83B7}">
      <dgm:prSet/>
      <dgm:spPr/>
      <dgm:t>
        <a:bodyPr/>
        <a:lstStyle/>
        <a:p>
          <a:endParaRPr lang="en-IN"/>
        </a:p>
      </dgm:t>
    </dgm:pt>
    <dgm:pt modelId="{D1711D5F-B3F7-45CE-8776-C61CB2E26E5B}">
      <dgm:prSet/>
      <dgm:spPr/>
      <dgm:t>
        <a:bodyPr/>
        <a:lstStyle/>
        <a:p>
          <a:r>
            <a:rPr lang="en-IN" dirty="0"/>
            <a:t>Promoting Safer Fencing Practices</a:t>
          </a:r>
        </a:p>
      </dgm:t>
    </dgm:pt>
    <dgm:pt modelId="{6DF0BD54-8B00-4F84-B3C5-4FA698EE6447}" type="parTrans" cxnId="{BCD70CED-90C7-48E5-B264-3B7480B71525}">
      <dgm:prSet/>
      <dgm:spPr/>
      <dgm:t>
        <a:bodyPr/>
        <a:lstStyle/>
        <a:p>
          <a:endParaRPr lang="en-IN"/>
        </a:p>
      </dgm:t>
    </dgm:pt>
    <dgm:pt modelId="{26BB4D06-E525-4F56-8CC6-F5519BB19E82}" type="sibTrans" cxnId="{BCD70CED-90C7-48E5-B264-3B7480B71525}">
      <dgm:prSet/>
      <dgm:spPr/>
      <dgm:t>
        <a:bodyPr/>
        <a:lstStyle/>
        <a:p>
          <a:endParaRPr lang="en-IN"/>
        </a:p>
      </dgm:t>
    </dgm:pt>
    <dgm:pt modelId="{6DC5B0A5-03EE-4A29-B0D1-4ED535EF589F}">
      <dgm:prSet/>
      <dgm:spPr/>
      <dgm:t>
        <a:bodyPr/>
        <a:lstStyle/>
        <a:p>
          <a:r>
            <a:rPr lang="en-GB"/>
            <a:t>Expansion of Cow Shelter Infrastructure</a:t>
          </a:r>
          <a:endParaRPr lang="en-IN"/>
        </a:p>
      </dgm:t>
    </dgm:pt>
    <dgm:pt modelId="{79FFF3D4-8A34-4F80-AD9D-4B2951FD55DA}" type="parTrans" cxnId="{35157D69-4633-449C-836E-15D31203DE96}">
      <dgm:prSet/>
      <dgm:spPr/>
      <dgm:t>
        <a:bodyPr/>
        <a:lstStyle/>
        <a:p>
          <a:endParaRPr lang="en-IN"/>
        </a:p>
      </dgm:t>
    </dgm:pt>
    <dgm:pt modelId="{F866130A-3CD9-4FC1-A3F5-88358511AC73}" type="sibTrans" cxnId="{35157D69-4633-449C-836E-15D31203DE96}">
      <dgm:prSet/>
      <dgm:spPr/>
      <dgm:t>
        <a:bodyPr/>
        <a:lstStyle/>
        <a:p>
          <a:endParaRPr lang="en-IN"/>
        </a:p>
      </dgm:t>
    </dgm:pt>
    <dgm:pt modelId="{AFF2BB87-5D71-464A-94E6-F81C122BFB3F}">
      <dgm:prSet/>
      <dgm:spPr/>
      <dgm:t>
        <a:bodyPr/>
        <a:lstStyle/>
        <a:p>
          <a:r>
            <a:rPr lang="en-GB" dirty="0"/>
            <a:t>Creation of Open Animal Pens in Villages</a:t>
          </a:r>
          <a:endParaRPr lang="en-IN" dirty="0"/>
        </a:p>
      </dgm:t>
    </dgm:pt>
    <dgm:pt modelId="{86C378A5-1F15-4650-B9D6-91F3BC5CA3B5}" type="parTrans" cxnId="{4B57731A-B07A-4B3B-AE9B-779C38C0A02D}">
      <dgm:prSet/>
      <dgm:spPr/>
      <dgm:t>
        <a:bodyPr/>
        <a:lstStyle/>
        <a:p>
          <a:endParaRPr lang="en-IN"/>
        </a:p>
      </dgm:t>
    </dgm:pt>
    <dgm:pt modelId="{F2341532-DA58-4100-90BE-65E3AC0C5CB9}" type="sibTrans" cxnId="{4B57731A-B07A-4B3B-AE9B-779C38C0A02D}">
      <dgm:prSet/>
      <dgm:spPr/>
      <dgm:t>
        <a:bodyPr/>
        <a:lstStyle/>
        <a:p>
          <a:endParaRPr lang="en-IN"/>
        </a:p>
      </dgm:t>
    </dgm:pt>
    <dgm:pt modelId="{2DBCBEF0-FAA1-4F29-90E3-2A1279A0499B}">
      <dgm:prSet/>
      <dgm:spPr/>
      <dgm:t>
        <a:bodyPr/>
        <a:lstStyle/>
        <a:p>
          <a:r>
            <a:rPr lang="en-IN" dirty="0"/>
            <a:t>Specialized Monitoring Squads</a:t>
          </a:r>
        </a:p>
      </dgm:t>
    </dgm:pt>
    <dgm:pt modelId="{787D5CA0-54FB-42DA-9C36-63AAB93E46F1}" type="parTrans" cxnId="{D163E699-083E-4618-9235-5CB04E0B16F0}">
      <dgm:prSet/>
      <dgm:spPr/>
      <dgm:t>
        <a:bodyPr/>
        <a:lstStyle/>
        <a:p>
          <a:endParaRPr lang="en-IN"/>
        </a:p>
      </dgm:t>
    </dgm:pt>
    <dgm:pt modelId="{EE6B1C9D-094C-4DAD-87F1-EE8AECC33772}" type="sibTrans" cxnId="{D163E699-083E-4618-9235-5CB04E0B16F0}">
      <dgm:prSet/>
      <dgm:spPr/>
      <dgm:t>
        <a:bodyPr/>
        <a:lstStyle/>
        <a:p>
          <a:endParaRPr lang="en-IN"/>
        </a:p>
      </dgm:t>
    </dgm:pt>
    <dgm:pt modelId="{F203F0C4-DD27-4B57-8B76-96E721C63079}">
      <dgm:prSet/>
      <dgm:spPr/>
      <dgm:t>
        <a:bodyPr/>
        <a:lstStyle/>
        <a:p>
          <a:r>
            <a:rPr lang="en-IN"/>
            <a:t>Managing Stray Animal Reproduction</a:t>
          </a:r>
        </a:p>
      </dgm:t>
    </dgm:pt>
    <dgm:pt modelId="{ED13FA36-8268-4C80-887F-023914DCCFD9}" type="parTrans" cxnId="{9212A2FB-306C-4716-A54A-37C887B59DEB}">
      <dgm:prSet/>
      <dgm:spPr/>
      <dgm:t>
        <a:bodyPr/>
        <a:lstStyle/>
        <a:p>
          <a:endParaRPr lang="en-IN"/>
        </a:p>
      </dgm:t>
    </dgm:pt>
    <dgm:pt modelId="{DD395F3E-65FD-4AFD-810F-2369B7FC3754}" type="sibTrans" cxnId="{9212A2FB-306C-4716-A54A-37C887B59DEB}">
      <dgm:prSet/>
      <dgm:spPr/>
      <dgm:t>
        <a:bodyPr/>
        <a:lstStyle/>
        <a:p>
          <a:endParaRPr lang="en-IN"/>
        </a:p>
      </dgm:t>
    </dgm:pt>
    <dgm:pt modelId="{7B52EB40-F41D-4314-BEB3-12E235D86C87}">
      <dgm:prSet/>
      <dgm:spPr/>
      <dgm:t>
        <a:bodyPr/>
        <a:lstStyle/>
        <a:p>
          <a:r>
            <a:rPr lang="en-GB" dirty="0"/>
            <a:t>Urban Stray Animal Management Teams</a:t>
          </a:r>
          <a:endParaRPr lang="en-IN" dirty="0"/>
        </a:p>
      </dgm:t>
    </dgm:pt>
    <dgm:pt modelId="{876DAAD9-598B-49AB-9D6E-871D8659ABD5}" type="parTrans" cxnId="{E1B8D4FF-0743-4005-9AEF-37BFDEBE6176}">
      <dgm:prSet/>
      <dgm:spPr/>
      <dgm:t>
        <a:bodyPr/>
        <a:lstStyle/>
        <a:p>
          <a:endParaRPr lang="en-IN"/>
        </a:p>
      </dgm:t>
    </dgm:pt>
    <dgm:pt modelId="{201866EA-3DB0-4FD9-861D-DFDEC1BFADB8}" type="sibTrans" cxnId="{E1B8D4FF-0743-4005-9AEF-37BFDEBE6176}">
      <dgm:prSet/>
      <dgm:spPr/>
      <dgm:t>
        <a:bodyPr/>
        <a:lstStyle/>
        <a:p>
          <a:endParaRPr lang="en-IN"/>
        </a:p>
      </dgm:t>
    </dgm:pt>
    <dgm:pt modelId="{87BDBA0C-CD2D-493E-8AF5-43A96C2BD2B2}">
      <dgm:prSet/>
      <dgm:spPr/>
      <dgm:t>
        <a:bodyPr/>
        <a:lstStyle/>
        <a:p>
          <a:r>
            <a:rPr lang="en-IN" dirty="0"/>
            <a:t>Cattle Registration and Monitoring</a:t>
          </a:r>
        </a:p>
      </dgm:t>
    </dgm:pt>
    <dgm:pt modelId="{60DAE68C-5C25-43CA-BB36-34F228C7F59D}" type="parTrans" cxnId="{69536A9D-042F-4689-9335-EDC56C3C993A}">
      <dgm:prSet/>
      <dgm:spPr/>
      <dgm:t>
        <a:bodyPr/>
        <a:lstStyle/>
        <a:p>
          <a:endParaRPr lang="en-IN"/>
        </a:p>
      </dgm:t>
    </dgm:pt>
    <dgm:pt modelId="{07ADA409-C0D0-4A71-97C2-B3C21B1F4753}" type="sibTrans" cxnId="{69536A9D-042F-4689-9335-EDC56C3C993A}">
      <dgm:prSet/>
      <dgm:spPr/>
      <dgm:t>
        <a:bodyPr/>
        <a:lstStyle/>
        <a:p>
          <a:endParaRPr lang="en-IN"/>
        </a:p>
      </dgm:t>
    </dgm:pt>
    <dgm:pt modelId="{8226BF6A-314B-431F-B290-E09642189138}" type="pres">
      <dgm:prSet presAssocID="{F26774A0-8B24-432B-A998-7048408F8217}" presName="linear" presStyleCnt="0">
        <dgm:presLayoutVars>
          <dgm:animLvl val="lvl"/>
          <dgm:resizeHandles val="exact"/>
        </dgm:presLayoutVars>
      </dgm:prSet>
      <dgm:spPr/>
    </dgm:pt>
    <dgm:pt modelId="{77982E02-2DF5-49B3-B82C-00148AE54B5E}" type="pres">
      <dgm:prSet presAssocID="{40841BFC-3D55-4FA1-8523-2F7614ABF4DC}" presName="parentText" presStyleLbl="node1" presStyleIdx="0" presStyleCnt="1">
        <dgm:presLayoutVars>
          <dgm:chMax val="0"/>
          <dgm:bulletEnabled val="1"/>
        </dgm:presLayoutVars>
      </dgm:prSet>
      <dgm:spPr/>
    </dgm:pt>
    <dgm:pt modelId="{E9CB3DAC-DF8D-4A5C-87D8-09D669C357B1}" type="pres">
      <dgm:prSet presAssocID="{40841BFC-3D55-4FA1-8523-2F7614ABF4DC}" presName="childText" presStyleLbl="revTx" presStyleIdx="0" presStyleCnt="1">
        <dgm:presLayoutVars>
          <dgm:bulletEnabled val="1"/>
        </dgm:presLayoutVars>
      </dgm:prSet>
      <dgm:spPr/>
    </dgm:pt>
  </dgm:ptLst>
  <dgm:cxnLst>
    <dgm:cxn modelId="{4CC0610E-7FAE-4CBF-9642-AB7E1177E979}" type="presOf" srcId="{6DC5B0A5-03EE-4A29-B0D1-4ED535EF589F}" destId="{E9CB3DAC-DF8D-4A5C-87D8-09D669C357B1}" srcOrd="0" destOrd="4" presId="urn:microsoft.com/office/officeart/2005/8/layout/vList2"/>
    <dgm:cxn modelId="{C7EA890F-CF2A-4ADC-B1B4-0408BDC760C6}" type="presOf" srcId="{7B52EB40-F41D-4314-BEB3-12E235D86C87}" destId="{E9CB3DAC-DF8D-4A5C-87D8-09D669C357B1}" srcOrd="0" destOrd="8" presId="urn:microsoft.com/office/officeart/2005/8/layout/vList2"/>
    <dgm:cxn modelId="{4B57731A-B07A-4B3B-AE9B-779C38C0A02D}" srcId="{40841BFC-3D55-4FA1-8523-2F7614ABF4DC}" destId="{AFF2BB87-5D71-464A-94E6-F81C122BFB3F}" srcOrd="5" destOrd="0" parTransId="{86C378A5-1F15-4650-B9D6-91F3BC5CA3B5}" sibTransId="{F2341532-DA58-4100-90BE-65E3AC0C5CB9}"/>
    <dgm:cxn modelId="{E2793926-2592-4444-8599-AC93A7DAB831}" type="presOf" srcId="{D1711D5F-B3F7-45CE-8776-C61CB2E26E5B}" destId="{E9CB3DAC-DF8D-4A5C-87D8-09D669C357B1}" srcOrd="0" destOrd="3" presId="urn:microsoft.com/office/officeart/2005/8/layout/vList2"/>
    <dgm:cxn modelId="{FE748140-68FB-45B0-89E3-92B610C7FDC1}" type="presOf" srcId="{AFF2BB87-5D71-464A-94E6-F81C122BFB3F}" destId="{E9CB3DAC-DF8D-4A5C-87D8-09D669C357B1}" srcOrd="0" destOrd="5" presId="urn:microsoft.com/office/officeart/2005/8/layout/vList2"/>
    <dgm:cxn modelId="{B0764549-3E86-4E04-BC5E-2B31161EA9B5}" type="presOf" srcId="{F26774A0-8B24-432B-A998-7048408F8217}" destId="{8226BF6A-314B-431F-B290-E09642189138}" srcOrd="0" destOrd="0" presId="urn:microsoft.com/office/officeart/2005/8/layout/vList2"/>
    <dgm:cxn modelId="{35157D69-4633-449C-836E-15D31203DE96}" srcId="{40841BFC-3D55-4FA1-8523-2F7614ABF4DC}" destId="{6DC5B0A5-03EE-4A29-B0D1-4ED535EF589F}" srcOrd="4" destOrd="0" parTransId="{79FFF3D4-8A34-4F80-AD9D-4B2951FD55DA}" sibTransId="{F866130A-3CD9-4FC1-A3F5-88358511AC73}"/>
    <dgm:cxn modelId="{393BBA51-6E74-4B1B-A294-5CFDDB5137A9}" type="presOf" srcId="{A08FD076-8B3B-46C6-9602-1855C54F8C8C}" destId="{E9CB3DAC-DF8D-4A5C-87D8-09D669C357B1}" srcOrd="0" destOrd="0" presId="urn:microsoft.com/office/officeart/2005/8/layout/vList2"/>
    <dgm:cxn modelId="{60C98D55-4E5E-4F7C-95C2-477DB62EB1DA}" type="presOf" srcId="{D3933DD5-82DA-4874-95BE-AB2B8F485B5F}" destId="{E9CB3DAC-DF8D-4A5C-87D8-09D669C357B1}" srcOrd="0" destOrd="1" presId="urn:microsoft.com/office/officeart/2005/8/layout/vList2"/>
    <dgm:cxn modelId="{D6FD0D7A-A274-4D2D-8A08-D9ABE9485977}" type="presOf" srcId="{2DBCBEF0-FAA1-4F29-90E3-2A1279A0499B}" destId="{E9CB3DAC-DF8D-4A5C-87D8-09D669C357B1}" srcOrd="0" destOrd="6" presId="urn:microsoft.com/office/officeart/2005/8/layout/vList2"/>
    <dgm:cxn modelId="{D163E699-083E-4618-9235-5CB04E0B16F0}" srcId="{40841BFC-3D55-4FA1-8523-2F7614ABF4DC}" destId="{2DBCBEF0-FAA1-4F29-90E3-2A1279A0499B}" srcOrd="6" destOrd="0" parTransId="{787D5CA0-54FB-42DA-9C36-63AAB93E46F1}" sibTransId="{EE6B1C9D-094C-4DAD-87F1-EE8AECC33772}"/>
    <dgm:cxn modelId="{69536A9D-042F-4689-9335-EDC56C3C993A}" srcId="{40841BFC-3D55-4FA1-8523-2F7614ABF4DC}" destId="{87BDBA0C-CD2D-493E-8AF5-43A96C2BD2B2}" srcOrd="9" destOrd="0" parTransId="{60DAE68C-5C25-43CA-BB36-34F228C7F59D}" sibTransId="{07ADA409-C0D0-4A71-97C2-B3C21B1F4753}"/>
    <dgm:cxn modelId="{66E1CBA2-1234-4AC9-9754-1965FC93A54A}" type="presOf" srcId="{87BDBA0C-CD2D-493E-8AF5-43A96C2BD2B2}" destId="{E9CB3DAC-DF8D-4A5C-87D8-09D669C357B1}" srcOrd="0" destOrd="9" presId="urn:microsoft.com/office/officeart/2005/8/layout/vList2"/>
    <dgm:cxn modelId="{55000DA6-2434-46EB-97B4-34EC7B4C83B7}" srcId="{40841BFC-3D55-4FA1-8523-2F7614ABF4DC}" destId="{9A7B18FE-54F9-4C04-AB21-50FCA43DBE23}" srcOrd="2" destOrd="0" parTransId="{51BF957F-ED85-4EE1-A02B-193B1F341AD6}" sibTransId="{F18206D6-8228-473D-BA05-A5695FCB6D6B}"/>
    <dgm:cxn modelId="{F80449AC-D8D7-47E4-A2FF-442596113DB9}" srcId="{F26774A0-8B24-432B-A998-7048408F8217}" destId="{40841BFC-3D55-4FA1-8523-2F7614ABF4DC}" srcOrd="0" destOrd="0" parTransId="{9331D8AD-5D67-4E65-9997-9308E98CDA32}" sibTransId="{C8FFEF14-1357-4950-B912-903F7357A142}"/>
    <dgm:cxn modelId="{C8612DCB-236F-4D70-839C-1EFD20E17531}" srcId="{40841BFC-3D55-4FA1-8523-2F7614ABF4DC}" destId="{A08FD076-8B3B-46C6-9602-1855C54F8C8C}" srcOrd="0" destOrd="0" parTransId="{929031CD-30E6-40E1-9615-F1C82DFC5EB4}" sibTransId="{6D40FC88-95FA-41AF-8D2A-E6CA9A7CAF38}"/>
    <dgm:cxn modelId="{BE53ADE0-F1A9-47DD-B289-19CF792E1A17}" type="presOf" srcId="{9A7B18FE-54F9-4C04-AB21-50FCA43DBE23}" destId="{E9CB3DAC-DF8D-4A5C-87D8-09D669C357B1}" srcOrd="0" destOrd="2" presId="urn:microsoft.com/office/officeart/2005/8/layout/vList2"/>
    <dgm:cxn modelId="{982DC1E1-1227-4A20-AB11-81BEC71F2593}" type="presOf" srcId="{F203F0C4-DD27-4B57-8B76-96E721C63079}" destId="{E9CB3DAC-DF8D-4A5C-87D8-09D669C357B1}" srcOrd="0" destOrd="7" presId="urn:microsoft.com/office/officeart/2005/8/layout/vList2"/>
    <dgm:cxn modelId="{A8C0FCE9-A8F1-4880-8BC2-7DC2DB49891C}" type="presOf" srcId="{40841BFC-3D55-4FA1-8523-2F7614ABF4DC}" destId="{77982E02-2DF5-49B3-B82C-00148AE54B5E}" srcOrd="0" destOrd="0" presId="urn:microsoft.com/office/officeart/2005/8/layout/vList2"/>
    <dgm:cxn modelId="{BCD70CED-90C7-48E5-B264-3B7480B71525}" srcId="{40841BFC-3D55-4FA1-8523-2F7614ABF4DC}" destId="{D1711D5F-B3F7-45CE-8776-C61CB2E26E5B}" srcOrd="3" destOrd="0" parTransId="{6DF0BD54-8B00-4F84-B3C5-4FA698EE6447}" sibTransId="{26BB4D06-E525-4F56-8CC6-F5519BB19E82}"/>
    <dgm:cxn modelId="{237B82ED-17E8-4103-97BE-6AD556E40E61}" srcId="{40841BFC-3D55-4FA1-8523-2F7614ABF4DC}" destId="{D3933DD5-82DA-4874-95BE-AB2B8F485B5F}" srcOrd="1" destOrd="0" parTransId="{A6232261-12A2-494D-B814-7028A1315C11}" sibTransId="{939920B8-3126-4728-A5E6-E6F1304355A5}"/>
    <dgm:cxn modelId="{9212A2FB-306C-4716-A54A-37C887B59DEB}" srcId="{40841BFC-3D55-4FA1-8523-2F7614ABF4DC}" destId="{F203F0C4-DD27-4B57-8B76-96E721C63079}" srcOrd="7" destOrd="0" parTransId="{ED13FA36-8268-4C80-887F-023914DCCFD9}" sibTransId="{DD395F3E-65FD-4AFD-810F-2369B7FC3754}"/>
    <dgm:cxn modelId="{E1B8D4FF-0743-4005-9AEF-37BFDEBE6176}" srcId="{40841BFC-3D55-4FA1-8523-2F7614ABF4DC}" destId="{7B52EB40-F41D-4314-BEB3-12E235D86C87}" srcOrd="8" destOrd="0" parTransId="{876DAAD9-598B-49AB-9D6E-871D8659ABD5}" sibTransId="{201866EA-3DB0-4FD9-861D-DFDEC1BFADB8}"/>
    <dgm:cxn modelId="{310132B9-EC19-4F05-80C8-2619652AE5D2}" type="presParOf" srcId="{8226BF6A-314B-431F-B290-E09642189138}" destId="{77982E02-2DF5-49B3-B82C-00148AE54B5E}" srcOrd="0" destOrd="0" presId="urn:microsoft.com/office/officeart/2005/8/layout/vList2"/>
    <dgm:cxn modelId="{DE63DC21-1FE7-43B8-B1B4-5D1D9DAEEE5E}" type="presParOf" srcId="{8226BF6A-314B-431F-B290-E09642189138}" destId="{E9CB3DAC-DF8D-4A5C-87D8-09D669C357B1}"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B56009-1366-4E08-AD6D-5C3C9C6A68B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E4810BB2-6AF9-4824-9595-E0D4DD93099B}">
      <dgm:prSet/>
      <dgm:spPr/>
      <dgm:t>
        <a:bodyPr/>
        <a:lstStyle/>
        <a:p>
          <a:r>
            <a:rPr lang="en-IN" dirty="0"/>
            <a:t>Demand-side Strategies Overview</a:t>
          </a:r>
        </a:p>
      </dgm:t>
    </dgm:pt>
    <dgm:pt modelId="{ECB82386-8825-4852-BB4A-458358F77B5E}" type="parTrans" cxnId="{6E0F7B33-DDC8-4440-8382-1B6C458295FB}">
      <dgm:prSet/>
      <dgm:spPr/>
      <dgm:t>
        <a:bodyPr/>
        <a:lstStyle/>
        <a:p>
          <a:endParaRPr lang="en-IN"/>
        </a:p>
      </dgm:t>
    </dgm:pt>
    <dgm:pt modelId="{7791093F-D5F0-4AFA-9B53-E86B7B5BA384}" type="sibTrans" cxnId="{6E0F7B33-DDC8-4440-8382-1B6C458295FB}">
      <dgm:prSet/>
      <dgm:spPr/>
      <dgm:t>
        <a:bodyPr/>
        <a:lstStyle/>
        <a:p>
          <a:endParaRPr lang="en-IN"/>
        </a:p>
      </dgm:t>
    </dgm:pt>
    <dgm:pt modelId="{5F72A68C-1466-4207-95A7-AFDEE8A4A759}">
      <dgm:prSet/>
      <dgm:spPr/>
      <dgm:t>
        <a:bodyPr/>
        <a:lstStyle/>
        <a:p>
          <a:r>
            <a:rPr lang="en-IN" dirty="0"/>
            <a:t>Enhancing Nighttime Visibility</a:t>
          </a:r>
        </a:p>
      </dgm:t>
    </dgm:pt>
    <dgm:pt modelId="{721E72C9-6521-4824-9F69-14568CAC4AF2}" type="parTrans" cxnId="{459CAEC6-9C62-446B-887D-6151979D03EA}">
      <dgm:prSet/>
      <dgm:spPr/>
      <dgm:t>
        <a:bodyPr/>
        <a:lstStyle/>
        <a:p>
          <a:endParaRPr lang="en-IN"/>
        </a:p>
      </dgm:t>
    </dgm:pt>
    <dgm:pt modelId="{4F8B2F3F-F2F4-4883-A0EA-D9B82CDB7820}" type="sibTrans" cxnId="{459CAEC6-9C62-446B-887D-6151979D03EA}">
      <dgm:prSet/>
      <dgm:spPr/>
      <dgm:t>
        <a:bodyPr/>
        <a:lstStyle/>
        <a:p>
          <a:endParaRPr lang="en-IN"/>
        </a:p>
      </dgm:t>
    </dgm:pt>
    <dgm:pt modelId="{276E4135-0568-4414-83BE-BC58DC0B006E}">
      <dgm:prSet/>
      <dgm:spPr/>
      <dgm:t>
        <a:bodyPr/>
        <a:lstStyle/>
        <a:p>
          <a:r>
            <a:rPr lang="en-IN" dirty="0"/>
            <a:t>Promoting Safe Driving Practices</a:t>
          </a:r>
        </a:p>
      </dgm:t>
    </dgm:pt>
    <dgm:pt modelId="{7F1FA73C-E65E-4F37-9727-D07A1F2DB868}" type="parTrans" cxnId="{83D1E577-93E7-4B53-BDFF-08F5B4D14B4C}">
      <dgm:prSet/>
      <dgm:spPr/>
      <dgm:t>
        <a:bodyPr/>
        <a:lstStyle/>
        <a:p>
          <a:endParaRPr lang="en-IN"/>
        </a:p>
      </dgm:t>
    </dgm:pt>
    <dgm:pt modelId="{EBAD17F0-9E18-41BA-BDF4-0F0CF74E692A}" type="sibTrans" cxnId="{83D1E577-93E7-4B53-BDFF-08F5B4D14B4C}">
      <dgm:prSet/>
      <dgm:spPr/>
      <dgm:t>
        <a:bodyPr/>
        <a:lstStyle/>
        <a:p>
          <a:endParaRPr lang="en-IN"/>
        </a:p>
      </dgm:t>
    </dgm:pt>
    <dgm:pt modelId="{F7CA69EC-C236-45C6-9D1C-FAB633CB7F28}">
      <dgm:prSet/>
      <dgm:spPr/>
      <dgm:t>
        <a:bodyPr/>
        <a:lstStyle/>
        <a:p>
          <a:r>
            <a:rPr lang="en-IN"/>
            <a:t>Implementing Speed Limit Reduction</a:t>
          </a:r>
        </a:p>
      </dgm:t>
    </dgm:pt>
    <dgm:pt modelId="{9D4BB076-10BD-4E97-B795-DBDC29DD7807}" type="parTrans" cxnId="{FFC6E932-BE7B-4046-8B48-706BF04E7083}">
      <dgm:prSet/>
      <dgm:spPr/>
      <dgm:t>
        <a:bodyPr/>
        <a:lstStyle/>
        <a:p>
          <a:endParaRPr lang="en-IN"/>
        </a:p>
      </dgm:t>
    </dgm:pt>
    <dgm:pt modelId="{259D7012-43BA-4FE2-8753-3B2DC6A5FECC}" type="sibTrans" cxnId="{FFC6E932-BE7B-4046-8B48-706BF04E7083}">
      <dgm:prSet/>
      <dgm:spPr/>
      <dgm:t>
        <a:bodyPr/>
        <a:lstStyle/>
        <a:p>
          <a:endParaRPr lang="en-IN"/>
        </a:p>
      </dgm:t>
    </dgm:pt>
    <dgm:pt modelId="{217A0E07-83D6-4DFB-8E28-6EA5FD5541DC}">
      <dgm:prSet/>
      <dgm:spPr/>
      <dgm:t>
        <a:bodyPr/>
        <a:lstStyle/>
        <a:p>
          <a:r>
            <a:rPr lang="en-GB"/>
            <a:t>Installing Fencing for Long-Term Safety</a:t>
          </a:r>
          <a:endParaRPr lang="en-IN"/>
        </a:p>
      </dgm:t>
    </dgm:pt>
    <dgm:pt modelId="{76154A53-D47D-4366-90F6-2ECC3696B923}" type="parTrans" cxnId="{E59E2748-B9BE-4240-9B9C-2BF9F2EEB960}">
      <dgm:prSet/>
      <dgm:spPr/>
      <dgm:t>
        <a:bodyPr/>
        <a:lstStyle/>
        <a:p>
          <a:endParaRPr lang="en-IN"/>
        </a:p>
      </dgm:t>
    </dgm:pt>
    <dgm:pt modelId="{DA5D94B5-7926-418D-9620-4DE657C38598}" type="sibTrans" cxnId="{E59E2748-B9BE-4240-9B9C-2BF9F2EEB960}">
      <dgm:prSet/>
      <dgm:spPr/>
      <dgm:t>
        <a:bodyPr/>
        <a:lstStyle/>
        <a:p>
          <a:endParaRPr lang="en-IN"/>
        </a:p>
      </dgm:t>
    </dgm:pt>
    <dgm:pt modelId="{2BBE0DCB-932D-4D20-869D-134193BDFE04}" type="pres">
      <dgm:prSet presAssocID="{42B56009-1366-4E08-AD6D-5C3C9C6A68B7}" presName="linear" presStyleCnt="0">
        <dgm:presLayoutVars>
          <dgm:animLvl val="lvl"/>
          <dgm:resizeHandles val="exact"/>
        </dgm:presLayoutVars>
      </dgm:prSet>
      <dgm:spPr/>
    </dgm:pt>
    <dgm:pt modelId="{BB16A734-1D23-4803-8461-5E7FB3B7B57B}" type="pres">
      <dgm:prSet presAssocID="{E4810BB2-6AF9-4824-9595-E0D4DD93099B}" presName="parentText" presStyleLbl="node1" presStyleIdx="0" presStyleCnt="1">
        <dgm:presLayoutVars>
          <dgm:chMax val="0"/>
          <dgm:bulletEnabled val="1"/>
        </dgm:presLayoutVars>
      </dgm:prSet>
      <dgm:spPr/>
    </dgm:pt>
    <dgm:pt modelId="{BA5A2A1B-1647-4039-A47E-1D893F840397}" type="pres">
      <dgm:prSet presAssocID="{E4810BB2-6AF9-4824-9595-E0D4DD93099B}" presName="childText" presStyleLbl="revTx" presStyleIdx="0" presStyleCnt="1">
        <dgm:presLayoutVars>
          <dgm:bulletEnabled val="1"/>
        </dgm:presLayoutVars>
      </dgm:prSet>
      <dgm:spPr/>
    </dgm:pt>
  </dgm:ptLst>
  <dgm:cxnLst>
    <dgm:cxn modelId="{98919C25-4B28-4A15-80F2-D40A6EFA9704}" type="presOf" srcId="{F7CA69EC-C236-45C6-9D1C-FAB633CB7F28}" destId="{BA5A2A1B-1647-4039-A47E-1D893F840397}" srcOrd="0" destOrd="2" presId="urn:microsoft.com/office/officeart/2005/8/layout/vList2"/>
    <dgm:cxn modelId="{7499B425-7AEE-41CC-A16B-A70E42E23522}" type="presOf" srcId="{217A0E07-83D6-4DFB-8E28-6EA5FD5541DC}" destId="{BA5A2A1B-1647-4039-A47E-1D893F840397}" srcOrd="0" destOrd="3" presId="urn:microsoft.com/office/officeart/2005/8/layout/vList2"/>
    <dgm:cxn modelId="{FFC6E932-BE7B-4046-8B48-706BF04E7083}" srcId="{E4810BB2-6AF9-4824-9595-E0D4DD93099B}" destId="{F7CA69EC-C236-45C6-9D1C-FAB633CB7F28}" srcOrd="2" destOrd="0" parTransId="{9D4BB076-10BD-4E97-B795-DBDC29DD7807}" sibTransId="{259D7012-43BA-4FE2-8753-3B2DC6A5FECC}"/>
    <dgm:cxn modelId="{6E0F7B33-DDC8-4440-8382-1B6C458295FB}" srcId="{42B56009-1366-4E08-AD6D-5C3C9C6A68B7}" destId="{E4810BB2-6AF9-4824-9595-E0D4DD93099B}" srcOrd="0" destOrd="0" parTransId="{ECB82386-8825-4852-BB4A-458358F77B5E}" sibTransId="{7791093F-D5F0-4AFA-9B53-E86B7B5BA384}"/>
    <dgm:cxn modelId="{E59E2748-B9BE-4240-9B9C-2BF9F2EEB960}" srcId="{E4810BB2-6AF9-4824-9595-E0D4DD93099B}" destId="{217A0E07-83D6-4DFB-8E28-6EA5FD5541DC}" srcOrd="3" destOrd="0" parTransId="{76154A53-D47D-4366-90F6-2ECC3696B923}" sibTransId="{DA5D94B5-7926-418D-9620-4DE657C38598}"/>
    <dgm:cxn modelId="{83D1E577-93E7-4B53-BDFF-08F5B4D14B4C}" srcId="{E4810BB2-6AF9-4824-9595-E0D4DD93099B}" destId="{276E4135-0568-4414-83BE-BC58DC0B006E}" srcOrd="1" destOrd="0" parTransId="{7F1FA73C-E65E-4F37-9727-D07A1F2DB868}" sibTransId="{EBAD17F0-9E18-41BA-BDF4-0F0CF74E692A}"/>
    <dgm:cxn modelId="{5CFD6880-903C-476E-8E97-8EA776C18CE4}" type="presOf" srcId="{5F72A68C-1466-4207-95A7-AFDEE8A4A759}" destId="{BA5A2A1B-1647-4039-A47E-1D893F840397}" srcOrd="0" destOrd="0" presId="urn:microsoft.com/office/officeart/2005/8/layout/vList2"/>
    <dgm:cxn modelId="{F8AE8494-359B-46A3-B182-5ED8A6BA54F4}" type="presOf" srcId="{E4810BB2-6AF9-4824-9595-E0D4DD93099B}" destId="{BB16A734-1D23-4803-8461-5E7FB3B7B57B}" srcOrd="0" destOrd="0" presId="urn:microsoft.com/office/officeart/2005/8/layout/vList2"/>
    <dgm:cxn modelId="{459CAEC6-9C62-446B-887D-6151979D03EA}" srcId="{E4810BB2-6AF9-4824-9595-E0D4DD93099B}" destId="{5F72A68C-1466-4207-95A7-AFDEE8A4A759}" srcOrd="0" destOrd="0" parTransId="{721E72C9-6521-4824-9F69-14568CAC4AF2}" sibTransId="{4F8B2F3F-F2F4-4883-A0EA-D9B82CDB7820}"/>
    <dgm:cxn modelId="{11AE8FD1-4408-4222-8428-4B8AED06FD62}" type="presOf" srcId="{42B56009-1366-4E08-AD6D-5C3C9C6A68B7}" destId="{2BBE0DCB-932D-4D20-869D-134193BDFE04}" srcOrd="0" destOrd="0" presId="urn:microsoft.com/office/officeart/2005/8/layout/vList2"/>
    <dgm:cxn modelId="{B71FB0E2-D140-446C-AF05-839A5532A901}" type="presOf" srcId="{276E4135-0568-4414-83BE-BC58DC0B006E}" destId="{BA5A2A1B-1647-4039-A47E-1D893F840397}" srcOrd="0" destOrd="1" presId="urn:microsoft.com/office/officeart/2005/8/layout/vList2"/>
    <dgm:cxn modelId="{1EC01612-3189-4C07-BC07-E1EA42E53171}" type="presParOf" srcId="{2BBE0DCB-932D-4D20-869D-134193BDFE04}" destId="{BB16A734-1D23-4803-8461-5E7FB3B7B57B}" srcOrd="0" destOrd="0" presId="urn:microsoft.com/office/officeart/2005/8/layout/vList2"/>
    <dgm:cxn modelId="{B5C33B29-2953-431F-ACE5-A8650063F4FD}" type="presParOf" srcId="{2BBE0DCB-932D-4D20-869D-134193BDFE04}" destId="{BA5A2A1B-1647-4039-A47E-1D893F840397}"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86F04D-15A1-4C08-BA5E-DDBB1C9101D7}" type="doc">
      <dgm:prSet loTypeId="urn:microsoft.com/office/officeart/2005/8/layout/venn1" loCatId="relationship" qsTypeId="urn:microsoft.com/office/officeart/2005/8/quickstyle/simple1" qsCatId="simple" csTypeId="urn:microsoft.com/office/officeart/2005/8/colors/colorful1" csCatId="colorful"/>
      <dgm:spPr/>
      <dgm:t>
        <a:bodyPr/>
        <a:lstStyle/>
        <a:p>
          <a:endParaRPr lang="en-IN"/>
        </a:p>
      </dgm:t>
    </dgm:pt>
    <dgm:pt modelId="{35A231D9-C5A7-4B49-9DF1-F88CE7096DFB}">
      <dgm:prSet/>
      <dgm:spPr/>
      <dgm:t>
        <a:bodyPr/>
        <a:lstStyle/>
        <a:p>
          <a:r>
            <a:rPr lang="en-GB" dirty="0"/>
            <a:t>Controlling or managing the presence of animals on roads</a:t>
          </a:r>
          <a:endParaRPr lang="en-IN" dirty="0"/>
        </a:p>
      </dgm:t>
    </dgm:pt>
    <dgm:pt modelId="{6EE5AC51-3C10-40AF-9F38-80C3D05E5E28}" type="parTrans" cxnId="{472A44AF-6FAF-480A-8E87-C0CF4C6E5D18}">
      <dgm:prSet/>
      <dgm:spPr/>
      <dgm:t>
        <a:bodyPr/>
        <a:lstStyle/>
        <a:p>
          <a:endParaRPr lang="en-IN"/>
        </a:p>
      </dgm:t>
    </dgm:pt>
    <dgm:pt modelId="{B63CA606-C20E-4F57-9746-D6E4C0E84E9F}" type="sibTrans" cxnId="{472A44AF-6FAF-480A-8E87-C0CF4C6E5D18}">
      <dgm:prSet/>
      <dgm:spPr/>
      <dgm:t>
        <a:bodyPr/>
        <a:lstStyle/>
        <a:p>
          <a:endParaRPr lang="en-IN"/>
        </a:p>
      </dgm:t>
    </dgm:pt>
    <dgm:pt modelId="{A3B42DC2-B61F-4FBD-BE8E-CC7756E25310}" type="pres">
      <dgm:prSet presAssocID="{E686F04D-15A1-4C08-BA5E-DDBB1C9101D7}" presName="compositeShape" presStyleCnt="0">
        <dgm:presLayoutVars>
          <dgm:chMax val="7"/>
          <dgm:dir/>
          <dgm:resizeHandles val="exact"/>
        </dgm:presLayoutVars>
      </dgm:prSet>
      <dgm:spPr/>
    </dgm:pt>
    <dgm:pt modelId="{C36DD6AF-56BD-488A-A488-D42FDC7FCE0C}" type="pres">
      <dgm:prSet presAssocID="{35A231D9-C5A7-4B49-9DF1-F88CE7096DFB}" presName="circ1TxSh" presStyleLbl="vennNode1" presStyleIdx="0" presStyleCnt="1"/>
      <dgm:spPr/>
    </dgm:pt>
  </dgm:ptLst>
  <dgm:cxnLst>
    <dgm:cxn modelId="{DBBFE262-C962-41CA-B1EF-482596082785}" type="presOf" srcId="{E686F04D-15A1-4C08-BA5E-DDBB1C9101D7}" destId="{A3B42DC2-B61F-4FBD-BE8E-CC7756E25310}" srcOrd="0" destOrd="0" presId="urn:microsoft.com/office/officeart/2005/8/layout/venn1"/>
    <dgm:cxn modelId="{3EF819AF-6D0C-4E49-BB0B-C0610DACCA9E}" type="presOf" srcId="{35A231D9-C5A7-4B49-9DF1-F88CE7096DFB}" destId="{C36DD6AF-56BD-488A-A488-D42FDC7FCE0C}" srcOrd="0" destOrd="0" presId="urn:microsoft.com/office/officeart/2005/8/layout/venn1"/>
    <dgm:cxn modelId="{472A44AF-6FAF-480A-8E87-C0CF4C6E5D18}" srcId="{E686F04D-15A1-4C08-BA5E-DDBB1C9101D7}" destId="{35A231D9-C5A7-4B49-9DF1-F88CE7096DFB}" srcOrd="0" destOrd="0" parTransId="{6EE5AC51-3C10-40AF-9F38-80C3D05E5E28}" sibTransId="{B63CA606-C20E-4F57-9746-D6E4C0E84E9F}"/>
    <dgm:cxn modelId="{8315284A-9032-4DBE-A948-9A6ADC4B0823}" type="presParOf" srcId="{A3B42DC2-B61F-4FBD-BE8E-CC7756E25310}" destId="{C36DD6AF-56BD-488A-A488-D42FDC7FCE0C}" srcOrd="0" destOrd="0" presId="urn:microsoft.com/office/officeart/2005/8/layout/ven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50F120-5991-464A-B48D-03E71BAE26E1}"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IN"/>
        </a:p>
      </dgm:t>
    </dgm:pt>
    <dgm:pt modelId="{D10F6CC5-8D89-40EE-9980-3213C7CCB02E}">
      <dgm:prSet/>
      <dgm:spPr/>
      <dgm:t>
        <a:bodyPr/>
        <a:lstStyle/>
        <a:p>
          <a:r>
            <a:rPr lang="en-GB" dirty="0"/>
            <a:t>Address factors contributing to collisions, such as driver awareness and road infrastructure improvements</a:t>
          </a:r>
          <a:endParaRPr lang="en-IN" dirty="0"/>
        </a:p>
      </dgm:t>
    </dgm:pt>
    <dgm:pt modelId="{974B25BD-5454-4693-9F57-4D1729D08F01}" type="parTrans" cxnId="{32BABE81-FE64-4F73-B3A4-360737428F85}">
      <dgm:prSet/>
      <dgm:spPr/>
      <dgm:t>
        <a:bodyPr/>
        <a:lstStyle/>
        <a:p>
          <a:endParaRPr lang="en-IN"/>
        </a:p>
      </dgm:t>
    </dgm:pt>
    <dgm:pt modelId="{3C9F2826-E5F0-4607-AD4E-82007DE6FEFB}" type="sibTrans" cxnId="{32BABE81-FE64-4F73-B3A4-360737428F85}">
      <dgm:prSet/>
      <dgm:spPr/>
      <dgm:t>
        <a:bodyPr/>
        <a:lstStyle/>
        <a:p>
          <a:endParaRPr lang="en-IN"/>
        </a:p>
      </dgm:t>
    </dgm:pt>
    <dgm:pt modelId="{559AD815-950B-45DA-AED6-D5F7D1EAB35F}" type="pres">
      <dgm:prSet presAssocID="{F950F120-5991-464A-B48D-03E71BAE26E1}" presName="compositeShape" presStyleCnt="0">
        <dgm:presLayoutVars>
          <dgm:chMax val="7"/>
          <dgm:dir/>
          <dgm:resizeHandles val="exact"/>
        </dgm:presLayoutVars>
      </dgm:prSet>
      <dgm:spPr/>
    </dgm:pt>
    <dgm:pt modelId="{BD2BD112-B893-45CD-B035-A63D75244EFA}" type="pres">
      <dgm:prSet presAssocID="{D10F6CC5-8D89-40EE-9980-3213C7CCB02E}" presName="circ1TxSh" presStyleLbl="vennNode1" presStyleIdx="0" presStyleCnt="1"/>
      <dgm:spPr/>
    </dgm:pt>
  </dgm:ptLst>
  <dgm:cxnLst>
    <dgm:cxn modelId="{65D7B03D-E1F2-49DC-9E63-B9995355561D}" type="presOf" srcId="{D10F6CC5-8D89-40EE-9980-3213C7CCB02E}" destId="{BD2BD112-B893-45CD-B035-A63D75244EFA}" srcOrd="0" destOrd="0" presId="urn:microsoft.com/office/officeart/2005/8/layout/venn1"/>
    <dgm:cxn modelId="{32BABE81-FE64-4F73-B3A4-360737428F85}" srcId="{F950F120-5991-464A-B48D-03E71BAE26E1}" destId="{D10F6CC5-8D89-40EE-9980-3213C7CCB02E}" srcOrd="0" destOrd="0" parTransId="{974B25BD-5454-4693-9F57-4D1729D08F01}" sibTransId="{3C9F2826-E5F0-4607-AD4E-82007DE6FEFB}"/>
    <dgm:cxn modelId="{3C6F4EBB-7A6F-4110-B01F-40029432C20C}" type="presOf" srcId="{F950F120-5991-464A-B48D-03E71BAE26E1}" destId="{559AD815-950B-45DA-AED6-D5F7D1EAB35F}" srcOrd="0" destOrd="0" presId="urn:microsoft.com/office/officeart/2005/8/layout/venn1"/>
    <dgm:cxn modelId="{FD300833-94E2-4E4A-9590-CACD3EAF7E95}" type="presParOf" srcId="{559AD815-950B-45DA-AED6-D5F7D1EAB35F}" destId="{BD2BD112-B893-45CD-B035-A63D75244EFA}" srcOrd="0" destOrd="0" presId="urn:microsoft.com/office/officeart/2005/8/layout/venn1"/>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5931BC3-171D-4D0D-B4CF-A71335C6B8C9}" type="doc">
      <dgm:prSet loTypeId="urn:microsoft.com/office/officeart/2005/8/layout/lProcess2" loCatId="list" qsTypeId="urn:microsoft.com/office/officeart/2005/8/quickstyle/simple1" qsCatId="simple" csTypeId="urn:microsoft.com/office/officeart/2005/8/colors/colorful1" csCatId="colorful"/>
      <dgm:spPr/>
      <dgm:t>
        <a:bodyPr/>
        <a:lstStyle/>
        <a:p>
          <a:endParaRPr lang="en-IN"/>
        </a:p>
      </dgm:t>
    </dgm:pt>
    <dgm:pt modelId="{C3D066A3-8DE3-4FA9-BD7D-FDA2F5AA25EA}">
      <dgm:prSet/>
      <dgm:spPr/>
      <dgm:t>
        <a:bodyPr/>
        <a:lstStyle/>
        <a:p>
          <a:r>
            <a:rPr lang="en-IN" dirty="0"/>
            <a:t>International Practices and Suggestions</a:t>
          </a:r>
        </a:p>
      </dgm:t>
    </dgm:pt>
    <dgm:pt modelId="{B3BD79FE-AB56-44AE-9998-5ED8A2F079AC}" type="parTrans" cxnId="{A1729CAA-FE15-4E67-BA67-A847CE5955BD}">
      <dgm:prSet/>
      <dgm:spPr/>
      <dgm:t>
        <a:bodyPr/>
        <a:lstStyle/>
        <a:p>
          <a:endParaRPr lang="en-IN"/>
        </a:p>
      </dgm:t>
    </dgm:pt>
    <dgm:pt modelId="{785223A7-97ED-42A8-9925-A750CD6E4A8B}" type="sibTrans" cxnId="{A1729CAA-FE15-4E67-BA67-A847CE5955BD}">
      <dgm:prSet/>
      <dgm:spPr/>
      <dgm:t>
        <a:bodyPr/>
        <a:lstStyle/>
        <a:p>
          <a:endParaRPr lang="en-IN"/>
        </a:p>
      </dgm:t>
    </dgm:pt>
    <dgm:pt modelId="{318B8DF4-2D5E-4605-B6CB-7B1FA3F6E0D2}">
      <dgm:prSet/>
      <dgm:spPr/>
      <dgm:t>
        <a:bodyPr/>
        <a:lstStyle/>
        <a:p>
          <a:r>
            <a:rPr lang="en-IN"/>
            <a:t>Finland: Reflective paint on reindeer antlers</a:t>
          </a:r>
        </a:p>
      </dgm:t>
    </dgm:pt>
    <dgm:pt modelId="{EEC8EA8F-8B34-4CD8-895E-AE2C7D874D6B}" type="parTrans" cxnId="{1420F56D-323A-40D6-9E71-B5430CE9726F}">
      <dgm:prSet/>
      <dgm:spPr/>
      <dgm:t>
        <a:bodyPr/>
        <a:lstStyle/>
        <a:p>
          <a:endParaRPr lang="en-IN"/>
        </a:p>
      </dgm:t>
    </dgm:pt>
    <dgm:pt modelId="{EB540751-8B4B-4D75-AA15-A4F862768980}" type="sibTrans" cxnId="{1420F56D-323A-40D6-9E71-B5430CE9726F}">
      <dgm:prSet/>
      <dgm:spPr/>
      <dgm:t>
        <a:bodyPr/>
        <a:lstStyle/>
        <a:p>
          <a:endParaRPr lang="en-IN"/>
        </a:p>
      </dgm:t>
    </dgm:pt>
    <dgm:pt modelId="{BF1038A7-9D81-4511-8E52-A6A1FBBCDF8D}">
      <dgm:prSet/>
      <dgm:spPr/>
      <dgm:t>
        <a:bodyPr/>
        <a:lstStyle/>
        <a:p>
          <a:r>
            <a:rPr lang="en-GB"/>
            <a:t>Microchip tagging of stray animals</a:t>
          </a:r>
          <a:endParaRPr lang="en-IN"/>
        </a:p>
      </dgm:t>
    </dgm:pt>
    <dgm:pt modelId="{0AD40BCD-9F92-408E-8179-8D1913F8CF50}" type="parTrans" cxnId="{EDF36E70-BBA8-44B6-9D3B-6E46748C4678}">
      <dgm:prSet/>
      <dgm:spPr/>
      <dgm:t>
        <a:bodyPr/>
        <a:lstStyle/>
        <a:p>
          <a:endParaRPr lang="en-IN"/>
        </a:p>
      </dgm:t>
    </dgm:pt>
    <dgm:pt modelId="{59C9B5CC-F328-4B70-8BB2-4E1452535390}" type="sibTrans" cxnId="{EDF36E70-BBA8-44B6-9D3B-6E46748C4678}">
      <dgm:prSet/>
      <dgm:spPr/>
      <dgm:t>
        <a:bodyPr/>
        <a:lstStyle/>
        <a:p>
          <a:endParaRPr lang="en-IN"/>
        </a:p>
      </dgm:t>
    </dgm:pt>
    <dgm:pt modelId="{D0CA7593-C3AE-44C2-BD08-E3FFAD06C060}" type="pres">
      <dgm:prSet presAssocID="{75931BC3-171D-4D0D-B4CF-A71335C6B8C9}" presName="theList" presStyleCnt="0">
        <dgm:presLayoutVars>
          <dgm:dir/>
          <dgm:animLvl val="lvl"/>
          <dgm:resizeHandles val="exact"/>
        </dgm:presLayoutVars>
      </dgm:prSet>
      <dgm:spPr/>
    </dgm:pt>
    <dgm:pt modelId="{A01C8B39-FFBE-4C90-898D-CFCA14A8A08A}" type="pres">
      <dgm:prSet presAssocID="{C3D066A3-8DE3-4FA9-BD7D-FDA2F5AA25EA}" presName="compNode" presStyleCnt="0"/>
      <dgm:spPr/>
    </dgm:pt>
    <dgm:pt modelId="{8791ADCB-E4F0-487B-BBA8-B8C4952C9362}" type="pres">
      <dgm:prSet presAssocID="{C3D066A3-8DE3-4FA9-BD7D-FDA2F5AA25EA}" presName="aNode" presStyleLbl="bgShp" presStyleIdx="0" presStyleCnt="1" custLinFactNeighborX="-24374" custLinFactNeighborY="-9975"/>
      <dgm:spPr/>
    </dgm:pt>
    <dgm:pt modelId="{5B1DA729-BD36-49D4-8518-BB34E1936D5C}" type="pres">
      <dgm:prSet presAssocID="{C3D066A3-8DE3-4FA9-BD7D-FDA2F5AA25EA}" presName="textNode" presStyleLbl="bgShp" presStyleIdx="0" presStyleCnt="1"/>
      <dgm:spPr/>
    </dgm:pt>
    <dgm:pt modelId="{A9AF41C1-C251-42B0-BD43-2FF703CF6580}" type="pres">
      <dgm:prSet presAssocID="{C3D066A3-8DE3-4FA9-BD7D-FDA2F5AA25EA}" presName="compChildNode" presStyleCnt="0"/>
      <dgm:spPr/>
    </dgm:pt>
    <dgm:pt modelId="{A11502F1-644A-46A4-994F-B2728F8F1BBA}" type="pres">
      <dgm:prSet presAssocID="{C3D066A3-8DE3-4FA9-BD7D-FDA2F5AA25EA}" presName="theInnerList" presStyleCnt="0"/>
      <dgm:spPr/>
    </dgm:pt>
    <dgm:pt modelId="{095F2D1C-E83F-4AC8-BD93-EC200BFE7B98}" type="pres">
      <dgm:prSet presAssocID="{318B8DF4-2D5E-4605-B6CB-7B1FA3F6E0D2}" presName="childNode" presStyleLbl="node1" presStyleIdx="0" presStyleCnt="2">
        <dgm:presLayoutVars>
          <dgm:bulletEnabled val="1"/>
        </dgm:presLayoutVars>
      </dgm:prSet>
      <dgm:spPr/>
    </dgm:pt>
    <dgm:pt modelId="{441EEDD5-EC56-440D-8149-EF0186FDF5EC}" type="pres">
      <dgm:prSet presAssocID="{318B8DF4-2D5E-4605-B6CB-7B1FA3F6E0D2}" presName="aSpace2" presStyleCnt="0"/>
      <dgm:spPr/>
    </dgm:pt>
    <dgm:pt modelId="{4999AD54-372A-4BC1-9231-C7842CC6FECB}" type="pres">
      <dgm:prSet presAssocID="{BF1038A7-9D81-4511-8E52-A6A1FBBCDF8D}" presName="childNode" presStyleLbl="node1" presStyleIdx="1" presStyleCnt="2">
        <dgm:presLayoutVars>
          <dgm:bulletEnabled val="1"/>
        </dgm:presLayoutVars>
      </dgm:prSet>
      <dgm:spPr/>
    </dgm:pt>
  </dgm:ptLst>
  <dgm:cxnLst>
    <dgm:cxn modelId="{1420F56D-323A-40D6-9E71-B5430CE9726F}" srcId="{C3D066A3-8DE3-4FA9-BD7D-FDA2F5AA25EA}" destId="{318B8DF4-2D5E-4605-B6CB-7B1FA3F6E0D2}" srcOrd="0" destOrd="0" parTransId="{EEC8EA8F-8B34-4CD8-895E-AE2C7D874D6B}" sibTransId="{EB540751-8B4B-4D75-AA15-A4F862768980}"/>
    <dgm:cxn modelId="{EDF36E70-BBA8-44B6-9D3B-6E46748C4678}" srcId="{C3D066A3-8DE3-4FA9-BD7D-FDA2F5AA25EA}" destId="{BF1038A7-9D81-4511-8E52-A6A1FBBCDF8D}" srcOrd="1" destOrd="0" parTransId="{0AD40BCD-9F92-408E-8179-8D1913F8CF50}" sibTransId="{59C9B5CC-F328-4B70-8BB2-4E1452535390}"/>
    <dgm:cxn modelId="{FA115D80-D3E0-415F-BF14-7AB9CB208D9F}" type="presOf" srcId="{C3D066A3-8DE3-4FA9-BD7D-FDA2F5AA25EA}" destId="{8791ADCB-E4F0-487B-BBA8-B8C4952C9362}" srcOrd="0" destOrd="0" presId="urn:microsoft.com/office/officeart/2005/8/layout/lProcess2"/>
    <dgm:cxn modelId="{A1729CAA-FE15-4E67-BA67-A847CE5955BD}" srcId="{75931BC3-171D-4D0D-B4CF-A71335C6B8C9}" destId="{C3D066A3-8DE3-4FA9-BD7D-FDA2F5AA25EA}" srcOrd="0" destOrd="0" parTransId="{B3BD79FE-AB56-44AE-9998-5ED8A2F079AC}" sibTransId="{785223A7-97ED-42A8-9925-A750CD6E4A8B}"/>
    <dgm:cxn modelId="{44DA46BD-A2D7-45F5-84D9-FDE5A48A116D}" type="presOf" srcId="{318B8DF4-2D5E-4605-B6CB-7B1FA3F6E0D2}" destId="{095F2D1C-E83F-4AC8-BD93-EC200BFE7B98}" srcOrd="0" destOrd="0" presId="urn:microsoft.com/office/officeart/2005/8/layout/lProcess2"/>
    <dgm:cxn modelId="{8153EEC0-59D5-4DB5-87CB-942CF73F67EE}" type="presOf" srcId="{BF1038A7-9D81-4511-8E52-A6A1FBBCDF8D}" destId="{4999AD54-372A-4BC1-9231-C7842CC6FECB}" srcOrd="0" destOrd="0" presId="urn:microsoft.com/office/officeart/2005/8/layout/lProcess2"/>
    <dgm:cxn modelId="{5C574ACD-F480-41E8-B900-57E2887B6E9A}" type="presOf" srcId="{75931BC3-171D-4D0D-B4CF-A71335C6B8C9}" destId="{D0CA7593-C3AE-44C2-BD08-E3FFAD06C060}" srcOrd="0" destOrd="0" presId="urn:microsoft.com/office/officeart/2005/8/layout/lProcess2"/>
    <dgm:cxn modelId="{D88857F2-3E80-4C0A-85DF-A844F6D95AF5}" type="presOf" srcId="{C3D066A3-8DE3-4FA9-BD7D-FDA2F5AA25EA}" destId="{5B1DA729-BD36-49D4-8518-BB34E1936D5C}" srcOrd="1" destOrd="0" presId="urn:microsoft.com/office/officeart/2005/8/layout/lProcess2"/>
    <dgm:cxn modelId="{FEB28255-BE66-4288-9E06-8F33DBBE159A}" type="presParOf" srcId="{D0CA7593-C3AE-44C2-BD08-E3FFAD06C060}" destId="{A01C8B39-FFBE-4C90-898D-CFCA14A8A08A}" srcOrd="0" destOrd="0" presId="urn:microsoft.com/office/officeart/2005/8/layout/lProcess2"/>
    <dgm:cxn modelId="{261750B7-734E-4C94-8CC3-672BAFD8630C}" type="presParOf" srcId="{A01C8B39-FFBE-4C90-898D-CFCA14A8A08A}" destId="{8791ADCB-E4F0-487B-BBA8-B8C4952C9362}" srcOrd="0" destOrd="0" presId="urn:microsoft.com/office/officeart/2005/8/layout/lProcess2"/>
    <dgm:cxn modelId="{6FFC5D7F-4A48-4B9B-9DF9-BBC61EFBDE3D}" type="presParOf" srcId="{A01C8B39-FFBE-4C90-898D-CFCA14A8A08A}" destId="{5B1DA729-BD36-49D4-8518-BB34E1936D5C}" srcOrd="1" destOrd="0" presId="urn:microsoft.com/office/officeart/2005/8/layout/lProcess2"/>
    <dgm:cxn modelId="{EE525C4E-1353-47B1-9854-0E0FDC651408}" type="presParOf" srcId="{A01C8B39-FFBE-4C90-898D-CFCA14A8A08A}" destId="{A9AF41C1-C251-42B0-BD43-2FF703CF6580}" srcOrd="2" destOrd="0" presId="urn:microsoft.com/office/officeart/2005/8/layout/lProcess2"/>
    <dgm:cxn modelId="{8D1EE545-3B5D-4F3A-9475-337F681D8BA7}" type="presParOf" srcId="{A9AF41C1-C251-42B0-BD43-2FF703CF6580}" destId="{A11502F1-644A-46A4-994F-B2728F8F1BBA}" srcOrd="0" destOrd="0" presId="urn:microsoft.com/office/officeart/2005/8/layout/lProcess2"/>
    <dgm:cxn modelId="{367FCF86-7A11-46CA-A5BD-ED82BF4958DA}" type="presParOf" srcId="{A11502F1-644A-46A4-994F-B2728F8F1BBA}" destId="{095F2D1C-E83F-4AC8-BD93-EC200BFE7B98}" srcOrd="0" destOrd="0" presId="urn:microsoft.com/office/officeart/2005/8/layout/lProcess2"/>
    <dgm:cxn modelId="{C40D28E8-15AA-4FDF-A6BC-25ACD4A4F825}" type="presParOf" srcId="{A11502F1-644A-46A4-994F-B2728F8F1BBA}" destId="{441EEDD5-EC56-440D-8149-EF0186FDF5EC}" srcOrd="1" destOrd="0" presId="urn:microsoft.com/office/officeart/2005/8/layout/lProcess2"/>
    <dgm:cxn modelId="{B0D4D4A5-8D9A-426E-81C1-115A3E07169C}" type="presParOf" srcId="{A11502F1-644A-46A4-994F-B2728F8F1BBA}" destId="{4999AD54-372A-4BC1-9231-C7842CC6FECB}" srcOrd="2" destOrd="0" presId="urn:microsoft.com/office/officeart/2005/8/layout/lProcess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D6F898-B0B8-4481-B295-04F9F49F3E75}" type="doc">
      <dgm:prSet loTypeId="urn:microsoft.com/office/officeart/2005/8/layout/target2" loCatId="relationship" qsTypeId="urn:microsoft.com/office/officeart/2005/8/quickstyle/simple1" qsCatId="simple" csTypeId="urn:microsoft.com/office/officeart/2005/8/colors/accent0_1" csCatId="mainScheme" phldr="1"/>
      <dgm:spPr/>
      <dgm:t>
        <a:bodyPr/>
        <a:lstStyle/>
        <a:p>
          <a:endParaRPr lang="en-IN"/>
        </a:p>
      </dgm:t>
    </dgm:pt>
    <dgm:pt modelId="{FBB4A8B7-BE68-4679-8581-FD59201F5E41}">
      <dgm:prSet/>
      <dgm:spPr/>
      <dgm:t>
        <a:bodyPr/>
        <a:lstStyle/>
        <a:p>
          <a:r>
            <a:rPr lang="en-GB" b="1" dirty="0"/>
            <a:t>1. Underreporting of Non-Fatal Collisions</a:t>
          </a:r>
          <a:endParaRPr lang="en-IN" dirty="0"/>
        </a:p>
      </dgm:t>
    </dgm:pt>
    <dgm:pt modelId="{CF6EBB4B-FBF7-49A1-9830-4C1DC130053D}" type="parTrans" cxnId="{1574F207-C9F1-4630-ABBB-F33703030AC9}">
      <dgm:prSet/>
      <dgm:spPr/>
      <dgm:t>
        <a:bodyPr/>
        <a:lstStyle/>
        <a:p>
          <a:endParaRPr lang="en-IN"/>
        </a:p>
      </dgm:t>
    </dgm:pt>
    <dgm:pt modelId="{A11EF51B-A1B5-48DA-A5FC-5E6599574374}" type="sibTrans" cxnId="{1574F207-C9F1-4630-ABBB-F33703030AC9}">
      <dgm:prSet/>
      <dgm:spPr/>
      <dgm:t>
        <a:bodyPr/>
        <a:lstStyle/>
        <a:p>
          <a:endParaRPr lang="en-IN"/>
        </a:p>
      </dgm:t>
    </dgm:pt>
    <dgm:pt modelId="{7BF01723-FE7B-474C-8D5E-2F2D4804360C}">
      <dgm:prSet/>
      <dgm:spPr/>
      <dgm:t>
        <a:bodyPr/>
        <a:lstStyle/>
        <a:p>
          <a:r>
            <a:rPr lang="en-GB" b="1" dirty="0"/>
            <a:t>Issue:</a:t>
          </a:r>
          <a:r>
            <a:rPr lang="en-GB" dirty="0"/>
            <a:t> Non-fatal AVCs often go unreported due to lack of witnesses.</a:t>
          </a:r>
          <a:endParaRPr lang="en-IN" dirty="0"/>
        </a:p>
      </dgm:t>
    </dgm:pt>
    <dgm:pt modelId="{E96C5BCB-E6D2-46FF-90AE-20F81D6C30ED}" type="parTrans" cxnId="{B55C5D84-1390-4C04-9ECE-520781913AEE}">
      <dgm:prSet/>
      <dgm:spPr/>
      <dgm:t>
        <a:bodyPr/>
        <a:lstStyle/>
        <a:p>
          <a:endParaRPr lang="en-IN"/>
        </a:p>
      </dgm:t>
    </dgm:pt>
    <dgm:pt modelId="{186950A4-5EEB-460B-9716-F313794C50D8}" type="sibTrans" cxnId="{B55C5D84-1390-4C04-9ECE-520781913AEE}">
      <dgm:prSet/>
      <dgm:spPr/>
      <dgm:t>
        <a:bodyPr/>
        <a:lstStyle/>
        <a:p>
          <a:endParaRPr lang="en-IN"/>
        </a:p>
      </dgm:t>
    </dgm:pt>
    <dgm:pt modelId="{F54D68BB-B552-4118-9BF1-22252BEB6396}">
      <dgm:prSet/>
      <dgm:spPr/>
      <dgm:t>
        <a:bodyPr/>
        <a:lstStyle/>
        <a:p>
          <a:r>
            <a:rPr lang="en-GB" b="1"/>
            <a:t>Solution:</a:t>
          </a:r>
          <a:endParaRPr lang="en-IN"/>
        </a:p>
      </dgm:t>
    </dgm:pt>
    <dgm:pt modelId="{404390E7-4CAA-4C03-842B-41DB2D283132}" type="parTrans" cxnId="{D42E1E8A-6319-4538-AB56-F1958CDBAA11}">
      <dgm:prSet/>
      <dgm:spPr/>
      <dgm:t>
        <a:bodyPr/>
        <a:lstStyle/>
        <a:p>
          <a:endParaRPr lang="en-IN"/>
        </a:p>
      </dgm:t>
    </dgm:pt>
    <dgm:pt modelId="{224F7EA8-3F0E-4144-A129-E0875EA68B8B}" type="sibTrans" cxnId="{D42E1E8A-6319-4538-AB56-F1958CDBAA11}">
      <dgm:prSet/>
      <dgm:spPr/>
      <dgm:t>
        <a:bodyPr/>
        <a:lstStyle/>
        <a:p>
          <a:endParaRPr lang="en-IN"/>
        </a:p>
      </dgm:t>
    </dgm:pt>
    <dgm:pt modelId="{DB814E47-B562-47E7-87A6-E9E41288ABA7}">
      <dgm:prSet/>
      <dgm:spPr/>
      <dgm:t>
        <a:bodyPr/>
        <a:lstStyle/>
        <a:p>
          <a:r>
            <a:rPr lang="en-GB"/>
            <a:t>Improve data collection methods.</a:t>
          </a:r>
          <a:endParaRPr lang="en-IN"/>
        </a:p>
      </dgm:t>
    </dgm:pt>
    <dgm:pt modelId="{DB691ABD-B37A-4295-9599-8CD40C9E3DFC}" type="parTrans" cxnId="{49553DBE-EA89-4B30-8828-748B95E0471F}">
      <dgm:prSet/>
      <dgm:spPr/>
      <dgm:t>
        <a:bodyPr/>
        <a:lstStyle/>
        <a:p>
          <a:endParaRPr lang="en-IN"/>
        </a:p>
      </dgm:t>
    </dgm:pt>
    <dgm:pt modelId="{B7D41795-DFAB-4140-8957-930BCC16F740}" type="sibTrans" cxnId="{49553DBE-EA89-4B30-8828-748B95E0471F}">
      <dgm:prSet/>
      <dgm:spPr/>
      <dgm:t>
        <a:bodyPr/>
        <a:lstStyle/>
        <a:p>
          <a:endParaRPr lang="en-IN"/>
        </a:p>
      </dgm:t>
    </dgm:pt>
    <dgm:pt modelId="{BB2CD08A-95F1-4FA2-A5BB-93F57E3288D2}">
      <dgm:prSet/>
      <dgm:spPr/>
      <dgm:t>
        <a:bodyPr/>
        <a:lstStyle/>
        <a:p>
          <a:r>
            <a:rPr lang="en-GB"/>
            <a:t>Implement community reporting systems.</a:t>
          </a:r>
          <a:endParaRPr lang="en-IN"/>
        </a:p>
      </dgm:t>
    </dgm:pt>
    <dgm:pt modelId="{6F138303-BE8C-4CA7-8717-EF1FD66FE96C}" type="parTrans" cxnId="{C1E8264D-F719-4BB0-B3CC-E687EDC8C578}">
      <dgm:prSet/>
      <dgm:spPr/>
      <dgm:t>
        <a:bodyPr/>
        <a:lstStyle/>
        <a:p>
          <a:endParaRPr lang="en-IN"/>
        </a:p>
      </dgm:t>
    </dgm:pt>
    <dgm:pt modelId="{DB6EDAB3-01F8-4493-BFB3-6D6B1AFACE65}" type="sibTrans" cxnId="{C1E8264D-F719-4BB0-B3CC-E687EDC8C578}">
      <dgm:prSet/>
      <dgm:spPr/>
      <dgm:t>
        <a:bodyPr/>
        <a:lstStyle/>
        <a:p>
          <a:endParaRPr lang="en-IN"/>
        </a:p>
      </dgm:t>
    </dgm:pt>
    <dgm:pt modelId="{98AF177A-DF07-42B5-8377-9F459B41EA3F}">
      <dgm:prSet/>
      <dgm:spPr/>
      <dgm:t>
        <a:bodyPr/>
        <a:lstStyle/>
        <a:p>
          <a:r>
            <a:rPr lang="en-GB"/>
            <a:t>Collaborate with veterinary services.</a:t>
          </a:r>
          <a:endParaRPr lang="en-IN"/>
        </a:p>
      </dgm:t>
    </dgm:pt>
    <dgm:pt modelId="{06BE4F82-A561-49BD-BCD6-9BB2A4461294}" type="parTrans" cxnId="{40B71D2D-F612-4D35-99B0-E164CD481F1E}">
      <dgm:prSet/>
      <dgm:spPr/>
      <dgm:t>
        <a:bodyPr/>
        <a:lstStyle/>
        <a:p>
          <a:endParaRPr lang="en-IN"/>
        </a:p>
      </dgm:t>
    </dgm:pt>
    <dgm:pt modelId="{FD51A0BE-83D7-4CC4-B1C2-BA0664AB1BC0}" type="sibTrans" cxnId="{40B71D2D-F612-4D35-99B0-E164CD481F1E}">
      <dgm:prSet/>
      <dgm:spPr/>
      <dgm:t>
        <a:bodyPr/>
        <a:lstStyle/>
        <a:p>
          <a:endParaRPr lang="en-IN"/>
        </a:p>
      </dgm:t>
    </dgm:pt>
    <dgm:pt modelId="{84CCC016-AE2F-458F-A018-88CC5ACF98FF}">
      <dgm:prSet/>
      <dgm:spPr/>
      <dgm:t>
        <a:bodyPr/>
        <a:lstStyle/>
        <a:p>
          <a:r>
            <a:rPr lang="en-GB"/>
            <a:t>Use mobile apps for real-time reporting.</a:t>
          </a:r>
          <a:endParaRPr lang="en-IN"/>
        </a:p>
      </dgm:t>
    </dgm:pt>
    <dgm:pt modelId="{1E7973D8-E9A6-4F95-AB1F-D41148B98B91}" type="parTrans" cxnId="{9354BDFF-A034-42BB-8765-4E117B7F87CB}">
      <dgm:prSet/>
      <dgm:spPr/>
      <dgm:t>
        <a:bodyPr/>
        <a:lstStyle/>
        <a:p>
          <a:endParaRPr lang="en-IN"/>
        </a:p>
      </dgm:t>
    </dgm:pt>
    <dgm:pt modelId="{0DCCB102-1EC6-4CA5-8E95-3814664EF5FC}" type="sibTrans" cxnId="{9354BDFF-A034-42BB-8765-4E117B7F87CB}">
      <dgm:prSet/>
      <dgm:spPr/>
      <dgm:t>
        <a:bodyPr/>
        <a:lstStyle/>
        <a:p>
          <a:endParaRPr lang="en-IN"/>
        </a:p>
      </dgm:t>
    </dgm:pt>
    <dgm:pt modelId="{75ECE3DD-09E9-4D14-9A87-FF7DA19EFF84}">
      <dgm:prSet/>
      <dgm:spPr/>
      <dgm:t>
        <a:bodyPr/>
        <a:lstStyle/>
        <a:p>
          <a:r>
            <a:rPr lang="en-GB"/>
            <a:t>Engage local communities.</a:t>
          </a:r>
          <a:endParaRPr lang="en-IN"/>
        </a:p>
      </dgm:t>
    </dgm:pt>
    <dgm:pt modelId="{C241A61B-F8DB-4047-8227-1E1DEDF64452}" type="parTrans" cxnId="{AB435EEC-D023-4D86-A86D-DF9EBD8BB509}">
      <dgm:prSet/>
      <dgm:spPr/>
      <dgm:t>
        <a:bodyPr/>
        <a:lstStyle/>
        <a:p>
          <a:endParaRPr lang="en-IN"/>
        </a:p>
      </dgm:t>
    </dgm:pt>
    <dgm:pt modelId="{9DC34C9E-F965-49A5-BB0C-3C474EC8C8D6}" type="sibTrans" cxnId="{AB435EEC-D023-4D86-A86D-DF9EBD8BB509}">
      <dgm:prSet/>
      <dgm:spPr/>
      <dgm:t>
        <a:bodyPr/>
        <a:lstStyle/>
        <a:p>
          <a:endParaRPr lang="en-IN"/>
        </a:p>
      </dgm:t>
    </dgm:pt>
    <dgm:pt modelId="{AD15E4B2-4E8B-4355-874D-C4953771B869}" type="pres">
      <dgm:prSet presAssocID="{67D6F898-B0B8-4481-B295-04F9F49F3E75}" presName="Name0" presStyleCnt="0">
        <dgm:presLayoutVars>
          <dgm:chMax val="3"/>
          <dgm:chPref val="1"/>
          <dgm:dir/>
          <dgm:animLvl val="lvl"/>
          <dgm:resizeHandles/>
        </dgm:presLayoutVars>
      </dgm:prSet>
      <dgm:spPr/>
    </dgm:pt>
    <dgm:pt modelId="{5F47452B-5FC5-435F-993A-1C276B9461FF}" type="pres">
      <dgm:prSet presAssocID="{67D6F898-B0B8-4481-B295-04F9F49F3E75}" presName="outerBox" presStyleCnt="0"/>
      <dgm:spPr/>
    </dgm:pt>
    <dgm:pt modelId="{EC464BF8-4386-4916-9904-1745D7DC5E3B}" type="pres">
      <dgm:prSet presAssocID="{67D6F898-B0B8-4481-B295-04F9F49F3E75}" presName="outerBoxParent" presStyleLbl="node1" presStyleIdx="0" presStyleCnt="3"/>
      <dgm:spPr/>
    </dgm:pt>
    <dgm:pt modelId="{D381BEEA-7116-4DF1-AFDB-2A7D0C1F9B5D}" type="pres">
      <dgm:prSet presAssocID="{67D6F898-B0B8-4481-B295-04F9F49F3E75}" presName="outerBoxChildren" presStyleCnt="0"/>
      <dgm:spPr/>
    </dgm:pt>
    <dgm:pt modelId="{B51C7E7C-8FCF-4150-AA2C-4A42EDBFC5E5}" type="pres">
      <dgm:prSet presAssocID="{67D6F898-B0B8-4481-B295-04F9F49F3E75}" presName="middleBox" presStyleCnt="0"/>
      <dgm:spPr/>
    </dgm:pt>
    <dgm:pt modelId="{A0B1CED5-975B-4DC9-9DE1-7E99545E076A}" type="pres">
      <dgm:prSet presAssocID="{67D6F898-B0B8-4481-B295-04F9F49F3E75}" presName="middleBoxParent" presStyleLbl="node1" presStyleIdx="1" presStyleCnt="3"/>
      <dgm:spPr/>
    </dgm:pt>
    <dgm:pt modelId="{F154ACB7-17BA-431F-98D3-DAA493E7779C}" type="pres">
      <dgm:prSet presAssocID="{67D6F898-B0B8-4481-B295-04F9F49F3E75}" presName="middleBoxChildren" presStyleCnt="0"/>
      <dgm:spPr/>
    </dgm:pt>
    <dgm:pt modelId="{4278A291-F207-4932-AE00-CA394C25F709}" type="pres">
      <dgm:prSet presAssocID="{67D6F898-B0B8-4481-B295-04F9F49F3E75}" presName="centerBox" presStyleCnt="0"/>
      <dgm:spPr/>
    </dgm:pt>
    <dgm:pt modelId="{DA8FC84D-BA2D-40DB-9F45-BED885933C45}" type="pres">
      <dgm:prSet presAssocID="{67D6F898-B0B8-4481-B295-04F9F49F3E75}" presName="centerBoxParent" presStyleLbl="node1" presStyleIdx="2" presStyleCnt="3"/>
      <dgm:spPr/>
    </dgm:pt>
    <dgm:pt modelId="{0124423A-1659-4563-A0D4-9A8F87A40EDF}" type="pres">
      <dgm:prSet presAssocID="{67D6F898-B0B8-4481-B295-04F9F49F3E75}" presName="centerBoxChildren" presStyleCnt="0"/>
      <dgm:spPr/>
    </dgm:pt>
    <dgm:pt modelId="{21FF9E52-6BC8-4BC9-8F57-EA89D67DF44E}" type="pres">
      <dgm:prSet presAssocID="{DB814E47-B562-47E7-87A6-E9E41288ABA7}" presName="cChild" presStyleLbl="fgAcc1" presStyleIdx="0" presStyleCnt="5">
        <dgm:presLayoutVars>
          <dgm:bulletEnabled val="1"/>
        </dgm:presLayoutVars>
      </dgm:prSet>
      <dgm:spPr/>
    </dgm:pt>
    <dgm:pt modelId="{F1F2681E-7996-4B2D-99CD-5AE00FB2D017}" type="pres">
      <dgm:prSet presAssocID="{B7D41795-DFAB-4140-8957-930BCC16F740}" presName="centerSibTrans" presStyleCnt="0"/>
      <dgm:spPr/>
    </dgm:pt>
    <dgm:pt modelId="{4DD158D0-B6E1-4F0A-9645-93F9F75C4296}" type="pres">
      <dgm:prSet presAssocID="{BB2CD08A-95F1-4FA2-A5BB-93F57E3288D2}" presName="cChild" presStyleLbl="fgAcc1" presStyleIdx="1" presStyleCnt="5">
        <dgm:presLayoutVars>
          <dgm:bulletEnabled val="1"/>
        </dgm:presLayoutVars>
      </dgm:prSet>
      <dgm:spPr/>
    </dgm:pt>
    <dgm:pt modelId="{86E1CF6A-27B9-4C8F-9331-032EC8AAEC16}" type="pres">
      <dgm:prSet presAssocID="{DB6EDAB3-01F8-4493-BFB3-6D6B1AFACE65}" presName="centerSibTrans" presStyleCnt="0"/>
      <dgm:spPr/>
    </dgm:pt>
    <dgm:pt modelId="{A3C25CF1-1C67-4C0D-9785-C5CD7F23C95B}" type="pres">
      <dgm:prSet presAssocID="{98AF177A-DF07-42B5-8377-9F459B41EA3F}" presName="cChild" presStyleLbl="fgAcc1" presStyleIdx="2" presStyleCnt="5">
        <dgm:presLayoutVars>
          <dgm:bulletEnabled val="1"/>
        </dgm:presLayoutVars>
      </dgm:prSet>
      <dgm:spPr/>
    </dgm:pt>
    <dgm:pt modelId="{8D897B0F-BDC6-44FF-9741-047BA073E053}" type="pres">
      <dgm:prSet presAssocID="{FD51A0BE-83D7-4CC4-B1C2-BA0664AB1BC0}" presName="centerSibTrans" presStyleCnt="0"/>
      <dgm:spPr/>
    </dgm:pt>
    <dgm:pt modelId="{9DB0F9B4-223A-40DB-BD03-8E933F9E9D35}" type="pres">
      <dgm:prSet presAssocID="{84CCC016-AE2F-458F-A018-88CC5ACF98FF}" presName="cChild" presStyleLbl="fgAcc1" presStyleIdx="3" presStyleCnt="5">
        <dgm:presLayoutVars>
          <dgm:bulletEnabled val="1"/>
        </dgm:presLayoutVars>
      </dgm:prSet>
      <dgm:spPr/>
    </dgm:pt>
    <dgm:pt modelId="{89A87643-30E3-457A-9084-0EEB820DF3C9}" type="pres">
      <dgm:prSet presAssocID="{0DCCB102-1EC6-4CA5-8E95-3814664EF5FC}" presName="centerSibTrans" presStyleCnt="0"/>
      <dgm:spPr/>
    </dgm:pt>
    <dgm:pt modelId="{9100943F-F77C-4DDA-95F3-5B8732F2C2A2}" type="pres">
      <dgm:prSet presAssocID="{75ECE3DD-09E9-4D14-9A87-FF7DA19EFF84}" presName="cChild" presStyleLbl="fgAcc1" presStyleIdx="4" presStyleCnt="5">
        <dgm:presLayoutVars>
          <dgm:bulletEnabled val="1"/>
        </dgm:presLayoutVars>
      </dgm:prSet>
      <dgm:spPr/>
    </dgm:pt>
  </dgm:ptLst>
  <dgm:cxnLst>
    <dgm:cxn modelId="{1574F207-C9F1-4630-ABBB-F33703030AC9}" srcId="{67D6F898-B0B8-4481-B295-04F9F49F3E75}" destId="{FBB4A8B7-BE68-4679-8581-FD59201F5E41}" srcOrd="0" destOrd="0" parTransId="{CF6EBB4B-FBF7-49A1-9830-4C1DC130053D}" sibTransId="{A11EF51B-A1B5-48DA-A5FC-5E6599574374}"/>
    <dgm:cxn modelId="{0611C610-6111-420E-8B1E-F44CADA57657}" type="presOf" srcId="{75ECE3DD-09E9-4D14-9A87-FF7DA19EFF84}" destId="{9100943F-F77C-4DDA-95F3-5B8732F2C2A2}" srcOrd="0" destOrd="0" presId="urn:microsoft.com/office/officeart/2005/8/layout/target2"/>
    <dgm:cxn modelId="{0B8DD016-83F6-43B4-9A64-8388D6917DC4}" type="presOf" srcId="{84CCC016-AE2F-458F-A018-88CC5ACF98FF}" destId="{9DB0F9B4-223A-40DB-BD03-8E933F9E9D35}" srcOrd="0" destOrd="0" presId="urn:microsoft.com/office/officeart/2005/8/layout/target2"/>
    <dgm:cxn modelId="{71C4C21D-39A4-4C61-B3AB-49F3493EB3B2}" type="presOf" srcId="{98AF177A-DF07-42B5-8377-9F459B41EA3F}" destId="{A3C25CF1-1C67-4C0D-9785-C5CD7F23C95B}" srcOrd="0" destOrd="0" presId="urn:microsoft.com/office/officeart/2005/8/layout/target2"/>
    <dgm:cxn modelId="{2BFA492B-73AF-491F-A8F0-78117BC3BB2C}" type="presOf" srcId="{FBB4A8B7-BE68-4679-8581-FD59201F5E41}" destId="{EC464BF8-4386-4916-9904-1745D7DC5E3B}" srcOrd="0" destOrd="0" presId="urn:microsoft.com/office/officeart/2005/8/layout/target2"/>
    <dgm:cxn modelId="{40B71D2D-F612-4D35-99B0-E164CD481F1E}" srcId="{F54D68BB-B552-4118-9BF1-22252BEB6396}" destId="{98AF177A-DF07-42B5-8377-9F459B41EA3F}" srcOrd="2" destOrd="0" parTransId="{06BE4F82-A561-49BD-BCD6-9BB2A4461294}" sibTransId="{FD51A0BE-83D7-4CC4-B1C2-BA0664AB1BC0}"/>
    <dgm:cxn modelId="{9054BE6A-C95B-4738-93C4-BE91B9223C38}" type="presOf" srcId="{DB814E47-B562-47E7-87A6-E9E41288ABA7}" destId="{21FF9E52-6BC8-4BC9-8F57-EA89D67DF44E}" srcOrd="0" destOrd="0" presId="urn:microsoft.com/office/officeart/2005/8/layout/target2"/>
    <dgm:cxn modelId="{C1E8264D-F719-4BB0-B3CC-E687EDC8C578}" srcId="{F54D68BB-B552-4118-9BF1-22252BEB6396}" destId="{BB2CD08A-95F1-4FA2-A5BB-93F57E3288D2}" srcOrd="1" destOrd="0" parTransId="{6F138303-BE8C-4CA7-8717-EF1FD66FE96C}" sibTransId="{DB6EDAB3-01F8-4493-BFB3-6D6B1AFACE65}"/>
    <dgm:cxn modelId="{B55C5D84-1390-4C04-9ECE-520781913AEE}" srcId="{67D6F898-B0B8-4481-B295-04F9F49F3E75}" destId="{7BF01723-FE7B-474C-8D5E-2F2D4804360C}" srcOrd="1" destOrd="0" parTransId="{E96C5BCB-E6D2-46FF-90AE-20F81D6C30ED}" sibTransId="{186950A4-5EEB-460B-9716-F313794C50D8}"/>
    <dgm:cxn modelId="{D42E1E8A-6319-4538-AB56-F1958CDBAA11}" srcId="{67D6F898-B0B8-4481-B295-04F9F49F3E75}" destId="{F54D68BB-B552-4118-9BF1-22252BEB6396}" srcOrd="2" destOrd="0" parTransId="{404390E7-4CAA-4C03-842B-41DB2D283132}" sibTransId="{224F7EA8-3F0E-4144-A129-E0875EA68B8B}"/>
    <dgm:cxn modelId="{49553DBE-EA89-4B30-8828-748B95E0471F}" srcId="{F54D68BB-B552-4118-9BF1-22252BEB6396}" destId="{DB814E47-B562-47E7-87A6-E9E41288ABA7}" srcOrd="0" destOrd="0" parTransId="{DB691ABD-B37A-4295-9599-8CD40C9E3DFC}" sibTransId="{B7D41795-DFAB-4140-8957-930BCC16F740}"/>
    <dgm:cxn modelId="{111DA1D2-7A2F-4A06-811A-C4E6064A9B06}" type="presOf" srcId="{F54D68BB-B552-4118-9BF1-22252BEB6396}" destId="{DA8FC84D-BA2D-40DB-9F45-BED885933C45}" srcOrd="0" destOrd="0" presId="urn:microsoft.com/office/officeart/2005/8/layout/target2"/>
    <dgm:cxn modelId="{54A68CDB-8E16-4DDE-BE3B-F931D9647361}" type="presOf" srcId="{7BF01723-FE7B-474C-8D5E-2F2D4804360C}" destId="{A0B1CED5-975B-4DC9-9DE1-7E99545E076A}" srcOrd="0" destOrd="0" presId="urn:microsoft.com/office/officeart/2005/8/layout/target2"/>
    <dgm:cxn modelId="{F89FEBE8-DE88-45EE-BD32-8A32CF781AA7}" type="presOf" srcId="{BB2CD08A-95F1-4FA2-A5BB-93F57E3288D2}" destId="{4DD158D0-B6E1-4F0A-9645-93F9F75C4296}" srcOrd="0" destOrd="0" presId="urn:microsoft.com/office/officeart/2005/8/layout/target2"/>
    <dgm:cxn modelId="{2672A9EB-457E-46C7-9F78-544AEC7F3887}" type="presOf" srcId="{67D6F898-B0B8-4481-B295-04F9F49F3E75}" destId="{AD15E4B2-4E8B-4355-874D-C4953771B869}" srcOrd="0" destOrd="0" presId="urn:microsoft.com/office/officeart/2005/8/layout/target2"/>
    <dgm:cxn modelId="{AB435EEC-D023-4D86-A86D-DF9EBD8BB509}" srcId="{F54D68BB-B552-4118-9BF1-22252BEB6396}" destId="{75ECE3DD-09E9-4D14-9A87-FF7DA19EFF84}" srcOrd="4" destOrd="0" parTransId="{C241A61B-F8DB-4047-8227-1E1DEDF64452}" sibTransId="{9DC34C9E-F965-49A5-BB0C-3C474EC8C8D6}"/>
    <dgm:cxn modelId="{9354BDFF-A034-42BB-8765-4E117B7F87CB}" srcId="{F54D68BB-B552-4118-9BF1-22252BEB6396}" destId="{84CCC016-AE2F-458F-A018-88CC5ACF98FF}" srcOrd="3" destOrd="0" parTransId="{1E7973D8-E9A6-4F95-AB1F-D41148B98B91}" sibTransId="{0DCCB102-1EC6-4CA5-8E95-3814664EF5FC}"/>
    <dgm:cxn modelId="{D7F9EDF3-5D8A-4792-8210-F199688EA18B}" type="presParOf" srcId="{AD15E4B2-4E8B-4355-874D-C4953771B869}" destId="{5F47452B-5FC5-435F-993A-1C276B9461FF}" srcOrd="0" destOrd="0" presId="urn:microsoft.com/office/officeart/2005/8/layout/target2"/>
    <dgm:cxn modelId="{608B5EEF-FE87-49A7-8F05-6455CF159252}" type="presParOf" srcId="{5F47452B-5FC5-435F-993A-1C276B9461FF}" destId="{EC464BF8-4386-4916-9904-1745D7DC5E3B}" srcOrd="0" destOrd="0" presId="urn:microsoft.com/office/officeart/2005/8/layout/target2"/>
    <dgm:cxn modelId="{CA281406-1763-4AB6-89E9-58C95E7C6241}" type="presParOf" srcId="{5F47452B-5FC5-435F-993A-1C276B9461FF}" destId="{D381BEEA-7116-4DF1-AFDB-2A7D0C1F9B5D}" srcOrd="1" destOrd="0" presId="urn:microsoft.com/office/officeart/2005/8/layout/target2"/>
    <dgm:cxn modelId="{A1DAC74A-CE81-4EA1-8A72-3EFEA083A7C0}" type="presParOf" srcId="{AD15E4B2-4E8B-4355-874D-C4953771B869}" destId="{B51C7E7C-8FCF-4150-AA2C-4A42EDBFC5E5}" srcOrd="1" destOrd="0" presId="urn:microsoft.com/office/officeart/2005/8/layout/target2"/>
    <dgm:cxn modelId="{CC687B20-C03E-46D5-B7B7-E5C43181A9E0}" type="presParOf" srcId="{B51C7E7C-8FCF-4150-AA2C-4A42EDBFC5E5}" destId="{A0B1CED5-975B-4DC9-9DE1-7E99545E076A}" srcOrd="0" destOrd="0" presId="urn:microsoft.com/office/officeart/2005/8/layout/target2"/>
    <dgm:cxn modelId="{8B527DF2-0859-40EC-B2B4-46E70D773A3A}" type="presParOf" srcId="{B51C7E7C-8FCF-4150-AA2C-4A42EDBFC5E5}" destId="{F154ACB7-17BA-431F-98D3-DAA493E7779C}" srcOrd="1" destOrd="0" presId="urn:microsoft.com/office/officeart/2005/8/layout/target2"/>
    <dgm:cxn modelId="{F4CD1650-9780-4079-9388-74756AD214A9}" type="presParOf" srcId="{AD15E4B2-4E8B-4355-874D-C4953771B869}" destId="{4278A291-F207-4932-AE00-CA394C25F709}" srcOrd="2" destOrd="0" presId="urn:microsoft.com/office/officeart/2005/8/layout/target2"/>
    <dgm:cxn modelId="{1D29BB4E-6610-4F9E-8B68-F9628E3E21C7}" type="presParOf" srcId="{4278A291-F207-4932-AE00-CA394C25F709}" destId="{DA8FC84D-BA2D-40DB-9F45-BED885933C45}" srcOrd="0" destOrd="0" presId="urn:microsoft.com/office/officeart/2005/8/layout/target2"/>
    <dgm:cxn modelId="{BD9C4936-12D2-47C5-9E97-7679BE7F632F}" type="presParOf" srcId="{4278A291-F207-4932-AE00-CA394C25F709}" destId="{0124423A-1659-4563-A0D4-9A8F87A40EDF}" srcOrd="1" destOrd="0" presId="urn:microsoft.com/office/officeart/2005/8/layout/target2"/>
    <dgm:cxn modelId="{4728EF2E-21F6-4D17-87C0-E9B39597BB86}" type="presParOf" srcId="{0124423A-1659-4563-A0D4-9A8F87A40EDF}" destId="{21FF9E52-6BC8-4BC9-8F57-EA89D67DF44E}" srcOrd="0" destOrd="0" presId="urn:microsoft.com/office/officeart/2005/8/layout/target2"/>
    <dgm:cxn modelId="{0C468149-89E8-4AF7-AD9B-E24639FB4047}" type="presParOf" srcId="{0124423A-1659-4563-A0D4-9A8F87A40EDF}" destId="{F1F2681E-7996-4B2D-99CD-5AE00FB2D017}" srcOrd="1" destOrd="0" presId="urn:microsoft.com/office/officeart/2005/8/layout/target2"/>
    <dgm:cxn modelId="{0F67D27B-F9AB-4987-8770-8E81E5681102}" type="presParOf" srcId="{0124423A-1659-4563-A0D4-9A8F87A40EDF}" destId="{4DD158D0-B6E1-4F0A-9645-93F9F75C4296}" srcOrd="2" destOrd="0" presId="urn:microsoft.com/office/officeart/2005/8/layout/target2"/>
    <dgm:cxn modelId="{1121AD34-5BFF-4337-9B59-26662DF19ED9}" type="presParOf" srcId="{0124423A-1659-4563-A0D4-9A8F87A40EDF}" destId="{86E1CF6A-27B9-4C8F-9331-032EC8AAEC16}" srcOrd="3" destOrd="0" presId="urn:microsoft.com/office/officeart/2005/8/layout/target2"/>
    <dgm:cxn modelId="{B4504324-5449-4566-91EE-483EA457F43C}" type="presParOf" srcId="{0124423A-1659-4563-A0D4-9A8F87A40EDF}" destId="{A3C25CF1-1C67-4C0D-9785-C5CD7F23C95B}" srcOrd="4" destOrd="0" presId="urn:microsoft.com/office/officeart/2005/8/layout/target2"/>
    <dgm:cxn modelId="{30002559-557F-45C6-86C0-7DCF1E7E61BB}" type="presParOf" srcId="{0124423A-1659-4563-A0D4-9A8F87A40EDF}" destId="{8D897B0F-BDC6-44FF-9741-047BA073E053}" srcOrd="5" destOrd="0" presId="urn:microsoft.com/office/officeart/2005/8/layout/target2"/>
    <dgm:cxn modelId="{FA0E6F64-EA95-4137-A916-D5DA46AD3639}" type="presParOf" srcId="{0124423A-1659-4563-A0D4-9A8F87A40EDF}" destId="{9DB0F9B4-223A-40DB-BD03-8E933F9E9D35}" srcOrd="6" destOrd="0" presId="urn:microsoft.com/office/officeart/2005/8/layout/target2"/>
    <dgm:cxn modelId="{5686C00E-8E50-4C97-9F24-87034BBE2408}" type="presParOf" srcId="{0124423A-1659-4563-A0D4-9A8F87A40EDF}" destId="{89A87643-30E3-457A-9084-0EEB820DF3C9}" srcOrd="7" destOrd="0" presId="urn:microsoft.com/office/officeart/2005/8/layout/target2"/>
    <dgm:cxn modelId="{2B43F09B-AF99-476F-A720-DE9E6991B91D}" type="presParOf" srcId="{0124423A-1659-4563-A0D4-9A8F87A40EDF}" destId="{9100943F-F77C-4DDA-95F3-5B8732F2C2A2}" srcOrd="8" destOrd="0" presId="urn:microsoft.com/office/officeart/2005/8/layout/targe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515E7CD-409C-4D45-AC46-9C49B82E7FAD}" type="doc">
      <dgm:prSet loTypeId="urn:microsoft.com/office/officeart/2005/8/layout/gear1" loCatId="relationship" qsTypeId="urn:microsoft.com/office/officeart/2005/8/quickstyle/simple4" qsCatId="simple" csTypeId="urn:microsoft.com/office/officeart/2005/8/colors/colorful3" csCatId="colorful" phldr="1"/>
      <dgm:spPr/>
      <dgm:t>
        <a:bodyPr/>
        <a:lstStyle/>
        <a:p>
          <a:endParaRPr lang="en-IN"/>
        </a:p>
      </dgm:t>
    </dgm:pt>
    <dgm:pt modelId="{50C1607C-7E4C-4F2A-9A4E-15EBDF24F262}">
      <dgm:prSet custT="1"/>
      <dgm:spPr/>
      <dgm:t>
        <a:bodyPr/>
        <a:lstStyle/>
        <a:p>
          <a:r>
            <a:rPr lang="en-US" sz="1800" b="1" i="0" baseline="0" dirty="0"/>
            <a:t>2. Incomplete Animal Identification and Characteristics</a:t>
          </a:r>
          <a:endParaRPr lang="en-IN" sz="1800" dirty="0"/>
        </a:p>
      </dgm:t>
    </dgm:pt>
    <dgm:pt modelId="{F67F1771-A15A-4956-AECD-1D86490568B8}" type="parTrans" cxnId="{81C3A6D6-C8D8-45C6-8798-173217E70210}">
      <dgm:prSet/>
      <dgm:spPr/>
      <dgm:t>
        <a:bodyPr/>
        <a:lstStyle/>
        <a:p>
          <a:endParaRPr lang="en-IN"/>
        </a:p>
      </dgm:t>
    </dgm:pt>
    <dgm:pt modelId="{0ACBD67A-F2B7-4DC3-A34B-68D7CB93E273}" type="sibTrans" cxnId="{81C3A6D6-C8D8-45C6-8798-173217E70210}">
      <dgm:prSet/>
      <dgm:spPr/>
      <dgm:t>
        <a:bodyPr/>
        <a:lstStyle/>
        <a:p>
          <a:endParaRPr lang="en-IN"/>
        </a:p>
      </dgm:t>
    </dgm:pt>
    <dgm:pt modelId="{ED09DCCB-FC93-4451-AE56-CAF245545521}">
      <dgm:prSet custT="1"/>
      <dgm:spPr/>
      <dgm:t>
        <a:bodyPr/>
        <a:lstStyle/>
        <a:p>
          <a:r>
            <a:rPr lang="en-US" sz="1400" b="1" i="0" baseline="0" dirty="0"/>
            <a:t>Issue:</a:t>
          </a:r>
          <a:r>
            <a:rPr lang="en-US" sz="1400" b="0" i="0" baseline="0" dirty="0"/>
            <a:t> Police FIRs lack detailed descriptions of animals involved in collisions.</a:t>
          </a:r>
          <a:endParaRPr lang="en-IN" sz="1400" dirty="0"/>
        </a:p>
      </dgm:t>
    </dgm:pt>
    <dgm:pt modelId="{5B74A3D9-EDFB-4E7D-9091-94832E0E31E8}" type="parTrans" cxnId="{357D7675-81F9-4901-A5C4-01ED0F004263}">
      <dgm:prSet/>
      <dgm:spPr/>
      <dgm:t>
        <a:bodyPr/>
        <a:lstStyle/>
        <a:p>
          <a:endParaRPr lang="en-IN"/>
        </a:p>
      </dgm:t>
    </dgm:pt>
    <dgm:pt modelId="{0721FB49-AAF6-401F-8767-09D2017E96F1}" type="sibTrans" cxnId="{357D7675-81F9-4901-A5C4-01ED0F004263}">
      <dgm:prSet/>
      <dgm:spPr/>
      <dgm:t>
        <a:bodyPr/>
        <a:lstStyle/>
        <a:p>
          <a:endParaRPr lang="en-IN"/>
        </a:p>
      </dgm:t>
    </dgm:pt>
    <dgm:pt modelId="{129AF263-AF3C-44E8-A650-6B4B78697062}">
      <dgm:prSet custT="1"/>
      <dgm:spPr/>
      <dgm:t>
        <a:bodyPr/>
        <a:lstStyle/>
        <a:p>
          <a:r>
            <a:rPr lang="en-US" sz="1600" b="1" i="0" baseline="0" dirty="0"/>
            <a:t>Solution:</a:t>
          </a:r>
          <a:endParaRPr lang="en-IN" sz="1600" dirty="0"/>
        </a:p>
      </dgm:t>
    </dgm:pt>
    <dgm:pt modelId="{130E6330-DEDC-41C4-A83B-745913093987}" type="parTrans" cxnId="{0499D9CE-7C70-4D79-B9C5-E50EF18CB239}">
      <dgm:prSet/>
      <dgm:spPr/>
      <dgm:t>
        <a:bodyPr/>
        <a:lstStyle/>
        <a:p>
          <a:endParaRPr lang="en-IN"/>
        </a:p>
      </dgm:t>
    </dgm:pt>
    <dgm:pt modelId="{0E3EB851-00E5-4D5F-A19A-0D062341EEF0}" type="sibTrans" cxnId="{0499D9CE-7C70-4D79-B9C5-E50EF18CB239}">
      <dgm:prSet/>
      <dgm:spPr/>
      <dgm:t>
        <a:bodyPr/>
        <a:lstStyle/>
        <a:p>
          <a:endParaRPr lang="en-IN"/>
        </a:p>
      </dgm:t>
    </dgm:pt>
    <dgm:pt modelId="{0E355AD6-D13E-465D-8441-BFD9770668F0}">
      <dgm:prSet custT="1"/>
      <dgm:spPr/>
      <dgm:t>
        <a:bodyPr/>
        <a:lstStyle/>
        <a:p>
          <a:r>
            <a:rPr lang="en-US" sz="1100" b="0" i="0" baseline="0" dirty="0"/>
            <a:t>Standardize FIRs to include detailed animal descriptions.</a:t>
          </a:r>
          <a:endParaRPr lang="en-IN" sz="1100" dirty="0"/>
        </a:p>
      </dgm:t>
    </dgm:pt>
    <dgm:pt modelId="{ECCFB292-37A0-4136-9308-372FB505D7DD}" type="parTrans" cxnId="{FE0C3540-A8B6-4EAB-8E88-3A2706B1C561}">
      <dgm:prSet/>
      <dgm:spPr/>
      <dgm:t>
        <a:bodyPr/>
        <a:lstStyle/>
        <a:p>
          <a:endParaRPr lang="en-IN"/>
        </a:p>
      </dgm:t>
    </dgm:pt>
    <dgm:pt modelId="{759DC980-6484-48B9-A1C4-37D6CD5C0121}" type="sibTrans" cxnId="{FE0C3540-A8B6-4EAB-8E88-3A2706B1C561}">
      <dgm:prSet/>
      <dgm:spPr/>
      <dgm:t>
        <a:bodyPr/>
        <a:lstStyle/>
        <a:p>
          <a:endParaRPr lang="en-IN"/>
        </a:p>
      </dgm:t>
    </dgm:pt>
    <dgm:pt modelId="{8DA59437-E4BF-494E-A28C-6AE5A35B71B0}">
      <dgm:prSet custT="1"/>
      <dgm:spPr/>
      <dgm:t>
        <a:bodyPr/>
        <a:lstStyle/>
        <a:p>
          <a:r>
            <a:rPr lang="en-US" sz="1100" b="0" i="0" baseline="0" dirty="0"/>
            <a:t>Train police and first responders to record details accurately.</a:t>
          </a:r>
          <a:endParaRPr lang="en-IN" sz="1100" dirty="0"/>
        </a:p>
      </dgm:t>
    </dgm:pt>
    <dgm:pt modelId="{7712F397-6775-49F4-A68C-6929E3C5D138}" type="parTrans" cxnId="{512A4EF1-9EF0-474D-9FC6-81FFA2CF0D9F}">
      <dgm:prSet/>
      <dgm:spPr/>
      <dgm:t>
        <a:bodyPr/>
        <a:lstStyle/>
        <a:p>
          <a:endParaRPr lang="en-IN"/>
        </a:p>
      </dgm:t>
    </dgm:pt>
    <dgm:pt modelId="{7DFED858-1259-4FD9-8B73-2446CA90A305}" type="sibTrans" cxnId="{512A4EF1-9EF0-474D-9FC6-81FFA2CF0D9F}">
      <dgm:prSet/>
      <dgm:spPr/>
      <dgm:t>
        <a:bodyPr/>
        <a:lstStyle/>
        <a:p>
          <a:endParaRPr lang="en-IN"/>
        </a:p>
      </dgm:t>
    </dgm:pt>
    <dgm:pt modelId="{94CE3B25-D225-4C67-8BCC-1D8858D31543}">
      <dgm:prSet custT="1"/>
      <dgm:spPr/>
      <dgm:t>
        <a:bodyPr/>
        <a:lstStyle/>
        <a:p>
          <a:r>
            <a:rPr lang="en-US" sz="1100" b="0" i="0" baseline="0" dirty="0"/>
            <a:t>Use automated image recognition systems</a:t>
          </a:r>
          <a:r>
            <a:rPr lang="en-US" sz="900" b="0" i="0" baseline="0" dirty="0"/>
            <a:t>.</a:t>
          </a:r>
          <a:endParaRPr lang="en-IN" sz="900" dirty="0"/>
        </a:p>
      </dgm:t>
    </dgm:pt>
    <dgm:pt modelId="{DD781CF1-6BDB-439B-BDD3-A29180812D48}" type="parTrans" cxnId="{42D4A138-2D0E-4125-B469-D7D032DD2C07}">
      <dgm:prSet/>
      <dgm:spPr/>
      <dgm:t>
        <a:bodyPr/>
        <a:lstStyle/>
        <a:p>
          <a:endParaRPr lang="en-IN"/>
        </a:p>
      </dgm:t>
    </dgm:pt>
    <dgm:pt modelId="{F647464D-4439-4298-8F43-0717024CF170}" type="sibTrans" cxnId="{42D4A138-2D0E-4125-B469-D7D032DD2C07}">
      <dgm:prSet/>
      <dgm:spPr/>
      <dgm:t>
        <a:bodyPr/>
        <a:lstStyle/>
        <a:p>
          <a:endParaRPr lang="en-IN"/>
        </a:p>
      </dgm:t>
    </dgm:pt>
    <dgm:pt modelId="{97F0442E-6D87-4009-8C62-FD394B69BCAA}" type="pres">
      <dgm:prSet presAssocID="{F515E7CD-409C-4D45-AC46-9C49B82E7FAD}" presName="composite" presStyleCnt="0">
        <dgm:presLayoutVars>
          <dgm:chMax val="3"/>
          <dgm:animLvl val="lvl"/>
          <dgm:resizeHandles val="exact"/>
        </dgm:presLayoutVars>
      </dgm:prSet>
      <dgm:spPr/>
    </dgm:pt>
    <dgm:pt modelId="{1205E49E-DEA8-459C-91FC-8E9138A2D5BB}" type="pres">
      <dgm:prSet presAssocID="{50C1607C-7E4C-4F2A-9A4E-15EBDF24F262}" presName="gear1" presStyleLbl="node1" presStyleIdx="0" presStyleCnt="3">
        <dgm:presLayoutVars>
          <dgm:chMax val="1"/>
          <dgm:bulletEnabled val="1"/>
        </dgm:presLayoutVars>
      </dgm:prSet>
      <dgm:spPr/>
    </dgm:pt>
    <dgm:pt modelId="{2F18EAC6-CBA5-460D-B942-E86719EA5716}" type="pres">
      <dgm:prSet presAssocID="{50C1607C-7E4C-4F2A-9A4E-15EBDF24F262}" presName="gear1srcNode" presStyleLbl="node1" presStyleIdx="0" presStyleCnt="3"/>
      <dgm:spPr/>
    </dgm:pt>
    <dgm:pt modelId="{C09BF07C-3D5B-4009-90D3-5DFEF294FC93}" type="pres">
      <dgm:prSet presAssocID="{50C1607C-7E4C-4F2A-9A4E-15EBDF24F262}" presName="gear1dstNode" presStyleLbl="node1" presStyleIdx="0" presStyleCnt="3"/>
      <dgm:spPr/>
    </dgm:pt>
    <dgm:pt modelId="{EFE82257-C236-449D-91A5-074F22A58587}" type="pres">
      <dgm:prSet presAssocID="{ED09DCCB-FC93-4451-AE56-CAF245545521}" presName="gear2" presStyleLbl="node1" presStyleIdx="1" presStyleCnt="3" custScaleX="114900" custScaleY="110486">
        <dgm:presLayoutVars>
          <dgm:chMax val="1"/>
          <dgm:bulletEnabled val="1"/>
        </dgm:presLayoutVars>
      </dgm:prSet>
      <dgm:spPr/>
    </dgm:pt>
    <dgm:pt modelId="{9262A674-FC9C-4061-8B5C-DF019B9D3A07}" type="pres">
      <dgm:prSet presAssocID="{ED09DCCB-FC93-4451-AE56-CAF245545521}" presName="gear2srcNode" presStyleLbl="node1" presStyleIdx="1" presStyleCnt="3"/>
      <dgm:spPr/>
    </dgm:pt>
    <dgm:pt modelId="{03968928-4FC6-4DBB-B1A1-8EE7BF82EF21}" type="pres">
      <dgm:prSet presAssocID="{ED09DCCB-FC93-4451-AE56-CAF245545521}" presName="gear2dstNode" presStyleLbl="node1" presStyleIdx="1" presStyleCnt="3"/>
      <dgm:spPr/>
    </dgm:pt>
    <dgm:pt modelId="{65A62FB5-F53C-4830-BE15-B4F0BF6087A0}" type="pres">
      <dgm:prSet presAssocID="{129AF263-AF3C-44E8-A650-6B4B78697062}" presName="gear3" presStyleLbl="node1" presStyleIdx="2" presStyleCnt="3"/>
      <dgm:spPr/>
    </dgm:pt>
    <dgm:pt modelId="{409C269C-ECC2-4A45-BA33-EEBAD7B8D9F1}" type="pres">
      <dgm:prSet presAssocID="{129AF263-AF3C-44E8-A650-6B4B78697062}" presName="gear3tx" presStyleLbl="node1" presStyleIdx="2" presStyleCnt="3">
        <dgm:presLayoutVars>
          <dgm:chMax val="1"/>
          <dgm:bulletEnabled val="1"/>
        </dgm:presLayoutVars>
      </dgm:prSet>
      <dgm:spPr/>
    </dgm:pt>
    <dgm:pt modelId="{10880D52-C218-4A2D-AD66-41ACD3ED8E25}" type="pres">
      <dgm:prSet presAssocID="{129AF263-AF3C-44E8-A650-6B4B78697062}" presName="gear3srcNode" presStyleLbl="node1" presStyleIdx="2" presStyleCnt="3"/>
      <dgm:spPr/>
    </dgm:pt>
    <dgm:pt modelId="{B9CF11D4-D6AB-43E8-8D2B-4E59D6F0E482}" type="pres">
      <dgm:prSet presAssocID="{129AF263-AF3C-44E8-A650-6B4B78697062}" presName="gear3dstNode" presStyleLbl="node1" presStyleIdx="2" presStyleCnt="3"/>
      <dgm:spPr/>
    </dgm:pt>
    <dgm:pt modelId="{61FDC72E-72AC-4125-86C7-74443C4DBAA3}" type="pres">
      <dgm:prSet presAssocID="{129AF263-AF3C-44E8-A650-6B4B78697062}" presName="gear3ch" presStyleLbl="fgAcc1" presStyleIdx="0" presStyleCnt="1" custScaleY="123914">
        <dgm:presLayoutVars>
          <dgm:chMax val="0"/>
          <dgm:bulletEnabled val="1"/>
        </dgm:presLayoutVars>
      </dgm:prSet>
      <dgm:spPr/>
    </dgm:pt>
    <dgm:pt modelId="{CFC45C89-C8DF-4C7F-BC3F-8864C9EFEDED}" type="pres">
      <dgm:prSet presAssocID="{0ACBD67A-F2B7-4DC3-A34B-68D7CB93E273}" presName="connector1" presStyleLbl="sibTrans2D1" presStyleIdx="0" presStyleCnt="3"/>
      <dgm:spPr/>
    </dgm:pt>
    <dgm:pt modelId="{B4C1C2E6-9063-4110-A035-46DC70C9F290}" type="pres">
      <dgm:prSet presAssocID="{0721FB49-AAF6-401F-8767-09D2017E96F1}" presName="connector2" presStyleLbl="sibTrans2D1" presStyleIdx="1" presStyleCnt="3"/>
      <dgm:spPr/>
    </dgm:pt>
    <dgm:pt modelId="{99B683C5-DE61-4161-935F-24A80D69F00F}" type="pres">
      <dgm:prSet presAssocID="{0E3EB851-00E5-4D5F-A19A-0D062341EEF0}" presName="connector3" presStyleLbl="sibTrans2D1" presStyleIdx="2" presStyleCnt="3"/>
      <dgm:spPr/>
    </dgm:pt>
  </dgm:ptLst>
  <dgm:cxnLst>
    <dgm:cxn modelId="{2F37B302-0F5D-46E4-AC57-168D9566C0FC}" type="presOf" srcId="{ED09DCCB-FC93-4451-AE56-CAF245545521}" destId="{9262A674-FC9C-4061-8B5C-DF019B9D3A07}" srcOrd="1" destOrd="0" presId="urn:microsoft.com/office/officeart/2005/8/layout/gear1"/>
    <dgm:cxn modelId="{958BED04-BA70-4B58-ADC6-12B3001E4C00}" type="presOf" srcId="{50C1607C-7E4C-4F2A-9A4E-15EBDF24F262}" destId="{1205E49E-DEA8-459C-91FC-8E9138A2D5BB}" srcOrd="0" destOrd="0" presId="urn:microsoft.com/office/officeart/2005/8/layout/gear1"/>
    <dgm:cxn modelId="{640F2A0C-4438-4DE5-90F9-2A107FE1F574}" type="presOf" srcId="{ED09DCCB-FC93-4451-AE56-CAF245545521}" destId="{EFE82257-C236-449D-91A5-074F22A58587}" srcOrd="0" destOrd="0" presId="urn:microsoft.com/office/officeart/2005/8/layout/gear1"/>
    <dgm:cxn modelId="{0050840D-3C8D-44EA-9DDC-2B214CA26E1D}" type="presOf" srcId="{50C1607C-7E4C-4F2A-9A4E-15EBDF24F262}" destId="{2F18EAC6-CBA5-460D-B942-E86719EA5716}" srcOrd="1" destOrd="0" presId="urn:microsoft.com/office/officeart/2005/8/layout/gear1"/>
    <dgm:cxn modelId="{65AE7A37-EB60-4374-9764-FDE837297877}" type="presOf" srcId="{129AF263-AF3C-44E8-A650-6B4B78697062}" destId="{10880D52-C218-4A2D-AD66-41ACD3ED8E25}" srcOrd="2" destOrd="0" presId="urn:microsoft.com/office/officeart/2005/8/layout/gear1"/>
    <dgm:cxn modelId="{42D4A138-2D0E-4125-B469-D7D032DD2C07}" srcId="{129AF263-AF3C-44E8-A650-6B4B78697062}" destId="{94CE3B25-D225-4C67-8BCC-1D8858D31543}" srcOrd="2" destOrd="0" parTransId="{DD781CF1-6BDB-439B-BDD3-A29180812D48}" sibTransId="{F647464D-4439-4298-8F43-0717024CF170}"/>
    <dgm:cxn modelId="{9A753E3D-8CDA-4C20-BBD7-5AA80D822669}" type="presOf" srcId="{0E355AD6-D13E-465D-8441-BFD9770668F0}" destId="{61FDC72E-72AC-4125-86C7-74443C4DBAA3}" srcOrd="0" destOrd="0" presId="urn:microsoft.com/office/officeart/2005/8/layout/gear1"/>
    <dgm:cxn modelId="{FE0C3540-A8B6-4EAB-8E88-3A2706B1C561}" srcId="{129AF263-AF3C-44E8-A650-6B4B78697062}" destId="{0E355AD6-D13E-465D-8441-BFD9770668F0}" srcOrd="0" destOrd="0" parTransId="{ECCFB292-37A0-4136-9308-372FB505D7DD}" sibTransId="{759DC980-6484-48B9-A1C4-37D6CD5C0121}"/>
    <dgm:cxn modelId="{EDB19760-A4D3-44CF-A0C9-F36404F8F63D}" type="presOf" srcId="{129AF263-AF3C-44E8-A650-6B4B78697062}" destId="{B9CF11D4-D6AB-43E8-8D2B-4E59D6F0E482}" srcOrd="3" destOrd="0" presId="urn:microsoft.com/office/officeart/2005/8/layout/gear1"/>
    <dgm:cxn modelId="{357D7675-81F9-4901-A5C4-01ED0F004263}" srcId="{F515E7CD-409C-4D45-AC46-9C49B82E7FAD}" destId="{ED09DCCB-FC93-4451-AE56-CAF245545521}" srcOrd="1" destOrd="0" parTransId="{5B74A3D9-EDFB-4E7D-9091-94832E0E31E8}" sibTransId="{0721FB49-AAF6-401F-8767-09D2017E96F1}"/>
    <dgm:cxn modelId="{7A296F58-BEE0-4E58-9E64-C015DF1A09B8}" type="presOf" srcId="{0E3EB851-00E5-4D5F-A19A-0D062341EEF0}" destId="{99B683C5-DE61-4161-935F-24A80D69F00F}" srcOrd="0" destOrd="0" presId="urn:microsoft.com/office/officeart/2005/8/layout/gear1"/>
    <dgm:cxn modelId="{FBB1ED7B-9D38-41FF-813A-F0ADC3DDD02E}" type="presOf" srcId="{8DA59437-E4BF-494E-A28C-6AE5A35B71B0}" destId="{61FDC72E-72AC-4125-86C7-74443C4DBAA3}" srcOrd="0" destOrd="1" presId="urn:microsoft.com/office/officeart/2005/8/layout/gear1"/>
    <dgm:cxn modelId="{D62D6382-A851-42F9-85DD-A29D78A80629}" type="presOf" srcId="{129AF263-AF3C-44E8-A650-6B4B78697062}" destId="{409C269C-ECC2-4A45-BA33-EEBAD7B8D9F1}" srcOrd="1" destOrd="0" presId="urn:microsoft.com/office/officeart/2005/8/layout/gear1"/>
    <dgm:cxn modelId="{9805968E-7800-4861-972D-E8B3A1C81F46}" type="presOf" srcId="{0ACBD67A-F2B7-4DC3-A34B-68D7CB93E273}" destId="{CFC45C89-C8DF-4C7F-BC3F-8864C9EFEDED}" srcOrd="0" destOrd="0" presId="urn:microsoft.com/office/officeart/2005/8/layout/gear1"/>
    <dgm:cxn modelId="{7E59A9B1-5760-4B3B-9B9F-B4B09A647CAB}" type="presOf" srcId="{50C1607C-7E4C-4F2A-9A4E-15EBDF24F262}" destId="{C09BF07C-3D5B-4009-90D3-5DFEF294FC93}" srcOrd="2" destOrd="0" presId="urn:microsoft.com/office/officeart/2005/8/layout/gear1"/>
    <dgm:cxn modelId="{9BA748C7-80FC-4A5F-A891-7360A5E7CF68}" type="presOf" srcId="{ED09DCCB-FC93-4451-AE56-CAF245545521}" destId="{03968928-4FC6-4DBB-B1A1-8EE7BF82EF21}" srcOrd="2" destOrd="0" presId="urn:microsoft.com/office/officeart/2005/8/layout/gear1"/>
    <dgm:cxn modelId="{0499D9CE-7C70-4D79-B9C5-E50EF18CB239}" srcId="{F515E7CD-409C-4D45-AC46-9C49B82E7FAD}" destId="{129AF263-AF3C-44E8-A650-6B4B78697062}" srcOrd="2" destOrd="0" parTransId="{130E6330-DEDC-41C4-A83B-745913093987}" sibTransId="{0E3EB851-00E5-4D5F-A19A-0D062341EEF0}"/>
    <dgm:cxn modelId="{F2E240CF-45D6-4227-AEC3-2A0C0A76F93B}" type="presOf" srcId="{94CE3B25-D225-4C67-8BCC-1D8858D31543}" destId="{61FDC72E-72AC-4125-86C7-74443C4DBAA3}" srcOrd="0" destOrd="2" presId="urn:microsoft.com/office/officeart/2005/8/layout/gear1"/>
    <dgm:cxn modelId="{4C5017D1-7A05-4096-B169-528834325EF1}" type="presOf" srcId="{0721FB49-AAF6-401F-8767-09D2017E96F1}" destId="{B4C1C2E6-9063-4110-A035-46DC70C9F290}" srcOrd="0" destOrd="0" presId="urn:microsoft.com/office/officeart/2005/8/layout/gear1"/>
    <dgm:cxn modelId="{81C3A6D6-C8D8-45C6-8798-173217E70210}" srcId="{F515E7CD-409C-4D45-AC46-9C49B82E7FAD}" destId="{50C1607C-7E4C-4F2A-9A4E-15EBDF24F262}" srcOrd="0" destOrd="0" parTransId="{F67F1771-A15A-4956-AECD-1D86490568B8}" sibTransId="{0ACBD67A-F2B7-4DC3-A34B-68D7CB93E273}"/>
    <dgm:cxn modelId="{17DC34EF-13BC-4028-8EA9-9C3EA40B1D12}" type="presOf" srcId="{F515E7CD-409C-4D45-AC46-9C49B82E7FAD}" destId="{97F0442E-6D87-4009-8C62-FD394B69BCAA}" srcOrd="0" destOrd="0" presId="urn:microsoft.com/office/officeart/2005/8/layout/gear1"/>
    <dgm:cxn modelId="{512A4EF1-9EF0-474D-9FC6-81FFA2CF0D9F}" srcId="{129AF263-AF3C-44E8-A650-6B4B78697062}" destId="{8DA59437-E4BF-494E-A28C-6AE5A35B71B0}" srcOrd="1" destOrd="0" parTransId="{7712F397-6775-49F4-A68C-6929E3C5D138}" sibTransId="{7DFED858-1259-4FD9-8B73-2446CA90A305}"/>
    <dgm:cxn modelId="{6FCE18F7-039C-4C72-A957-163FFEE9541F}" type="presOf" srcId="{129AF263-AF3C-44E8-A650-6B4B78697062}" destId="{65A62FB5-F53C-4830-BE15-B4F0BF6087A0}" srcOrd="0" destOrd="0" presId="urn:microsoft.com/office/officeart/2005/8/layout/gear1"/>
    <dgm:cxn modelId="{4B30A25E-B28B-41A9-A313-17248668FE55}" type="presParOf" srcId="{97F0442E-6D87-4009-8C62-FD394B69BCAA}" destId="{1205E49E-DEA8-459C-91FC-8E9138A2D5BB}" srcOrd="0" destOrd="0" presId="urn:microsoft.com/office/officeart/2005/8/layout/gear1"/>
    <dgm:cxn modelId="{F1EA0CC2-F670-48E2-907F-8DEED83A0DB2}" type="presParOf" srcId="{97F0442E-6D87-4009-8C62-FD394B69BCAA}" destId="{2F18EAC6-CBA5-460D-B942-E86719EA5716}" srcOrd="1" destOrd="0" presId="urn:microsoft.com/office/officeart/2005/8/layout/gear1"/>
    <dgm:cxn modelId="{F5DB2933-EA47-43C2-8716-6890A1B24643}" type="presParOf" srcId="{97F0442E-6D87-4009-8C62-FD394B69BCAA}" destId="{C09BF07C-3D5B-4009-90D3-5DFEF294FC93}" srcOrd="2" destOrd="0" presId="urn:microsoft.com/office/officeart/2005/8/layout/gear1"/>
    <dgm:cxn modelId="{F0836070-4B57-4934-8891-946EDB449A6B}" type="presParOf" srcId="{97F0442E-6D87-4009-8C62-FD394B69BCAA}" destId="{EFE82257-C236-449D-91A5-074F22A58587}" srcOrd="3" destOrd="0" presId="urn:microsoft.com/office/officeart/2005/8/layout/gear1"/>
    <dgm:cxn modelId="{BE32F7C4-2A1B-4C5B-8C64-9B90F43FC497}" type="presParOf" srcId="{97F0442E-6D87-4009-8C62-FD394B69BCAA}" destId="{9262A674-FC9C-4061-8B5C-DF019B9D3A07}" srcOrd="4" destOrd="0" presId="urn:microsoft.com/office/officeart/2005/8/layout/gear1"/>
    <dgm:cxn modelId="{661084FB-164F-4975-9784-B5600243DEDC}" type="presParOf" srcId="{97F0442E-6D87-4009-8C62-FD394B69BCAA}" destId="{03968928-4FC6-4DBB-B1A1-8EE7BF82EF21}" srcOrd="5" destOrd="0" presId="urn:microsoft.com/office/officeart/2005/8/layout/gear1"/>
    <dgm:cxn modelId="{96578B3E-B325-43D5-A21C-F18F17FF457C}" type="presParOf" srcId="{97F0442E-6D87-4009-8C62-FD394B69BCAA}" destId="{65A62FB5-F53C-4830-BE15-B4F0BF6087A0}" srcOrd="6" destOrd="0" presId="urn:microsoft.com/office/officeart/2005/8/layout/gear1"/>
    <dgm:cxn modelId="{0D421E88-F159-4A37-8D13-AFDD3FB9EAAC}" type="presParOf" srcId="{97F0442E-6D87-4009-8C62-FD394B69BCAA}" destId="{409C269C-ECC2-4A45-BA33-EEBAD7B8D9F1}" srcOrd="7" destOrd="0" presId="urn:microsoft.com/office/officeart/2005/8/layout/gear1"/>
    <dgm:cxn modelId="{BC1ECDD8-B9DA-469B-9F68-84642854A0E3}" type="presParOf" srcId="{97F0442E-6D87-4009-8C62-FD394B69BCAA}" destId="{10880D52-C218-4A2D-AD66-41ACD3ED8E25}" srcOrd="8" destOrd="0" presId="urn:microsoft.com/office/officeart/2005/8/layout/gear1"/>
    <dgm:cxn modelId="{75BB1F3B-7540-40E3-BFC2-244C27EBEE98}" type="presParOf" srcId="{97F0442E-6D87-4009-8C62-FD394B69BCAA}" destId="{B9CF11D4-D6AB-43E8-8D2B-4E59D6F0E482}" srcOrd="9" destOrd="0" presId="urn:microsoft.com/office/officeart/2005/8/layout/gear1"/>
    <dgm:cxn modelId="{57E4240B-2A85-4695-9544-365543E2D8F7}" type="presParOf" srcId="{97F0442E-6D87-4009-8C62-FD394B69BCAA}" destId="{61FDC72E-72AC-4125-86C7-74443C4DBAA3}" srcOrd="10" destOrd="0" presId="urn:microsoft.com/office/officeart/2005/8/layout/gear1"/>
    <dgm:cxn modelId="{9D318F97-C4E4-4F61-B667-3D47581F2DAE}" type="presParOf" srcId="{97F0442E-6D87-4009-8C62-FD394B69BCAA}" destId="{CFC45C89-C8DF-4C7F-BC3F-8864C9EFEDED}" srcOrd="11" destOrd="0" presId="urn:microsoft.com/office/officeart/2005/8/layout/gear1"/>
    <dgm:cxn modelId="{6DA53423-5153-40BC-9835-338E4002CD96}" type="presParOf" srcId="{97F0442E-6D87-4009-8C62-FD394B69BCAA}" destId="{B4C1C2E6-9063-4110-A035-46DC70C9F290}" srcOrd="12" destOrd="0" presId="urn:microsoft.com/office/officeart/2005/8/layout/gear1"/>
    <dgm:cxn modelId="{5D2881DF-B1E6-47BF-9E00-35476FDD9DA1}" type="presParOf" srcId="{97F0442E-6D87-4009-8C62-FD394B69BCAA}" destId="{99B683C5-DE61-4161-935F-24A80D69F00F}" srcOrd="13" destOrd="0" presId="urn:microsoft.com/office/officeart/2005/8/layout/gear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83E6457-5839-466D-8300-604CE096A555}" type="doc">
      <dgm:prSet loTypeId="urn:diagrams.loki3.com/BracketList" loCatId="list" qsTypeId="urn:microsoft.com/office/officeart/2005/8/quickstyle/simple1" qsCatId="simple" csTypeId="urn:microsoft.com/office/officeart/2005/8/colors/accent5_4" csCatId="accent5" phldr="1"/>
      <dgm:spPr/>
      <dgm:t>
        <a:bodyPr/>
        <a:lstStyle/>
        <a:p>
          <a:endParaRPr lang="en-IN"/>
        </a:p>
      </dgm:t>
    </dgm:pt>
    <dgm:pt modelId="{1702B16F-2CC4-47C0-8CD6-633AE10BD6E8}">
      <dgm:prSet custT="1"/>
      <dgm:spPr/>
      <dgm:t>
        <a:bodyPr/>
        <a:lstStyle/>
        <a:p>
          <a:r>
            <a:rPr lang="en-GB" sz="1600" b="1" dirty="0"/>
            <a:t>3. Constraints of Sample Site Inspection</a:t>
          </a:r>
          <a:endParaRPr lang="en-IN" sz="1600" dirty="0"/>
        </a:p>
      </dgm:t>
    </dgm:pt>
    <dgm:pt modelId="{5A025BD3-B99C-46BD-8779-642EE036EF41}" type="parTrans" cxnId="{B423E53A-83DF-488B-B864-4C28C361E599}">
      <dgm:prSet/>
      <dgm:spPr/>
      <dgm:t>
        <a:bodyPr/>
        <a:lstStyle/>
        <a:p>
          <a:endParaRPr lang="en-IN"/>
        </a:p>
      </dgm:t>
    </dgm:pt>
    <dgm:pt modelId="{9EF26E6E-AC7F-4BBA-A5A1-54D97A5E5A5E}" type="sibTrans" cxnId="{B423E53A-83DF-488B-B864-4C28C361E599}">
      <dgm:prSet/>
      <dgm:spPr/>
      <dgm:t>
        <a:bodyPr/>
        <a:lstStyle/>
        <a:p>
          <a:endParaRPr lang="en-IN"/>
        </a:p>
      </dgm:t>
    </dgm:pt>
    <dgm:pt modelId="{4FAB939A-22C4-44B2-BA38-1BBBEFB2CF22}">
      <dgm:prSet/>
      <dgm:spPr/>
      <dgm:t>
        <a:bodyPr/>
        <a:lstStyle/>
        <a:p>
          <a:r>
            <a:rPr lang="en-GB" b="1"/>
            <a:t>Issue:</a:t>
          </a:r>
          <a:r>
            <a:rPr lang="en-GB"/>
            <a:t> Inspecting all AVC hotspots is challenging due to time constraints.</a:t>
          </a:r>
          <a:endParaRPr lang="en-IN"/>
        </a:p>
      </dgm:t>
    </dgm:pt>
    <dgm:pt modelId="{745E3073-F848-4630-9ADD-E257C0E6A234}" type="parTrans" cxnId="{F5399A57-AA1A-4C70-B9E2-53EB5958EC3C}">
      <dgm:prSet/>
      <dgm:spPr/>
      <dgm:t>
        <a:bodyPr/>
        <a:lstStyle/>
        <a:p>
          <a:endParaRPr lang="en-IN"/>
        </a:p>
      </dgm:t>
    </dgm:pt>
    <dgm:pt modelId="{8BCCC4C5-D821-4BFC-8DF3-CB1422BE4C6A}" type="sibTrans" cxnId="{F5399A57-AA1A-4C70-B9E2-53EB5958EC3C}">
      <dgm:prSet/>
      <dgm:spPr/>
      <dgm:t>
        <a:bodyPr/>
        <a:lstStyle/>
        <a:p>
          <a:endParaRPr lang="en-IN"/>
        </a:p>
      </dgm:t>
    </dgm:pt>
    <dgm:pt modelId="{A5D8CA93-4896-4B6D-BD8B-2480E7F33605}">
      <dgm:prSet/>
      <dgm:spPr/>
      <dgm:t>
        <a:bodyPr/>
        <a:lstStyle/>
        <a:p>
          <a:r>
            <a:rPr lang="en-GB" b="1"/>
            <a:t>Solution:</a:t>
          </a:r>
          <a:endParaRPr lang="en-IN"/>
        </a:p>
      </dgm:t>
    </dgm:pt>
    <dgm:pt modelId="{14FF0B3E-38D7-4BF9-8E31-B22A87437C63}" type="parTrans" cxnId="{C7C4B166-065E-4C56-B406-E8A383EAABBD}">
      <dgm:prSet/>
      <dgm:spPr/>
      <dgm:t>
        <a:bodyPr/>
        <a:lstStyle/>
        <a:p>
          <a:endParaRPr lang="en-IN"/>
        </a:p>
      </dgm:t>
    </dgm:pt>
    <dgm:pt modelId="{B024F412-CAED-4778-9350-14539E94268F}" type="sibTrans" cxnId="{C7C4B166-065E-4C56-B406-E8A383EAABBD}">
      <dgm:prSet/>
      <dgm:spPr/>
      <dgm:t>
        <a:bodyPr/>
        <a:lstStyle/>
        <a:p>
          <a:endParaRPr lang="en-IN"/>
        </a:p>
      </dgm:t>
    </dgm:pt>
    <dgm:pt modelId="{1D4692C0-8CBC-4426-99A4-52FE431931AD}">
      <dgm:prSet/>
      <dgm:spPr/>
      <dgm:t>
        <a:bodyPr/>
        <a:lstStyle/>
        <a:p>
          <a:r>
            <a:rPr lang="en-GB"/>
            <a:t>Utilize remote sensing technologies and GIS for virtual inspections.</a:t>
          </a:r>
          <a:endParaRPr lang="en-IN"/>
        </a:p>
      </dgm:t>
    </dgm:pt>
    <dgm:pt modelId="{39FB5EFB-493F-4CBF-B6B3-77FCE4B8DEE7}" type="parTrans" cxnId="{15EA4FBF-CBBB-4DF3-AC69-99CBF05E7A64}">
      <dgm:prSet/>
      <dgm:spPr/>
      <dgm:t>
        <a:bodyPr/>
        <a:lstStyle/>
        <a:p>
          <a:endParaRPr lang="en-IN"/>
        </a:p>
      </dgm:t>
    </dgm:pt>
    <dgm:pt modelId="{49B717A7-9C44-4C7D-978C-3F355EC84959}" type="sibTrans" cxnId="{15EA4FBF-CBBB-4DF3-AC69-99CBF05E7A64}">
      <dgm:prSet/>
      <dgm:spPr/>
      <dgm:t>
        <a:bodyPr/>
        <a:lstStyle/>
        <a:p>
          <a:endParaRPr lang="en-IN"/>
        </a:p>
      </dgm:t>
    </dgm:pt>
    <dgm:pt modelId="{50C44BC4-78BB-446C-8D72-CAE005348350}">
      <dgm:prSet/>
      <dgm:spPr/>
      <dgm:t>
        <a:bodyPr/>
        <a:lstStyle/>
        <a:p>
          <a:r>
            <a:rPr lang="en-GB"/>
            <a:t>Use drones for aerial surveys.</a:t>
          </a:r>
          <a:endParaRPr lang="en-IN"/>
        </a:p>
      </dgm:t>
    </dgm:pt>
    <dgm:pt modelId="{E8930B11-063B-45A2-BD30-9D67CEF47304}" type="parTrans" cxnId="{2471D5A5-F08D-407B-B16F-9DFA04333A31}">
      <dgm:prSet/>
      <dgm:spPr/>
      <dgm:t>
        <a:bodyPr/>
        <a:lstStyle/>
        <a:p>
          <a:endParaRPr lang="en-IN"/>
        </a:p>
      </dgm:t>
    </dgm:pt>
    <dgm:pt modelId="{F0E4D592-E9BC-4DF5-84F7-285FCB963BDC}" type="sibTrans" cxnId="{2471D5A5-F08D-407B-B16F-9DFA04333A31}">
      <dgm:prSet/>
      <dgm:spPr/>
      <dgm:t>
        <a:bodyPr/>
        <a:lstStyle/>
        <a:p>
          <a:endParaRPr lang="en-IN"/>
        </a:p>
      </dgm:t>
    </dgm:pt>
    <dgm:pt modelId="{F2A16948-C684-495C-B7E4-C9B48A0640BE}">
      <dgm:prSet/>
      <dgm:spPr/>
      <dgm:t>
        <a:bodyPr/>
        <a:lstStyle/>
        <a:p>
          <a:r>
            <a:rPr lang="en-GB"/>
            <a:t>Involve local stakeholders in data collection</a:t>
          </a:r>
          <a:endParaRPr lang="en-IN"/>
        </a:p>
      </dgm:t>
    </dgm:pt>
    <dgm:pt modelId="{5BF093EC-63AF-4809-A087-C3CEA4121B1F}" type="parTrans" cxnId="{2B7447A4-DB7D-4497-BB98-7468DA466506}">
      <dgm:prSet/>
      <dgm:spPr/>
      <dgm:t>
        <a:bodyPr/>
        <a:lstStyle/>
        <a:p>
          <a:endParaRPr lang="en-IN"/>
        </a:p>
      </dgm:t>
    </dgm:pt>
    <dgm:pt modelId="{7B38DB1E-AFF0-45EC-9C9F-4EF334E3048F}" type="sibTrans" cxnId="{2B7447A4-DB7D-4497-BB98-7468DA466506}">
      <dgm:prSet/>
      <dgm:spPr/>
      <dgm:t>
        <a:bodyPr/>
        <a:lstStyle/>
        <a:p>
          <a:endParaRPr lang="en-IN"/>
        </a:p>
      </dgm:t>
    </dgm:pt>
    <dgm:pt modelId="{FCF5E08B-9E57-41C0-9B53-040762D24134}" type="pres">
      <dgm:prSet presAssocID="{083E6457-5839-466D-8300-604CE096A555}" presName="Name0" presStyleCnt="0">
        <dgm:presLayoutVars>
          <dgm:dir/>
          <dgm:animLvl val="lvl"/>
          <dgm:resizeHandles val="exact"/>
        </dgm:presLayoutVars>
      </dgm:prSet>
      <dgm:spPr/>
    </dgm:pt>
    <dgm:pt modelId="{29199484-42C8-4738-A827-C6405D6C4536}" type="pres">
      <dgm:prSet presAssocID="{1702B16F-2CC4-47C0-8CD6-633AE10BD6E8}" presName="linNode" presStyleCnt="0"/>
      <dgm:spPr/>
    </dgm:pt>
    <dgm:pt modelId="{9FEA015B-B9F7-492E-9A23-2EA64A6281D2}" type="pres">
      <dgm:prSet presAssocID="{1702B16F-2CC4-47C0-8CD6-633AE10BD6E8}" presName="parTx" presStyleLbl="revTx" presStyleIdx="0" presStyleCnt="3">
        <dgm:presLayoutVars>
          <dgm:chMax val="1"/>
          <dgm:bulletEnabled val="1"/>
        </dgm:presLayoutVars>
      </dgm:prSet>
      <dgm:spPr/>
    </dgm:pt>
    <dgm:pt modelId="{79BC3299-C834-4235-BE47-E2EAA08BCF68}" type="pres">
      <dgm:prSet presAssocID="{1702B16F-2CC4-47C0-8CD6-633AE10BD6E8}" presName="bracket" presStyleLbl="parChTrans1D1" presStyleIdx="0" presStyleCnt="3"/>
      <dgm:spPr/>
    </dgm:pt>
    <dgm:pt modelId="{73669A1E-1804-4155-AF62-8D581C2399CB}" type="pres">
      <dgm:prSet presAssocID="{1702B16F-2CC4-47C0-8CD6-633AE10BD6E8}" presName="spH" presStyleCnt="0"/>
      <dgm:spPr/>
    </dgm:pt>
    <dgm:pt modelId="{C8F5DB8D-C196-4ECE-B26F-1EF3603D1981}" type="pres">
      <dgm:prSet presAssocID="{9EF26E6E-AC7F-4BBA-A5A1-54D97A5E5A5E}" presName="spV" presStyleCnt="0"/>
      <dgm:spPr/>
    </dgm:pt>
    <dgm:pt modelId="{C065C5F0-0E05-46F2-9353-7370BB22E028}" type="pres">
      <dgm:prSet presAssocID="{4FAB939A-22C4-44B2-BA38-1BBBEFB2CF22}" presName="linNode" presStyleCnt="0"/>
      <dgm:spPr/>
    </dgm:pt>
    <dgm:pt modelId="{065A5375-91E3-4D6D-B687-3DBC18CE6B03}" type="pres">
      <dgm:prSet presAssocID="{4FAB939A-22C4-44B2-BA38-1BBBEFB2CF22}" presName="parTx" presStyleLbl="revTx" presStyleIdx="1" presStyleCnt="3">
        <dgm:presLayoutVars>
          <dgm:chMax val="1"/>
          <dgm:bulletEnabled val="1"/>
        </dgm:presLayoutVars>
      </dgm:prSet>
      <dgm:spPr/>
    </dgm:pt>
    <dgm:pt modelId="{5250AD76-2FD7-42A6-BF90-485FE95EA471}" type="pres">
      <dgm:prSet presAssocID="{4FAB939A-22C4-44B2-BA38-1BBBEFB2CF22}" presName="bracket" presStyleLbl="parChTrans1D1" presStyleIdx="1" presStyleCnt="3"/>
      <dgm:spPr/>
    </dgm:pt>
    <dgm:pt modelId="{872C0E23-7B51-4D2E-A7F7-2073976FAAB9}" type="pres">
      <dgm:prSet presAssocID="{4FAB939A-22C4-44B2-BA38-1BBBEFB2CF22}" presName="spH" presStyleCnt="0"/>
      <dgm:spPr/>
    </dgm:pt>
    <dgm:pt modelId="{DBF8D64E-7E20-4146-8D75-A28170313ADC}" type="pres">
      <dgm:prSet presAssocID="{8BCCC4C5-D821-4BFC-8DF3-CB1422BE4C6A}" presName="spV" presStyleCnt="0"/>
      <dgm:spPr/>
    </dgm:pt>
    <dgm:pt modelId="{BBFDA9E3-63F1-4383-A766-EEFA4311610E}" type="pres">
      <dgm:prSet presAssocID="{A5D8CA93-4896-4B6D-BD8B-2480E7F33605}" presName="linNode" presStyleCnt="0"/>
      <dgm:spPr/>
    </dgm:pt>
    <dgm:pt modelId="{2E11E42B-BB99-4544-94A2-C0FD32E2AFB2}" type="pres">
      <dgm:prSet presAssocID="{A5D8CA93-4896-4B6D-BD8B-2480E7F33605}" presName="parTx" presStyleLbl="revTx" presStyleIdx="2" presStyleCnt="3">
        <dgm:presLayoutVars>
          <dgm:chMax val="1"/>
          <dgm:bulletEnabled val="1"/>
        </dgm:presLayoutVars>
      </dgm:prSet>
      <dgm:spPr/>
    </dgm:pt>
    <dgm:pt modelId="{F23172C0-144F-4718-933F-6638AB636165}" type="pres">
      <dgm:prSet presAssocID="{A5D8CA93-4896-4B6D-BD8B-2480E7F33605}" presName="bracket" presStyleLbl="parChTrans1D1" presStyleIdx="2" presStyleCnt="3"/>
      <dgm:spPr/>
    </dgm:pt>
    <dgm:pt modelId="{A0207B66-6F5F-4350-94B6-87AF04D53A71}" type="pres">
      <dgm:prSet presAssocID="{A5D8CA93-4896-4B6D-BD8B-2480E7F33605}" presName="spH" presStyleCnt="0"/>
      <dgm:spPr/>
    </dgm:pt>
    <dgm:pt modelId="{356F7DE9-B07A-4C89-A7CA-FFEDE3D25FA3}" type="pres">
      <dgm:prSet presAssocID="{A5D8CA93-4896-4B6D-BD8B-2480E7F33605}" presName="desTx" presStyleLbl="node1" presStyleIdx="0" presStyleCnt="1">
        <dgm:presLayoutVars>
          <dgm:bulletEnabled val="1"/>
        </dgm:presLayoutVars>
      </dgm:prSet>
      <dgm:spPr/>
    </dgm:pt>
  </dgm:ptLst>
  <dgm:cxnLst>
    <dgm:cxn modelId="{F598F728-8E84-40A6-A945-7CF9EF707C49}" type="presOf" srcId="{F2A16948-C684-495C-B7E4-C9B48A0640BE}" destId="{356F7DE9-B07A-4C89-A7CA-FFEDE3D25FA3}" srcOrd="0" destOrd="2" presId="urn:diagrams.loki3.com/BracketList"/>
    <dgm:cxn modelId="{FDC9B239-F41B-4A41-AB79-A8011E87E260}" type="presOf" srcId="{1D4692C0-8CBC-4426-99A4-52FE431931AD}" destId="{356F7DE9-B07A-4C89-A7CA-FFEDE3D25FA3}" srcOrd="0" destOrd="0" presId="urn:diagrams.loki3.com/BracketList"/>
    <dgm:cxn modelId="{B423E53A-83DF-488B-B864-4C28C361E599}" srcId="{083E6457-5839-466D-8300-604CE096A555}" destId="{1702B16F-2CC4-47C0-8CD6-633AE10BD6E8}" srcOrd="0" destOrd="0" parTransId="{5A025BD3-B99C-46BD-8779-642EE036EF41}" sibTransId="{9EF26E6E-AC7F-4BBA-A5A1-54D97A5E5A5E}"/>
    <dgm:cxn modelId="{9BA73245-DE15-4643-931E-2AD953013AA1}" type="presOf" srcId="{50C44BC4-78BB-446C-8D72-CAE005348350}" destId="{356F7DE9-B07A-4C89-A7CA-FFEDE3D25FA3}" srcOrd="0" destOrd="1" presId="urn:diagrams.loki3.com/BracketList"/>
    <dgm:cxn modelId="{C7C4B166-065E-4C56-B406-E8A383EAABBD}" srcId="{083E6457-5839-466D-8300-604CE096A555}" destId="{A5D8CA93-4896-4B6D-BD8B-2480E7F33605}" srcOrd="2" destOrd="0" parTransId="{14FF0B3E-38D7-4BF9-8E31-B22A87437C63}" sibTransId="{B024F412-CAED-4778-9350-14539E94268F}"/>
    <dgm:cxn modelId="{5E13CC68-13EB-498D-AD09-602CC365D7D6}" type="presOf" srcId="{1702B16F-2CC4-47C0-8CD6-633AE10BD6E8}" destId="{9FEA015B-B9F7-492E-9A23-2EA64A6281D2}" srcOrd="0" destOrd="0" presId="urn:diagrams.loki3.com/BracketList"/>
    <dgm:cxn modelId="{F5399A57-AA1A-4C70-B9E2-53EB5958EC3C}" srcId="{083E6457-5839-466D-8300-604CE096A555}" destId="{4FAB939A-22C4-44B2-BA38-1BBBEFB2CF22}" srcOrd="1" destOrd="0" parTransId="{745E3073-F848-4630-9ADD-E257C0E6A234}" sibTransId="{8BCCC4C5-D821-4BFC-8DF3-CB1422BE4C6A}"/>
    <dgm:cxn modelId="{5074957E-5D10-4D2C-8B32-DB8BD2E97FB5}" type="presOf" srcId="{083E6457-5839-466D-8300-604CE096A555}" destId="{FCF5E08B-9E57-41C0-9B53-040762D24134}" srcOrd="0" destOrd="0" presId="urn:diagrams.loki3.com/BracketList"/>
    <dgm:cxn modelId="{2B7447A4-DB7D-4497-BB98-7468DA466506}" srcId="{A5D8CA93-4896-4B6D-BD8B-2480E7F33605}" destId="{F2A16948-C684-495C-B7E4-C9B48A0640BE}" srcOrd="2" destOrd="0" parTransId="{5BF093EC-63AF-4809-A087-C3CEA4121B1F}" sibTransId="{7B38DB1E-AFF0-45EC-9C9F-4EF334E3048F}"/>
    <dgm:cxn modelId="{2471D5A5-F08D-407B-B16F-9DFA04333A31}" srcId="{A5D8CA93-4896-4B6D-BD8B-2480E7F33605}" destId="{50C44BC4-78BB-446C-8D72-CAE005348350}" srcOrd="1" destOrd="0" parTransId="{E8930B11-063B-45A2-BD30-9D67CEF47304}" sibTransId="{F0E4D592-E9BC-4DF5-84F7-285FCB963BDC}"/>
    <dgm:cxn modelId="{E0CEB9B0-C88F-4C83-86EF-96BA084B2A5C}" type="presOf" srcId="{4FAB939A-22C4-44B2-BA38-1BBBEFB2CF22}" destId="{065A5375-91E3-4D6D-B687-3DBC18CE6B03}" srcOrd="0" destOrd="0" presId="urn:diagrams.loki3.com/BracketList"/>
    <dgm:cxn modelId="{15EA4FBF-CBBB-4DF3-AC69-99CBF05E7A64}" srcId="{A5D8CA93-4896-4B6D-BD8B-2480E7F33605}" destId="{1D4692C0-8CBC-4426-99A4-52FE431931AD}" srcOrd="0" destOrd="0" parTransId="{39FB5EFB-493F-4CBF-B6B3-77FCE4B8DEE7}" sibTransId="{49B717A7-9C44-4C7D-978C-3F355EC84959}"/>
    <dgm:cxn modelId="{ACE921DA-9E46-49E5-B2BC-F901CB23CA42}" type="presOf" srcId="{A5D8CA93-4896-4B6D-BD8B-2480E7F33605}" destId="{2E11E42B-BB99-4544-94A2-C0FD32E2AFB2}" srcOrd="0" destOrd="0" presId="urn:diagrams.loki3.com/BracketList"/>
    <dgm:cxn modelId="{6DE06266-529F-4A76-9C58-F34040063150}" type="presParOf" srcId="{FCF5E08B-9E57-41C0-9B53-040762D24134}" destId="{29199484-42C8-4738-A827-C6405D6C4536}" srcOrd="0" destOrd="0" presId="urn:diagrams.loki3.com/BracketList"/>
    <dgm:cxn modelId="{901A34E3-E53D-4C50-AF71-7F92FA1D9CF4}" type="presParOf" srcId="{29199484-42C8-4738-A827-C6405D6C4536}" destId="{9FEA015B-B9F7-492E-9A23-2EA64A6281D2}" srcOrd="0" destOrd="0" presId="urn:diagrams.loki3.com/BracketList"/>
    <dgm:cxn modelId="{45F70DE3-2C5F-48B8-AACF-741299696B52}" type="presParOf" srcId="{29199484-42C8-4738-A827-C6405D6C4536}" destId="{79BC3299-C834-4235-BE47-E2EAA08BCF68}" srcOrd="1" destOrd="0" presId="urn:diagrams.loki3.com/BracketList"/>
    <dgm:cxn modelId="{A0C50E4F-0470-49F3-9E17-7916DD91231D}" type="presParOf" srcId="{29199484-42C8-4738-A827-C6405D6C4536}" destId="{73669A1E-1804-4155-AF62-8D581C2399CB}" srcOrd="2" destOrd="0" presId="urn:diagrams.loki3.com/BracketList"/>
    <dgm:cxn modelId="{58302031-1DBF-4E4E-B8A7-C09F32212B87}" type="presParOf" srcId="{FCF5E08B-9E57-41C0-9B53-040762D24134}" destId="{C8F5DB8D-C196-4ECE-B26F-1EF3603D1981}" srcOrd="1" destOrd="0" presId="urn:diagrams.loki3.com/BracketList"/>
    <dgm:cxn modelId="{51DFC09A-F1AD-448B-A13F-1DEC42EB7929}" type="presParOf" srcId="{FCF5E08B-9E57-41C0-9B53-040762D24134}" destId="{C065C5F0-0E05-46F2-9353-7370BB22E028}" srcOrd="2" destOrd="0" presId="urn:diagrams.loki3.com/BracketList"/>
    <dgm:cxn modelId="{1310B078-F2F2-4775-968C-884D3DB71AFB}" type="presParOf" srcId="{C065C5F0-0E05-46F2-9353-7370BB22E028}" destId="{065A5375-91E3-4D6D-B687-3DBC18CE6B03}" srcOrd="0" destOrd="0" presId="urn:diagrams.loki3.com/BracketList"/>
    <dgm:cxn modelId="{9B17ED95-427E-4753-AFEC-2AF77C4FFD12}" type="presParOf" srcId="{C065C5F0-0E05-46F2-9353-7370BB22E028}" destId="{5250AD76-2FD7-42A6-BF90-485FE95EA471}" srcOrd="1" destOrd="0" presId="urn:diagrams.loki3.com/BracketList"/>
    <dgm:cxn modelId="{963BDC08-62BE-47D9-B0AE-00FC0B33FA59}" type="presParOf" srcId="{C065C5F0-0E05-46F2-9353-7370BB22E028}" destId="{872C0E23-7B51-4D2E-A7F7-2073976FAAB9}" srcOrd="2" destOrd="0" presId="urn:diagrams.loki3.com/BracketList"/>
    <dgm:cxn modelId="{D101B505-3E72-4FF2-8ED1-E2BDCBCE7FA9}" type="presParOf" srcId="{FCF5E08B-9E57-41C0-9B53-040762D24134}" destId="{DBF8D64E-7E20-4146-8D75-A28170313ADC}" srcOrd="3" destOrd="0" presId="urn:diagrams.loki3.com/BracketList"/>
    <dgm:cxn modelId="{865502F8-6A4E-48E4-9DDD-F260A8481378}" type="presParOf" srcId="{FCF5E08B-9E57-41C0-9B53-040762D24134}" destId="{BBFDA9E3-63F1-4383-A766-EEFA4311610E}" srcOrd="4" destOrd="0" presId="urn:diagrams.loki3.com/BracketList"/>
    <dgm:cxn modelId="{4435C810-DB33-496C-AB1E-999FA9E850D3}" type="presParOf" srcId="{BBFDA9E3-63F1-4383-A766-EEFA4311610E}" destId="{2E11E42B-BB99-4544-94A2-C0FD32E2AFB2}" srcOrd="0" destOrd="0" presId="urn:diagrams.loki3.com/BracketList"/>
    <dgm:cxn modelId="{BE85C7F2-D3B5-4EED-BCF8-116D149F93E4}" type="presParOf" srcId="{BBFDA9E3-63F1-4383-A766-EEFA4311610E}" destId="{F23172C0-144F-4718-933F-6638AB636165}" srcOrd="1" destOrd="0" presId="urn:diagrams.loki3.com/BracketList"/>
    <dgm:cxn modelId="{42EA729C-125A-4D80-B355-D4E3398710E7}" type="presParOf" srcId="{BBFDA9E3-63F1-4383-A766-EEFA4311610E}" destId="{A0207B66-6F5F-4350-94B6-87AF04D53A71}" srcOrd="2" destOrd="0" presId="urn:diagrams.loki3.com/BracketList"/>
    <dgm:cxn modelId="{A6FF2016-1B1C-44E1-B1DA-E3DC42B63C6A}" type="presParOf" srcId="{BBFDA9E3-63F1-4383-A766-EEFA4311610E}" destId="{356F7DE9-B07A-4C89-A7CA-FFEDE3D25FA3}" srcOrd="3" destOrd="0" presId="urn:diagrams.loki3.com/Bracket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6C4AD-BBC4-4A9E-8AFF-FA116F162AB3}">
      <dsp:nvSpPr>
        <dsp:cNvPr id="0" name=""/>
        <dsp:cNvSpPr/>
      </dsp:nvSpPr>
      <dsp:spPr>
        <a:xfrm>
          <a:off x="0" y="9055"/>
          <a:ext cx="5503494" cy="4680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u="sng" kern="1200" baseline="0" dirty="0"/>
            <a:t>Animal-Vehicle Collisions (AVCs)</a:t>
          </a:r>
          <a:endParaRPr lang="en-IN" sz="2000" kern="1200" dirty="0"/>
        </a:p>
      </dsp:txBody>
      <dsp:txXfrm>
        <a:off x="22846" y="31901"/>
        <a:ext cx="5457802" cy="422308"/>
      </dsp:txXfrm>
    </dsp:sp>
    <dsp:sp modelId="{401B4389-CBD4-4141-BE38-EE96798C8877}">
      <dsp:nvSpPr>
        <dsp:cNvPr id="0" name=""/>
        <dsp:cNvSpPr/>
      </dsp:nvSpPr>
      <dsp:spPr>
        <a:xfrm>
          <a:off x="0" y="534655"/>
          <a:ext cx="5503494" cy="468000"/>
        </a:xfrm>
        <a:prstGeom prst="roundRect">
          <a:avLst/>
        </a:prstGeom>
        <a:solidFill>
          <a:schemeClr val="accent3">
            <a:hueOff val="1036186"/>
            <a:satOff val="-15329"/>
            <a:lumOff val="28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Significant and Growing Concern</a:t>
          </a:r>
          <a:endParaRPr lang="en-IN" sz="2000" kern="1200"/>
        </a:p>
      </dsp:txBody>
      <dsp:txXfrm>
        <a:off x="22846" y="557501"/>
        <a:ext cx="5457802" cy="422308"/>
      </dsp:txXfrm>
    </dsp:sp>
    <dsp:sp modelId="{7F355FAF-D657-436F-8AD1-3D55EECD00AA}">
      <dsp:nvSpPr>
        <dsp:cNvPr id="0" name=""/>
        <dsp:cNvSpPr/>
      </dsp:nvSpPr>
      <dsp:spPr>
        <a:xfrm>
          <a:off x="0" y="1002655"/>
          <a:ext cx="5503494" cy="1055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36"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b="0" i="0" kern="1200" baseline="0"/>
            <a:t>Serious human injuries and fatalities</a:t>
          </a:r>
          <a:endParaRPr lang="en-IN" sz="1600" kern="1200"/>
        </a:p>
        <a:p>
          <a:pPr marL="171450" lvl="1" indent="-171450" algn="l" defTabSz="711200">
            <a:lnSpc>
              <a:spcPct val="90000"/>
            </a:lnSpc>
            <a:spcBef>
              <a:spcPct val="0"/>
            </a:spcBef>
            <a:spcAft>
              <a:spcPct val="20000"/>
            </a:spcAft>
            <a:buChar char="•"/>
          </a:pPr>
          <a:r>
            <a:rPr lang="en-US" sz="1600" b="0" i="0" kern="1200" baseline="0"/>
            <a:t>Considerable vehicle damage</a:t>
          </a:r>
          <a:endParaRPr lang="en-IN" sz="1600" kern="1200"/>
        </a:p>
        <a:p>
          <a:pPr marL="171450" lvl="1" indent="-171450" algn="l" defTabSz="711200">
            <a:lnSpc>
              <a:spcPct val="90000"/>
            </a:lnSpc>
            <a:spcBef>
              <a:spcPct val="0"/>
            </a:spcBef>
            <a:spcAft>
              <a:spcPct val="20000"/>
            </a:spcAft>
            <a:buChar char="•"/>
          </a:pPr>
          <a:r>
            <a:rPr lang="en-US" sz="1600" b="0" i="0" kern="1200" baseline="0"/>
            <a:t>Death or severe injury to animals</a:t>
          </a:r>
          <a:endParaRPr lang="en-IN" sz="1600" kern="1200"/>
        </a:p>
        <a:p>
          <a:pPr marL="171450" lvl="1" indent="-171450" algn="l" defTabSz="711200">
            <a:lnSpc>
              <a:spcPct val="90000"/>
            </a:lnSpc>
            <a:spcBef>
              <a:spcPct val="0"/>
            </a:spcBef>
            <a:spcAft>
              <a:spcPct val="20000"/>
            </a:spcAft>
            <a:buChar char="•"/>
          </a:pPr>
          <a:r>
            <a:rPr lang="en-US" sz="1600" b="0" i="0" kern="1200" baseline="0"/>
            <a:t>Wildlife conservation and animal welfare issues</a:t>
          </a:r>
          <a:endParaRPr lang="en-IN" sz="1600" kern="1200"/>
        </a:p>
      </dsp:txBody>
      <dsp:txXfrm>
        <a:off x="0" y="1002655"/>
        <a:ext cx="5503494" cy="1055700"/>
      </dsp:txXfrm>
    </dsp:sp>
    <dsp:sp modelId="{A5F709B7-57CD-46C7-934E-B142E54DB2C8}">
      <dsp:nvSpPr>
        <dsp:cNvPr id="0" name=""/>
        <dsp:cNvSpPr/>
      </dsp:nvSpPr>
      <dsp:spPr>
        <a:xfrm>
          <a:off x="0" y="2058355"/>
          <a:ext cx="5503494" cy="468000"/>
        </a:xfrm>
        <a:prstGeom prst="roundRect">
          <a:avLst/>
        </a:prstGeom>
        <a:solidFill>
          <a:schemeClr val="accent3">
            <a:hueOff val="2072372"/>
            <a:satOff val="-30659"/>
            <a:lumOff val="575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Contributing Factors</a:t>
          </a:r>
          <a:endParaRPr lang="en-IN" sz="2000" kern="1200"/>
        </a:p>
      </dsp:txBody>
      <dsp:txXfrm>
        <a:off x="22846" y="2081201"/>
        <a:ext cx="5457802" cy="422308"/>
      </dsp:txXfrm>
    </dsp:sp>
    <dsp:sp modelId="{4D14D888-6621-467F-B100-17DE68C9FED1}">
      <dsp:nvSpPr>
        <dsp:cNvPr id="0" name=""/>
        <dsp:cNvSpPr/>
      </dsp:nvSpPr>
      <dsp:spPr>
        <a:xfrm>
          <a:off x="0" y="2526355"/>
          <a:ext cx="5503494" cy="1055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36"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b="0" i="0" kern="1200" baseline="0"/>
            <a:t>Urbanization and road network expansion</a:t>
          </a:r>
          <a:endParaRPr lang="en-IN" sz="1600" kern="1200"/>
        </a:p>
        <a:p>
          <a:pPr marL="171450" lvl="1" indent="-171450" algn="l" defTabSz="711200">
            <a:lnSpc>
              <a:spcPct val="90000"/>
            </a:lnSpc>
            <a:spcBef>
              <a:spcPct val="0"/>
            </a:spcBef>
            <a:spcAft>
              <a:spcPct val="20000"/>
            </a:spcAft>
            <a:buChar char="•"/>
          </a:pPr>
          <a:r>
            <a:rPr lang="en-US" sz="1600" b="0" i="0" kern="1200" baseline="0" dirty="0"/>
            <a:t>Encroachment on natural habitats</a:t>
          </a:r>
          <a:endParaRPr lang="en-IN" sz="1600" kern="1200" dirty="0"/>
        </a:p>
        <a:p>
          <a:pPr marL="171450" lvl="1" indent="-171450" algn="l" defTabSz="711200">
            <a:lnSpc>
              <a:spcPct val="90000"/>
            </a:lnSpc>
            <a:spcBef>
              <a:spcPct val="0"/>
            </a:spcBef>
            <a:spcAft>
              <a:spcPct val="20000"/>
            </a:spcAft>
            <a:buChar char="•"/>
          </a:pPr>
          <a:r>
            <a:rPr lang="en-US" sz="1600" b="0" i="0" kern="1200" baseline="0"/>
            <a:t>Seasonal migrations and territorial searches</a:t>
          </a:r>
          <a:endParaRPr lang="en-IN" sz="1600" kern="1200"/>
        </a:p>
        <a:p>
          <a:pPr marL="171450" lvl="1" indent="-171450" algn="l" defTabSz="711200">
            <a:lnSpc>
              <a:spcPct val="90000"/>
            </a:lnSpc>
            <a:spcBef>
              <a:spcPct val="0"/>
            </a:spcBef>
            <a:spcAft>
              <a:spcPct val="20000"/>
            </a:spcAft>
            <a:buChar char="•"/>
          </a:pPr>
          <a:r>
            <a:rPr lang="en-US" sz="1600" b="0" i="0" kern="1200" baseline="0"/>
            <a:t>Increased livestock presence in rural areas</a:t>
          </a:r>
          <a:endParaRPr lang="en-IN" sz="1600" kern="1200"/>
        </a:p>
      </dsp:txBody>
      <dsp:txXfrm>
        <a:off x="0" y="2526355"/>
        <a:ext cx="5503494" cy="1055700"/>
      </dsp:txXfrm>
    </dsp:sp>
    <dsp:sp modelId="{1156EA7B-1FCA-44F3-BB42-A11D6763972E}">
      <dsp:nvSpPr>
        <dsp:cNvPr id="0" name=""/>
        <dsp:cNvSpPr/>
      </dsp:nvSpPr>
      <dsp:spPr>
        <a:xfrm>
          <a:off x="0" y="3582055"/>
          <a:ext cx="5503494" cy="468000"/>
        </a:xfrm>
        <a:prstGeom prst="round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Consequences</a:t>
          </a:r>
          <a:endParaRPr lang="en-IN" sz="2000" kern="1200"/>
        </a:p>
      </dsp:txBody>
      <dsp:txXfrm>
        <a:off x="22846" y="3604901"/>
        <a:ext cx="5457802" cy="422308"/>
      </dsp:txXfrm>
    </dsp:sp>
    <dsp:sp modelId="{9EF3D0EC-C332-4AAE-90BE-A2B32D67F659}">
      <dsp:nvSpPr>
        <dsp:cNvPr id="0" name=""/>
        <dsp:cNvSpPr/>
      </dsp:nvSpPr>
      <dsp:spPr>
        <a:xfrm>
          <a:off x="0" y="4050055"/>
          <a:ext cx="5503494" cy="1573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36"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b="0" i="0" kern="1200" baseline="0"/>
            <a:t>Economic Impact</a:t>
          </a:r>
          <a:endParaRPr lang="en-IN" sz="1600" kern="1200"/>
        </a:p>
        <a:p>
          <a:pPr marL="342900" lvl="2" indent="-171450" algn="l" defTabSz="711200">
            <a:lnSpc>
              <a:spcPct val="90000"/>
            </a:lnSpc>
            <a:spcBef>
              <a:spcPct val="0"/>
            </a:spcBef>
            <a:spcAft>
              <a:spcPct val="20000"/>
            </a:spcAft>
            <a:buChar char="•"/>
          </a:pPr>
          <a:r>
            <a:rPr lang="en-US" sz="1600" b="0" i="0" kern="1200" baseline="0"/>
            <a:t>Vehicle repairs, medical expenses, insurance claims</a:t>
          </a:r>
          <a:endParaRPr lang="en-IN" sz="1600" kern="1200"/>
        </a:p>
        <a:p>
          <a:pPr marL="171450" lvl="1" indent="-171450" algn="l" defTabSz="711200">
            <a:lnSpc>
              <a:spcPct val="90000"/>
            </a:lnSpc>
            <a:spcBef>
              <a:spcPct val="0"/>
            </a:spcBef>
            <a:spcAft>
              <a:spcPct val="20000"/>
            </a:spcAft>
            <a:buChar char="•"/>
          </a:pPr>
          <a:r>
            <a:rPr lang="en-US" sz="1600" b="0" i="0" kern="1200" baseline="0"/>
            <a:t>Ecological Impact</a:t>
          </a:r>
          <a:endParaRPr lang="en-IN" sz="1600" kern="1200"/>
        </a:p>
        <a:p>
          <a:pPr marL="342900" lvl="2" indent="-171450" algn="l" defTabSz="711200">
            <a:lnSpc>
              <a:spcPct val="90000"/>
            </a:lnSpc>
            <a:spcBef>
              <a:spcPct val="0"/>
            </a:spcBef>
            <a:spcAft>
              <a:spcPct val="20000"/>
            </a:spcAft>
            <a:buChar char="•"/>
          </a:pPr>
          <a:r>
            <a:rPr lang="en-US" sz="1600" b="0" i="0" kern="1200" baseline="0"/>
            <a:t>Disruption of local ecosystems</a:t>
          </a:r>
          <a:endParaRPr lang="en-IN" sz="1600" kern="1200"/>
        </a:p>
        <a:p>
          <a:pPr marL="342900" lvl="2" indent="-171450" algn="l" defTabSz="711200">
            <a:lnSpc>
              <a:spcPct val="90000"/>
            </a:lnSpc>
            <a:spcBef>
              <a:spcPct val="0"/>
            </a:spcBef>
            <a:spcAft>
              <a:spcPct val="20000"/>
            </a:spcAft>
            <a:buChar char="•"/>
          </a:pPr>
          <a:r>
            <a:rPr lang="en-US" sz="1600" b="0" i="0" kern="1200" baseline="0"/>
            <a:t>Wildlife population imbalances</a:t>
          </a:r>
          <a:endParaRPr lang="en-IN" sz="1600" kern="1200"/>
        </a:p>
        <a:p>
          <a:pPr marL="342900" lvl="2" indent="-171450" algn="l" defTabSz="711200">
            <a:lnSpc>
              <a:spcPct val="90000"/>
            </a:lnSpc>
            <a:spcBef>
              <a:spcPct val="0"/>
            </a:spcBef>
            <a:spcAft>
              <a:spcPct val="20000"/>
            </a:spcAft>
            <a:buChar char="•"/>
          </a:pPr>
          <a:r>
            <a:rPr lang="en-US" sz="1600" b="0" i="0" kern="1200" baseline="0"/>
            <a:t>Altered predator-prey dynamics</a:t>
          </a:r>
          <a:endParaRPr lang="en-IN" sz="1600" kern="1200"/>
        </a:p>
      </dsp:txBody>
      <dsp:txXfrm>
        <a:off x="0" y="4050055"/>
        <a:ext cx="5503494" cy="15731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40570-3D7D-4847-91D2-854ABA77649A}">
      <dsp:nvSpPr>
        <dsp:cNvPr id="0" name=""/>
        <dsp:cNvSpPr/>
      </dsp:nvSpPr>
      <dsp:spPr>
        <a:xfrm>
          <a:off x="0" y="0"/>
          <a:ext cx="1822450" cy="36928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b="1" i="0" u="sng" kern="1200" baseline="0" dirty="0">
              <a:solidFill>
                <a:srgbClr val="FFFFFF"/>
              </a:solidFill>
              <a:latin typeface="Gill Sans MT" panose="020B0502020104020203"/>
              <a:ea typeface="+mn-ea"/>
              <a:cs typeface="+mn-cs"/>
            </a:rPr>
            <a:t>Study Area</a:t>
          </a:r>
        </a:p>
      </dsp:txBody>
      <dsp:txXfrm>
        <a:off x="18027" y="18027"/>
        <a:ext cx="1786396" cy="3332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58AD7-033E-4B91-A5E6-076B2D9DA8C2}">
      <dsp:nvSpPr>
        <dsp:cNvPr id="0" name=""/>
        <dsp:cNvSpPr/>
      </dsp:nvSpPr>
      <dsp:spPr>
        <a:xfrm>
          <a:off x="1701886" y="0"/>
          <a:ext cx="7473922" cy="567690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7E36FF-81C0-43F9-92AF-D2BE2AE4548F}">
      <dsp:nvSpPr>
        <dsp:cNvPr id="0" name=""/>
        <dsp:cNvSpPr/>
      </dsp:nvSpPr>
      <dsp:spPr>
        <a:xfrm>
          <a:off x="0" y="148215"/>
          <a:ext cx="5174274" cy="258228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anose="02020603050405020304" pitchFamily="18" charset="0"/>
              <a:cs typeface="Times New Roman" panose="02020603050405020304" pitchFamily="18" charset="0"/>
            </a:rPr>
            <a:t>QUANTIFYING ANIMAL-VEHICLE COLLISIONS (AVCs):</a:t>
          </a:r>
          <a:r>
            <a:rPr lang="en-IN" sz="2000" kern="1200" dirty="0">
              <a:solidFill>
                <a:schemeClr val="tx1"/>
              </a:solidFill>
              <a:latin typeface="Times New Roman" panose="02020603050405020304" pitchFamily="18" charset="0"/>
              <a:cs typeface="Times New Roman" panose="02020603050405020304" pitchFamily="18" charset="0"/>
            </a:rPr>
            <a:t> </a:t>
          </a:r>
        </a:p>
        <a:p>
          <a:pPr marL="0" lvl="0" indent="0" algn="ctr" defTabSz="889000">
            <a:lnSpc>
              <a:spcPct val="90000"/>
            </a:lnSpc>
            <a:spcBef>
              <a:spcPct val="0"/>
            </a:spcBef>
            <a:spcAft>
              <a:spcPct val="35000"/>
            </a:spcAft>
            <a:buNone/>
          </a:pPr>
          <a:r>
            <a:rPr lang="en-IN" sz="1800" kern="1200" dirty="0">
              <a:solidFill>
                <a:srgbClr val="000000"/>
              </a:solidFill>
              <a:latin typeface="Times New Roman" panose="02020603050405020304" pitchFamily="18" charset="0"/>
              <a:ea typeface="+mn-ea"/>
              <a:cs typeface="Times New Roman" panose="02020603050405020304" pitchFamily="18" charset="0"/>
            </a:rPr>
            <a:t>The principal objective of this research endeavour is to conduct a comprehensive quantitative analysis of Animal-Vehicle Collisions (AVCs) in Punjab's road network. The aim is to establish the spatial and temporal trends of AVCs by examining police-reported First Information Reports (FIRs) spanning the past three-year period from 2020 to 2022.</a:t>
          </a:r>
        </a:p>
      </dsp:txBody>
      <dsp:txXfrm>
        <a:off x="126057" y="274272"/>
        <a:ext cx="4922160" cy="2330174"/>
      </dsp:txXfrm>
    </dsp:sp>
    <dsp:sp modelId="{213ECFE0-B836-4E9F-A2F1-EE809AEB981A}">
      <dsp:nvSpPr>
        <dsp:cNvPr id="0" name=""/>
        <dsp:cNvSpPr/>
      </dsp:nvSpPr>
      <dsp:spPr>
        <a:xfrm>
          <a:off x="5239788" y="116488"/>
          <a:ext cx="6183853" cy="248066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anose="02020603050405020304" pitchFamily="18" charset="0"/>
              <a:cs typeface="Times New Roman" panose="02020603050405020304" pitchFamily="18" charset="0"/>
            </a:rPr>
            <a:t>IDENTIFYING VULNERABLE ZONES ON THE ROAD NETWORK: </a:t>
          </a:r>
        </a:p>
        <a:p>
          <a:pPr marL="0" lvl="0" indent="0" algn="ctr" defTabSz="889000">
            <a:lnSpc>
              <a:spcPct val="90000"/>
            </a:lnSpc>
            <a:spcBef>
              <a:spcPct val="0"/>
            </a:spcBef>
            <a:spcAft>
              <a:spcPct val="35000"/>
            </a:spcAft>
            <a:buNone/>
          </a:pPr>
          <a:r>
            <a:rPr lang="en-IN" sz="1800" kern="1200" dirty="0">
              <a:solidFill>
                <a:srgbClr val="000000"/>
              </a:solidFill>
              <a:latin typeface="Times New Roman" panose="02020603050405020304" pitchFamily="18" charset="0"/>
              <a:ea typeface="+mn-ea"/>
              <a:cs typeface="Times New Roman" panose="02020603050405020304" pitchFamily="18" charset="0"/>
            </a:rPr>
            <a:t>Beyond statistical representation, the focus is on spatially identifying specific high-risk areas prone to AVCs. This entails a comprehensive assessment at both the district and network levels within Punjab, employing advanced spatial analysis techniques, notably Kernel Density Estimation (KDE). The objective is to precisely locate concentrated hotspots where AVC incidents exhibit clustering tendencies.</a:t>
          </a:r>
        </a:p>
      </dsp:txBody>
      <dsp:txXfrm>
        <a:off x="5360884" y="237584"/>
        <a:ext cx="5941661" cy="2238474"/>
      </dsp:txXfrm>
    </dsp:sp>
    <dsp:sp modelId="{5872C3D5-951F-4C36-840B-95C2F8775458}">
      <dsp:nvSpPr>
        <dsp:cNvPr id="0" name=""/>
        <dsp:cNvSpPr/>
      </dsp:nvSpPr>
      <dsp:spPr>
        <a:xfrm>
          <a:off x="0" y="3006583"/>
          <a:ext cx="5599913" cy="249251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anose="02020603050405020304" pitchFamily="18" charset="0"/>
              <a:cs typeface="Times New Roman" panose="02020603050405020304" pitchFamily="18" charset="0"/>
            </a:rPr>
            <a:t>ADDRESSING KNOWLEDGE GAPS:</a:t>
          </a:r>
          <a:r>
            <a:rPr lang="en-IN" sz="2000" kern="1200" dirty="0">
              <a:solidFill>
                <a:schemeClr val="tx1"/>
              </a:solidFill>
              <a:latin typeface="Times New Roman" panose="02020603050405020304" pitchFamily="18" charset="0"/>
              <a:cs typeface="Times New Roman" panose="02020603050405020304" pitchFamily="18" charset="0"/>
            </a:rPr>
            <a:t> </a:t>
          </a:r>
        </a:p>
        <a:p>
          <a:pPr marL="0" lvl="0" indent="0" algn="ctr" defTabSz="889000">
            <a:lnSpc>
              <a:spcPct val="90000"/>
            </a:lnSpc>
            <a:spcBef>
              <a:spcPct val="0"/>
            </a:spcBef>
            <a:spcAft>
              <a:spcPct val="35000"/>
            </a:spcAft>
            <a:buNone/>
          </a:pPr>
          <a:r>
            <a:rPr lang="en-IN" sz="1800" kern="1200" dirty="0">
              <a:solidFill>
                <a:srgbClr val="000000"/>
              </a:solidFill>
              <a:latin typeface="Times New Roman" panose="02020603050405020304" pitchFamily="18" charset="0"/>
              <a:ea typeface="+mn-ea"/>
              <a:cs typeface="Times New Roman" panose="02020603050405020304" pitchFamily="18" charset="0"/>
            </a:rPr>
            <a:t>This research recognizes a significant knowledge gap concerning AVCs within the Indian context. Consequently, the aspiration is to bridge this gap by conducting a comprehensive study focused on Punjab. The objective is to provide valuable data that can inform the creation of location-specific strategies and policies. These strategies aim to improve road safety and safeguard precious human lives.</a:t>
          </a:r>
        </a:p>
      </dsp:txBody>
      <dsp:txXfrm>
        <a:off x="121674" y="3128257"/>
        <a:ext cx="5356565" cy="2249163"/>
      </dsp:txXfrm>
    </dsp:sp>
    <dsp:sp modelId="{8A1640B4-7B93-442E-8021-F8B1CE0AB079}">
      <dsp:nvSpPr>
        <dsp:cNvPr id="0" name=""/>
        <dsp:cNvSpPr/>
      </dsp:nvSpPr>
      <dsp:spPr>
        <a:xfrm>
          <a:off x="5785338" y="2965447"/>
          <a:ext cx="5591212" cy="2473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rgbClr val="000000"/>
              </a:solidFill>
              <a:latin typeface="Times New Roman" panose="02020603050405020304" pitchFamily="18" charset="0"/>
              <a:ea typeface="+mn-ea"/>
              <a:cs typeface="Times New Roman" panose="02020603050405020304" pitchFamily="18" charset="0"/>
            </a:rPr>
            <a:t>SUGGESTIVE ROAD SAFETY MEASURES: </a:t>
          </a:r>
        </a:p>
        <a:p>
          <a:pPr marL="0" lvl="0" algn="ctr" defTabSz="889000">
            <a:lnSpc>
              <a:spcPct val="90000"/>
            </a:lnSpc>
            <a:spcBef>
              <a:spcPct val="0"/>
            </a:spcBef>
            <a:spcAft>
              <a:spcPct val="35000"/>
            </a:spcAft>
            <a:buNone/>
          </a:pPr>
          <a:r>
            <a:rPr lang="en-IN" sz="1800" kern="1200" dirty="0">
              <a:solidFill>
                <a:srgbClr val="000000"/>
              </a:solidFill>
              <a:latin typeface="Times New Roman" panose="02020603050405020304" pitchFamily="18" charset="0"/>
              <a:ea typeface="+mn-ea"/>
              <a:cs typeface="Times New Roman" panose="02020603050405020304" pitchFamily="18" charset="0"/>
            </a:rPr>
            <a:t>A core research goal involves translating insights from the analysis into actionable road safety strategies. Collaboration with local law enforcement and government authorities aims to develop evidence-based road safety initiatives. These initiatives will be informed by comprehensive investigations and designed to swiftly mitigate risks in the identified accident-prone areas.</a:t>
          </a:r>
        </a:p>
      </dsp:txBody>
      <dsp:txXfrm>
        <a:off x="5906070" y="3086179"/>
        <a:ext cx="5349748" cy="22317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82E02-2DF5-49B3-B82C-00148AE54B5E}">
      <dsp:nvSpPr>
        <dsp:cNvPr id="0" name=""/>
        <dsp:cNvSpPr/>
      </dsp:nvSpPr>
      <dsp:spPr>
        <a:xfrm>
          <a:off x="0" y="80458"/>
          <a:ext cx="5053936" cy="5615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Supply-side Strategies Overview</a:t>
          </a:r>
        </a:p>
      </dsp:txBody>
      <dsp:txXfrm>
        <a:off x="27415" y="107873"/>
        <a:ext cx="4999106" cy="506769"/>
      </dsp:txXfrm>
    </dsp:sp>
    <dsp:sp modelId="{E9CB3DAC-DF8D-4A5C-87D8-09D669C357B1}">
      <dsp:nvSpPr>
        <dsp:cNvPr id="0" name=""/>
        <dsp:cNvSpPr/>
      </dsp:nvSpPr>
      <dsp:spPr>
        <a:xfrm>
          <a:off x="0" y="642057"/>
          <a:ext cx="5053936" cy="31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46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Strategic Establishment of New Grazing Lands</a:t>
          </a:r>
          <a:endParaRPr lang="en-IN" sz="1900" kern="1200" dirty="0"/>
        </a:p>
        <a:p>
          <a:pPr marL="171450" lvl="1" indent="-171450" algn="l" defTabSz="844550">
            <a:lnSpc>
              <a:spcPct val="90000"/>
            </a:lnSpc>
            <a:spcBef>
              <a:spcPct val="0"/>
            </a:spcBef>
            <a:spcAft>
              <a:spcPct val="20000"/>
            </a:spcAft>
            <a:buChar char="•"/>
          </a:pPr>
          <a:r>
            <a:rPr lang="en-IN" sz="1900" kern="1200" dirty="0"/>
            <a:t>Seasonal Road Safety Measures</a:t>
          </a:r>
        </a:p>
        <a:p>
          <a:pPr marL="171450" lvl="1" indent="-171450" algn="l" defTabSz="844550">
            <a:lnSpc>
              <a:spcPct val="90000"/>
            </a:lnSpc>
            <a:spcBef>
              <a:spcPct val="0"/>
            </a:spcBef>
            <a:spcAft>
              <a:spcPct val="20000"/>
            </a:spcAft>
            <a:buChar char="•"/>
          </a:pPr>
          <a:r>
            <a:rPr lang="en-IN" sz="1900" kern="1200"/>
            <a:t>Improving Waste Disposal</a:t>
          </a:r>
        </a:p>
        <a:p>
          <a:pPr marL="171450" lvl="1" indent="-171450" algn="l" defTabSz="844550">
            <a:lnSpc>
              <a:spcPct val="90000"/>
            </a:lnSpc>
            <a:spcBef>
              <a:spcPct val="0"/>
            </a:spcBef>
            <a:spcAft>
              <a:spcPct val="20000"/>
            </a:spcAft>
            <a:buChar char="•"/>
          </a:pPr>
          <a:r>
            <a:rPr lang="en-IN" sz="1900" kern="1200" dirty="0"/>
            <a:t>Promoting Safer Fencing Practices</a:t>
          </a:r>
        </a:p>
        <a:p>
          <a:pPr marL="171450" lvl="1" indent="-171450" algn="l" defTabSz="844550">
            <a:lnSpc>
              <a:spcPct val="90000"/>
            </a:lnSpc>
            <a:spcBef>
              <a:spcPct val="0"/>
            </a:spcBef>
            <a:spcAft>
              <a:spcPct val="20000"/>
            </a:spcAft>
            <a:buChar char="•"/>
          </a:pPr>
          <a:r>
            <a:rPr lang="en-GB" sz="1900" kern="1200"/>
            <a:t>Expansion of Cow Shelter Infrastructure</a:t>
          </a:r>
          <a:endParaRPr lang="en-IN" sz="1900" kern="1200"/>
        </a:p>
        <a:p>
          <a:pPr marL="171450" lvl="1" indent="-171450" algn="l" defTabSz="844550">
            <a:lnSpc>
              <a:spcPct val="90000"/>
            </a:lnSpc>
            <a:spcBef>
              <a:spcPct val="0"/>
            </a:spcBef>
            <a:spcAft>
              <a:spcPct val="20000"/>
            </a:spcAft>
            <a:buChar char="•"/>
          </a:pPr>
          <a:r>
            <a:rPr lang="en-GB" sz="1900" kern="1200" dirty="0"/>
            <a:t>Creation of Open Animal Pens in Villages</a:t>
          </a:r>
          <a:endParaRPr lang="en-IN" sz="1900" kern="1200" dirty="0"/>
        </a:p>
        <a:p>
          <a:pPr marL="171450" lvl="1" indent="-171450" algn="l" defTabSz="844550">
            <a:lnSpc>
              <a:spcPct val="90000"/>
            </a:lnSpc>
            <a:spcBef>
              <a:spcPct val="0"/>
            </a:spcBef>
            <a:spcAft>
              <a:spcPct val="20000"/>
            </a:spcAft>
            <a:buChar char="•"/>
          </a:pPr>
          <a:r>
            <a:rPr lang="en-IN" sz="1900" kern="1200" dirty="0"/>
            <a:t>Specialized Monitoring Squads</a:t>
          </a:r>
        </a:p>
        <a:p>
          <a:pPr marL="171450" lvl="1" indent="-171450" algn="l" defTabSz="844550">
            <a:lnSpc>
              <a:spcPct val="90000"/>
            </a:lnSpc>
            <a:spcBef>
              <a:spcPct val="0"/>
            </a:spcBef>
            <a:spcAft>
              <a:spcPct val="20000"/>
            </a:spcAft>
            <a:buChar char="•"/>
          </a:pPr>
          <a:r>
            <a:rPr lang="en-IN" sz="1900" kern="1200"/>
            <a:t>Managing Stray Animal Reproduction</a:t>
          </a:r>
        </a:p>
        <a:p>
          <a:pPr marL="171450" lvl="1" indent="-171450" algn="l" defTabSz="844550">
            <a:lnSpc>
              <a:spcPct val="90000"/>
            </a:lnSpc>
            <a:spcBef>
              <a:spcPct val="0"/>
            </a:spcBef>
            <a:spcAft>
              <a:spcPct val="20000"/>
            </a:spcAft>
            <a:buChar char="•"/>
          </a:pPr>
          <a:r>
            <a:rPr lang="en-GB" sz="1900" kern="1200" dirty="0"/>
            <a:t>Urban Stray Animal Management Teams</a:t>
          </a:r>
          <a:endParaRPr lang="en-IN" sz="1900" kern="1200" dirty="0"/>
        </a:p>
        <a:p>
          <a:pPr marL="171450" lvl="1" indent="-171450" algn="l" defTabSz="844550">
            <a:lnSpc>
              <a:spcPct val="90000"/>
            </a:lnSpc>
            <a:spcBef>
              <a:spcPct val="0"/>
            </a:spcBef>
            <a:spcAft>
              <a:spcPct val="20000"/>
            </a:spcAft>
            <a:buChar char="•"/>
          </a:pPr>
          <a:r>
            <a:rPr lang="en-IN" sz="1900" kern="1200" dirty="0"/>
            <a:t>Cattle Registration and Monitoring</a:t>
          </a:r>
        </a:p>
      </dsp:txBody>
      <dsp:txXfrm>
        <a:off x="0" y="642057"/>
        <a:ext cx="5053936" cy="31298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6A734-1D23-4803-8461-5E7FB3B7B57B}">
      <dsp:nvSpPr>
        <dsp:cNvPr id="0" name=""/>
        <dsp:cNvSpPr/>
      </dsp:nvSpPr>
      <dsp:spPr>
        <a:xfrm>
          <a:off x="0" y="22110"/>
          <a:ext cx="4121092"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dirty="0"/>
            <a:t>Demand-side Strategies Overview</a:t>
          </a:r>
        </a:p>
      </dsp:txBody>
      <dsp:txXfrm>
        <a:off x="49004" y="71114"/>
        <a:ext cx="4023084" cy="905852"/>
      </dsp:txXfrm>
    </dsp:sp>
    <dsp:sp modelId="{BA5A2A1B-1647-4039-A47E-1D893F840397}">
      <dsp:nvSpPr>
        <dsp:cNvPr id="0" name=""/>
        <dsp:cNvSpPr/>
      </dsp:nvSpPr>
      <dsp:spPr>
        <a:xfrm>
          <a:off x="0" y="1025970"/>
          <a:ext cx="4121092" cy="188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45"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IN" sz="2000" kern="1200" dirty="0"/>
            <a:t>Enhancing Nighttime Visibility</a:t>
          </a:r>
        </a:p>
        <a:p>
          <a:pPr marL="228600" lvl="1" indent="-228600" algn="l" defTabSz="889000">
            <a:lnSpc>
              <a:spcPct val="90000"/>
            </a:lnSpc>
            <a:spcBef>
              <a:spcPct val="0"/>
            </a:spcBef>
            <a:spcAft>
              <a:spcPct val="20000"/>
            </a:spcAft>
            <a:buChar char="•"/>
          </a:pPr>
          <a:r>
            <a:rPr lang="en-IN" sz="2000" kern="1200" dirty="0"/>
            <a:t>Promoting Safe Driving Practices</a:t>
          </a:r>
        </a:p>
        <a:p>
          <a:pPr marL="228600" lvl="1" indent="-228600" algn="l" defTabSz="889000">
            <a:lnSpc>
              <a:spcPct val="90000"/>
            </a:lnSpc>
            <a:spcBef>
              <a:spcPct val="0"/>
            </a:spcBef>
            <a:spcAft>
              <a:spcPct val="20000"/>
            </a:spcAft>
            <a:buChar char="•"/>
          </a:pPr>
          <a:r>
            <a:rPr lang="en-IN" sz="2000" kern="1200"/>
            <a:t>Implementing Speed Limit Reduction</a:t>
          </a:r>
        </a:p>
        <a:p>
          <a:pPr marL="228600" lvl="1" indent="-228600" algn="l" defTabSz="889000">
            <a:lnSpc>
              <a:spcPct val="90000"/>
            </a:lnSpc>
            <a:spcBef>
              <a:spcPct val="0"/>
            </a:spcBef>
            <a:spcAft>
              <a:spcPct val="20000"/>
            </a:spcAft>
            <a:buChar char="•"/>
          </a:pPr>
          <a:r>
            <a:rPr lang="en-GB" sz="2000" kern="1200"/>
            <a:t>Installing Fencing for Long-Term Safety</a:t>
          </a:r>
          <a:endParaRPr lang="en-IN" sz="2000" kern="1200"/>
        </a:p>
      </dsp:txBody>
      <dsp:txXfrm>
        <a:off x="0" y="1025970"/>
        <a:ext cx="4121092" cy="18837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DD6AF-56BD-488A-A488-D42FDC7FCE0C}">
      <dsp:nvSpPr>
        <dsp:cNvPr id="0" name=""/>
        <dsp:cNvSpPr/>
      </dsp:nvSpPr>
      <dsp:spPr>
        <a:xfrm>
          <a:off x="360199" y="0"/>
          <a:ext cx="1257657" cy="1257657"/>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dirty="0"/>
            <a:t>Controlling or managing the presence of animals on roads</a:t>
          </a:r>
          <a:endParaRPr lang="en-IN" sz="1300" kern="1200" dirty="0"/>
        </a:p>
      </dsp:txBody>
      <dsp:txXfrm>
        <a:off x="544379" y="184180"/>
        <a:ext cx="889297" cy="8892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BD112-B893-45CD-B035-A63D75244EFA}">
      <dsp:nvSpPr>
        <dsp:cNvPr id="0" name=""/>
        <dsp:cNvSpPr/>
      </dsp:nvSpPr>
      <dsp:spPr>
        <a:xfrm>
          <a:off x="237003" y="0"/>
          <a:ext cx="1421702" cy="142170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r>
            <a:rPr lang="en-GB" sz="1000" kern="1200" dirty="0"/>
            <a:t>Address factors contributing to collisions, such as driver awareness and road infrastructure improvements</a:t>
          </a:r>
          <a:endParaRPr lang="en-IN" sz="1000" kern="1200" dirty="0"/>
        </a:p>
      </dsp:txBody>
      <dsp:txXfrm>
        <a:off x="445206" y="208203"/>
        <a:ext cx="1005296" cy="10052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1ADCB-E4F0-487B-BBA8-B8C4952C9362}">
      <dsp:nvSpPr>
        <dsp:cNvPr id="0" name=""/>
        <dsp:cNvSpPr/>
      </dsp:nvSpPr>
      <dsp:spPr>
        <a:xfrm>
          <a:off x="0" y="0"/>
          <a:ext cx="7232352" cy="21735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IN" sz="3100" kern="1200" dirty="0"/>
            <a:t>International Practices and Suggestions</a:t>
          </a:r>
        </a:p>
      </dsp:txBody>
      <dsp:txXfrm>
        <a:off x="0" y="0"/>
        <a:ext cx="7232352" cy="652069"/>
      </dsp:txXfrm>
    </dsp:sp>
    <dsp:sp modelId="{095F2D1C-E83F-4AC8-BD93-EC200BFE7B98}">
      <dsp:nvSpPr>
        <dsp:cNvPr id="0" name=""/>
        <dsp:cNvSpPr/>
      </dsp:nvSpPr>
      <dsp:spPr>
        <a:xfrm>
          <a:off x="723235" y="652706"/>
          <a:ext cx="5785881" cy="65535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IN" sz="2500" kern="1200"/>
            <a:t>Finland: Reflective paint on reindeer antlers</a:t>
          </a:r>
        </a:p>
      </dsp:txBody>
      <dsp:txXfrm>
        <a:off x="742430" y="671901"/>
        <a:ext cx="5747491" cy="616969"/>
      </dsp:txXfrm>
    </dsp:sp>
    <dsp:sp modelId="{4999AD54-372A-4BC1-9231-C7842CC6FECB}">
      <dsp:nvSpPr>
        <dsp:cNvPr id="0" name=""/>
        <dsp:cNvSpPr/>
      </dsp:nvSpPr>
      <dsp:spPr>
        <a:xfrm>
          <a:off x="723235" y="1408891"/>
          <a:ext cx="5785881" cy="65535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a:t>Microchip tagging of stray animals</a:t>
          </a:r>
          <a:endParaRPr lang="en-IN" sz="2500" kern="1200"/>
        </a:p>
      </dsp:txBody>
      <dsp:txXfrm>
        <a:off x="742430" y="1428086"/>
        <a:ext cx="5747491" cy="6169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464BF8-4386-4916-9904-1745D7DC5E3B}">
      <dsp:nvSpPr>
        <dsp:cNvPr id="0" name=""/>
        <dsp:cNvSpPr/>
      </dsp:nvSpPr>
      <dsp:spPr>
        <a:xfrm>
          <a:off x="0" y="0"/>
          <a:ext cx="6562118" cy="3032561"/>
        </a:xfrm>
        <a:prstGeom prst="roundRect">
          <a:avLst>
            <a:gd name="adj" fmla="val 85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2353604" numCol="1" spcCol="1270" anchor="t" anchorCtr="0">
          <a:noAutofit/>
        </a:bodyPr>
        <a:lstStyle/>
        <a:p>
          <a:pPr marL="0" lvl="0" indent="0" algn="l" defTabSz="933450">
            <a:lnSpc>
              <a:spcPct val="90000"/>
            </a:lnSpc>
            <a:spcBef>
              <a:spcPct val="0"/>
            </a:spcBef>
            <a:spcAft>
              <a:spcPct val="35000"/>
            </a:spcAft>
            <a:buNone/>
          </a:pPr>
          <a:r>
            <a:rPr lang="en-GB" sz="2100" b="1" kern="1200" dirty="0"/>
            <a:t>1. Underreporting of Non-Fatal Collisions</a:t>
          </a:r>
          <a:endParaRPr lang="en-IN" sz="2100" kern="1200" dirty="0"/>
        </a:p>
      </dsp:txBody>
      <dsp:txXfrm>
        <a:off x="75498" y="75498"/>
        <a:ext cx="6411122" cy="2881565"/>
      </dsp:txXfrm>
    </dsp:sp>
    <dsp:sp modelId="{A0B1CED5-975B-4DC9-9DE1-7E99545E076A}">
      <dsp:nvSpPr>
        <dsp:cNvPr id="0" name=""/>
        <dsp:cNvSpPr/>
      </dsp:nvSpPr>
      <dsp:spPr>
        <a:xfrm>
          <a:off x="164052" y="758140"/>
          <a:ext cx="6234012" cy="2122792"/>
        </a:xfrm>
        <a:prstGeom prst="roundRect">
          <a:avLst>
            <a:gd name="adj" fmla="val 105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1347973" numCol="1" spcCol="1270" anchor="t" anchorCtr="0">
          <a:noAutofit/>
        </a:bodyPr>
        <a:lstStyle/>
        <a:p>
          <a:pPr marL="0" lvl="0" indent="0" algn="l" defTabSz="933450">
            <a:lnSpc>
              <a:spcPct val="90000"/>
            </a:lnSpc>
            <a:spcBef>
              <a:spcPct val="0"/>
            </a:spcBef>
            <a:spcAft>
              <a:spcPct val="35000"/>
            </a:spcAft>
            <a:buNone/>
          </a:pPr>
          <a:r>
            <a:rPr lang="en-GB" sz="2100" b="1" kern="1200" dirty="0"/>
            <a:t>Issue:</a:t>
          </a:r>
          <a:r>
            <a:rPr lang="en-GB" sz="2100" kern="1200" dirty="0"/>
            <a:t> Non-fatal AVCs often go unreported due to lack of witnesses.</a:t>
          </a:r>
          <a:endParaRPr lang="en-IN" sz="2100" kern="1200" dirty="0"/>
        </a:p>
      </dsp:txBody>
      <dsp:txXfrm>
        <a:off x="229335" y="823423"/>
        <a:ext cx="6103446" cy="1992226"/>
      </dsp:txXfrm>
    </dsp:sp>
    <dsp:sp modelId="{DA8FC84D-BA2D-40DB-9F45-BED885933C45}">
      <dsp:nvSpPr>
        <dsp:cNvPr id="0" name=""/>
        <dsp:cNvSpPr/>
      </dsp:nvSpPr>
      <dsp:spPr>
        <a:xfrm>
          <a:off x="328105" y="1516280"/>
          <a:ext cx="5905906" cy="1213024"/>
        </a:xfrm>
        <a:prstGeom prst="roundRect">
          <a:avLst>
            <a:gd name="adj" fmla="val 105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684685" numCol="1" spcCol="1270" anchor="t" anchorCtr="0">
          <a:noAutofit/>
        </a:bodyPr>
        <a:lstStyle/>
        <a:p>
          <a:pPr marL="0" lvl="0" indent="0" algn="l" defTabSz="933450">
            <a:lnSpc>
              <a:spcPct val="90000"/>
            </a:lnSpc>
            <a:spcBef>
              <a:spcPct val="0"/>
            </a:spcBef>
            <a:spcAft>
              <a:spcPct val="35000"/>
            </a:spcAft>
            <a:buNone/>
          </a:pPr>
          <a:r>
            <a:rPr lang="en-GB" sz="2100" b="1" kern="1200"/>
            <a:t>Solution:</a:t>
          </a:r>
          <a:endParaRPr lang="en-IN" sz="2100" kern="1200"/>
        </a:p>
      </dsp:txBody>
      <dsp:txXfrm>
        <a:off x="365410" y="1553585"/>
        <a:ext cx="5831296" cy="1138414"/>
      </dsp:txXfrm>
    </dsp:sp>
    <dsp:sp modelId="{21FF9E52-6BC8-4BC9-8F57-EA89D67DF44E}">
      <dsp:nvSpPr>
        <dsp:cNvPr id="0" name=""/>
        <dsp:cNvSpPr/>
      </dsp:nvSpPr>
      <dsp:spPr>
        <a:xfrm>
          <a:off x="475753" y="2062141"/>
          <a:ext cx="1105410" cy="545860"/>
        </a:xfrm>
        <a:prstGeom prst="roundRect">
          <a:avLst>
            <a:gd name="adj" fmla="val 105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Improve data collection methods.</a:t>
          </a:r>
          <a:endParaRPr lang="en-IN" sz="1000" kern="1200"/>
        </a:p>
      </dsp:txBody>
      <dsp:txXfrm>
        <a:off x="492540" y="2078928"/>
        <a:ext cx="1071836" cy="512286"/>
      </dsp:txXfrm>
    </dsp:sp>
    <dsp:sp modelId="{4DD158D0-B6E1-4F0A-9645-93F9F75C4296}">
      <dsp:nvSpPr>
        <dsp:cNvPr id="0" name=""/>
        <dsp:cNvSpPr/>
      </dsp:nvSpPr>
      <dsp:spPr>
        <a:xfrm>
          <a:off x="1600557" y="2062141"/>
          <a:ext cx="1105410" cy="545860"/>
        </a:xfrm>
        <a:prstGeom prst="roundRect">
          <a:avLst>
            <a:gd name="adj" fmla="val 105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Implement community reporting systems.</a:t>
          </a:r>
          <a:endParaRPr lang="en-IN" sz="1000" kern="1200"/>
        </a:p>
      </dsp:txBody>
      <dsp:txXfrm>
        <a:off x="1617344" y="2078928"/>
        <a:ext cx="1071836" cy="512286"/>
      </dsp:txXfrm>
    </dsp:sp>
    <dsp:sp modelId="{A3C25CF1-1C67-4C0D-9785-C5CD7F23C95B}">
      <dsp:nvSpPr>
        <dsp:cNvPr id="0" name=""/>
        <dsp:cNvSpPr/>
      </dsp:nvSpPr>
      <dsp:spPr>
        <a:xfrm>
          <a:off x="2725361" y="2062141"/>
          <a:ext cx="1105410" cy="545860"/>
        </a:xfrm>
        <a:prstGeom prst="roundRect">
          <a:avLst>
            <a:gd name="adj" fmla="val 105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Collaborate with veterinary services.</a:t>
          </a:r>
          <a:endParaRPr lang="en-IN" sz="1000" kern="1200"/>
        </a:p>
      </dsp:txBody>
      <dsp:txXfrm>
        <a:off x="2742148" y="2078928"/>
        <a:ext cx="1071836" cy="512286"/>
      </dsp:txXfrm>
    </dsp:sp>
    <dsp:sp modelId="{9DB0F9B4-223A-40DB-BD03-8E933F9E9D35}">
      <dsp:nvSpPr>
        <dsp:cNvPr id="0" name=""/>
        <dsp:cNvSpPr/>
      </dsp:nvSpPr>
      <dsp:spPr>
        <a:xfrm>
          <a:off x="3850165" y="2062141"/>
          <a:ext cx="1105410" cy="545860"/>
        </a:xfrm>
        <a:prstGeom prst="roundRect">
          <a:avLst>
            <a:gd name="adj" fmla="val 105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Use mobile apps for real-time reporting.</a:t>
          </a:r>
          <a:endParaRPr lang="en-IN" sz="1000" kern="1200"/>
        </a:p>
      </dsp:txBody>
      <dsp:txXfrm>
        <a:off x="3866952" y="2078928"/>
        <a:ext cx="1071836" cy="512286"/>
      </dsp:txXfrm>
    </dsp:sp>
    <dsp:sp modelId="{9100943F-F77C-4DDA-95F3-5B8732F2C2A2}">
      <dsp:nvSpPr>
        <dsp:cNvPr id="0" name=""/>
        <dsp:cNvSpPr/>
      </dsp:nvSpPr>
      <dsp:spPr>
        <a:xfrm>
          <a:off x="4974969" y="2062141"/>
          <a:ext cx="1105410" cy="545860"/>
        </a:xfrm>
        <a:prstGeom prst="roundRect">
          <a:avLst>
            <a:gd name="adj" fmla="val 105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Engage local communities.</a:t>
          </a:r>
          <a:endParaRPr lang="en-IN" sz="1000" kern="1200"/>
        </a:p>
      </dsp:txBody>
      <dsp:txXfrm>
        <a:off x="4991756" y="2078928"/>
        <a:ext cx="1071836" cy="5122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5E49E-DEA8-459C-91FC-8E9138A2D5BB}">
      <dsp:nvSpPr>
        <dsp:cNvPr id="0" name=""/>
        <dsp:cNvSpPr/>
      </dsp:nvSpPr>
      <dsp:spPr>
        <a:xfrm>
          <a:off x="2281440" y="2740801"/>
          <a:ext cx="2788426" cy="2788426"/>
        </a:xfrm>
        <a:prstGeom prst="gear9">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i="0" kern="1200" baseline="0" dirty="0"/>
            <a:t>2. Incomplete Animal Identification and Characteristics</a:t>
          </a:r>
          <a:endParaRPr lang="en-IN" sz="1800" kern="1200" dirty="0"/>
        </a:p>
      </dsp:txBody>
      <dsp:txXfrm>
        <a:off x="2842038" y="3393976"/>
        <a:ext cx="1667230" cy="1433309"/>
      </dsp:txXfrm>
    </dsp:sp>
    <dsp:sp modelId="{EFE82257-C236-449D-91A5-074F22A58587}">
      <dsp:nvSpPr>
        <dsp:cNvPr id="0" name=""/>
        <dsp:cNvSpPr/>
      </dsp:nvSpPr>
      <dsp:spPr>
        <a:xfrm>
          <a:off x="508000" y="1975393"/>
          <a:ext cx="2330110" cy="2240597"/>
        </a:xfrm>
        <a:prstGeom prst="gear6">
          <a:avLst/>
        </a:prstGeom>
        <a:gradFill rotWithShape="0">
          <a:gsLst>
            <a:gs pos="0">
              <a:schemeClr val="accent3">
                <a:hueOff val="1554279"/>
                <a:satOff val="-22994"/>
                <a:lumOff val="4314"/>
                <a:alphaOff val="0"/>
                <a:tint val="97000"/>
                <a:satMod val="100000"/>
                <a:lumMod val="102000"/>
              </a:schemeClr>
            </a:gs>
            <a:gs pos="50000">
              <a:schemeClr val="accent3">
                <a:hueOff val="1554279"/>
                <a:satOff val="-22994"/>
                <a:lumOff val="4314"/>
                <a:alphaOff val="0"/>
                <a:shade val="100000"/>
                <a:satMod val="103000"/>
                <a:lumMod val="100000"/>
              </a:schemeClr>
            </a:gs>
            <a:gs pos="100000">
              <a:schemeClr val="accent3">
                <a:hueOff val="1554279"/>
                <a:satOff val="-22994"/>
                <a:lumOff val="431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t>Issue:</a:t>
          </a:r>
          <a:r>
            <a:rPr lang="en-US" sz="1400" b="0" i="0" kern="1200" baseline="0" dirty="0"/>
            <a:t> Police FIRs lack detailed descriptions of animals involved in collisions.</a:t>
          </a:r>
          <a:endParaRPr lang="en-IN" sz="1400" kern="1200" dirty="0"/>
        </a:p>
      </dsp:txBody>
      <dsp:txXfrm>
        <a:off x="1085089" y="2542879"/>
        <a:ext cx="1175932" cy="1105625"/>
      </dsp:txXfrm>
    </dsp:sp>
    <dsp:sp modelId="{65A62FB5-F53C-4830-BE15-B4F0BF6087A0}">
      <dsp:nvSpPr>
        <dsp:cNvPr id="0" name=""/>
        <dsp:cNvSpPr/>
      </dsp:nvSpPr>
      <dsp:spPr>
        <a:xfrm rot="20700000">
          <a:off x="1794939" y="682642"/>
          <a:ext cx="1986973" cy="1986973"/>
        </a:xfrm>
        <a:prstGeom prst="gear6">
          <a:avLst/>
        </a:prstGeom>
        <a:gradFill rotWithShape="0">
          <a:gsLst>
            <a:gs pos="0">
              <a:schemeClr val="accent3">
                <a:hueOff val="3108557"/>
                <a:satOff val="-45988"/>
                <a:lumOff val="8628"/>
                <a:alphaOff val="0"/>
                <a:tint val="97000"/>
                <a:satMod val="100000"/>
                <a:lumMod val="102000"/>
              </a:schemeClr>
            </a:gs>
            <a:gs pos="50000">
              <a:schemeClr val="accent3">
                <a:hueOff val="3108557"/>
                <a:satOff val="-45988"/>
                <a:lumOff val="8628"/>
                <a:alphaOff val="0"/>
                <a:shade val="100000"/>
                <a:satMod val="103000"/>
                <a:lumMod val="100000"/>
              </a:schemeClr>
            </a:gs>
            <a:gs pos="100000">
              <a:schemeClr val="accent3">
                <a:hueOff val="3108557"/>
                <a:satOff val="-45988"/>
                <a:lumOff val="8628"/>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i="0" kern="1200" baseline="0" dirty="0"/>
            <a:t>Solution:</a:t>
          </a:r>
          <a:endParaRPr lang="en-IN" sz="1600" kern="1200" dirty="0"/>
        </a:p>
      </dsp:txBody>
      <dsp:txXfrm rot="-20700000">
        <a:off x="2230741" y="1118444"/>
        <a:ext cx="1115370" cy="1115370"/>
      </dsp:txXfrm>
    </dsp:sp>
    <dsp:sp modelId="{61FDC72E-72AC-4125-86C7-74443C4DBAA3}">
      <dsp:nvSpPr>
        <dsp:cNvPr id="0" name=""/>
        <dsp:cNvSpPr/>
      </dsp:nvSpPr>
      <dsp:spPr>
        <a:xfrm>
          <a:off x="3295413" y="991141"/>
          <a:ext cx="1774453" cy="1319277"/>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b="0" i="0" kern="1200" baseline="0" dirty="0"/>
            <a:t>Standardize FIRs to include detailed animal descriptions.</a:t>
          </a:r>
          <a:endParaRPr lang="en-IN" sz="1100" kern="1200" dirty="0"/>
        </a:p>
        <a:p>
          <a:pPr marL="57150" lvl="1" indent="-57150" algn="l" defTabSz="488950">
            <a:lnSpc>
              <a:spcPct val="90000"/>
            </a:lnSpc>
            <a:spcBef>
              <a:spcPct val="0"/>
            </a:spcBef>
            <a:spcAft>
              <a:spcPct val="15000"/>
            </a:spcAft>
            <a:buChar char="•"/>
          </a:pPr>
          <a:r>
            <a:rPr lang="en-US" sz="1100" b="0" i="0" kern="1200" baseline="0" dirty="0"/>
            <a:t>Train police and first responders to record details accurately.</a:t>
          </a:r>
          <a:endParaRPr lang="en-IN" sz="1100" kern="1200" dirty="0"/>
        </a:p>
        <a:p>
          <a:pPr marL="57150" lvl="1" indent="-57150" algn="l" defTabSz="488950">
            <a:lnSpc>
              <a:spcPct val="90000"/>
            </a:lnSpc>
            <a:spcBef>
              <a:spcPct val="0"/>
            </a:spcBef>
            <a:spcAft>
              <a:spcPct val="15000"/>
            </a:spcAft>
            <a:buChar char="•"/>
          </a:pPr>
          <a:r>
            <a:rPr lang="en-US" sz="1100" b="0" i="0" kern="1200" baseline="0" dirty="0"/>
            <a:t>Use automated image recognition systems</a:t>
          </a:r>
          <a:r>
            <a:rPr lang="en-US" sz="900" b="0" i="0" kern="1200" baseline="0" dirty="0"/>
            <a:t>.</a:t>
          </a:r>
          <a:endParaRPr lang="en-IN" sz="900" kern="1200" dirty="0"/>
        </a:p>
      </dsp:txBody>
      <dsp:txXfrm>
        <a:off x="3334053" y="1029781"/>
        <a:ext cx="1697173" cy="1241997"/>
      </dsp:txXfrm>
    </dsp:sp>
    <dsp:sp modelId="{CFC45C89-C8DF-4C7F-BC3F-8864C9EFEDED}">
      <dsp:nvSpPr>
        <dsp:cNvPr id="0" name=""/>
        <dsp:cNvSpPr/>
      </dsp:nvSpPr>
      <dsp:spPr>
        <a:xfrm>
          <a:off x="2076760" y="2314476"/>
          <a:ext cx="3569186" cy="3569186"/>
        </a:xfrm>
        <a:prstGeom prst="circularArrow">
          <a:avLst>
            <a:gd name="adj1" fmla="val 4688"/>
            <a:gd name="adj2" fmla="val 299029"/>
            <a:gd name="adj3" fmla="val 2533739"/>
            <a:gd name="adj4" fmla="val 15823926"/>
            <a:gd name="adj5" fmla="val 5469"/>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4C1C2E6-9063-4110-A035-46DC70C9F290}">
      <dsp:nvSpPr>
        <dsp:cNvPr id="0" name=""/>
        <dsp:cNvSpPr/>
      </dsp:nvSpPr>
      <dsp:spPr>
        <a:xfrm>
          <a:off x="299937" y="1629253"/>
          <a:ext cx="2593236" cy="2593236"/>
        </a:xfrm>
        <a:prstGeom prst="leftCircularArrow">
          <a:avLst>
            <a:gd name="adj1" fmla="val 6452"/>
            <a:gd name="adj2" fmla="val 429999"/>
            <a:gd name="adj3" fmla="val 10489124"/>
            <a:gd name="adj4" fmla="val 14837806"/>
            <a:gd name="adj5" fmla="val 7527"/>
          </a:avLst>
        </a:prstGeom>
        <a:gradFill rotWithShape="0">
          <a:gsLst>
            <a:gs pos="0">
              <a:schemeClr val="accent3">
                <a:hueOff val="1554279"/>
                <a:satOff val="-22994"/>
                <a:lumOff val="4314"/>
                <a:alphaOff val="0"/>
                <a:tint val="97000"/>
                <a:satMod val="100000"/>
                <a:lumMod val="102000"/>
              </a:schemeClr>
            </a:gs>
            <a:gs pos="50000">
              <a:schemeClr val="accent3">
                <a:hueOff val="1554279"/>
                <a:satOff val="-22994"/>
                <a:lumOff val="4314"/>
                <a:alphaOff val="0"/>
                <a:shade val="100000"/>
                <a:satMod val="103000"/>
                <a:lumMod val="100000"/>
              </a:schemeClr>
            </a:gs>
            <a:gs pos="100000">
              <a:schemeClr val="accent3">
                <a:hueOff val="1554279"/>
                <a:satOff val="-22994"/>
                <a:lumOff val="431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9B683C5-DE61-4161-935F-24A80D69F00F}">
      <dsp:nvSpPr>
        <dsp:cNvPr id="0" name=""/>
        <dsp:cNvSpPr/>
      </dsp:nvSpPr>
      <dsp:spPr>
        <a:xfrm>
          <a:off x="1335332" y="243663"/>
          <a:ext cx="2796031" cy="2796031"/>
        </a:xfrm>
        <a:prstGeom prst="circularArrow">
          <a:avLst>
            <a:gd name="adj1" fmla="val 5984"/>
            <a:gd name="adj2" fmla="val 394124"/>
            <a:gd name="adj3" fmla="val 13313824"/>
            <a:gd name="adj4" fmla="val 10508221"/>
            <a:gd name="adj5" fmla="val 6981"/>
          </a:avLst>
        </a:prstGeom>
        <a:gradFill rotWithShape="0">
          <a:gsLst>
            <a:gs pos="0">
              <a:schemeClr val="accent3">
                <a:hueOff val="3108557"/>
                <a:satOff val="-45988"/>
                <a:lumOff val="8628"/>
                <a:alphaOff val="0"/>
                <a:tint val="97000"/>
                <a:satMod val="100000"/>
                <a:lumMod val="102000"/>
              </a:schemeClr>
            </a:gs>
            <a:gs pos="50000">
              <a:schemeClr val="accent3">
                <a:hueOff val="3108557"/>
                <a:satOff val="-45988"/>
                <a:lumOff val="8628"/>
                <a:alphaOff val="0"/>
                <a:shade val="100000"/>
                <a:satMod val="103000"/>
                <a:lumMod val="100000"/>
              </a:schemeClr>
            </a:gs>
            <a:gs pos="100000">
              <a:schemeClr val="accent3">
                <a:hueOff val="3108557"/>
                <a:satOff val="-45988"/>
                <a:lumOff val="8628"/>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A015B-B9F7-492E-9A23-2EA64A6281D2}">
      <dsp:nvSpPr>
        <dsp:cNvPr id="0" name=""/>
        <dsp:cNvSpPr/>
      </dsp:nvSpPr>
      <dsp:spPr>
        <a:xfrm>
          <a:off x="3287" y="95567"/>
          <a:ext cx="1683391" cy="723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GB" sz="1600" b="1" kern="1200" dirty="0"/>
            <a:t>3. Constraints of Sample Site Inspection</a:t>
          </a:r>
          <a:endParaRPr lang="en-IN" sz="1600" kern="1200" dirty="0"/>
        </a:p>
      </dsp:txBody>
      <dsp:txXfrm>
        <a:off x="3287" y="95567"/>
        <a:ext cx="1683391" cy="723937"/>
      </dsp:txXfrm>
    </dsp:sp>
    <dsp:sp modelId="{79BC3299-C834-4235-BE47-E2EAA08BCF68}">
      <dsp:nvSpPr>
        <dsp:cNvPr id="0" name=""/>
        <dsp:cNvSpPr/>
      </dsp:nvSpPr>
      <dsp:spPr>
        <a:xfrm>
          <a:off x="1686679" y="95567"/>
          <a:ext cx="336678" cy="723937"/>
        </a:xfrm>
        <a:prstGeom prst="leftBrace">
          <a:avLst>
            <a:gd name="adj1" fmla="val 35000"/>
            <a:gd name="adj2" fmla="val 50000"/>
          </a:avLst>
        </a:prstGeom>
        <a:noFill/>
        <a:ln w="127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5A5375-91E3-4D6D-B687-3DBC18CE6B03}">
      <dsp:nvSpPr>
        <dsp:cNvPr id="0" name=""/>
        <dsp:cNvSpPr/>
      </dsp:nvSpPr>
      <dsp:spPr>
        <a:xfrm>
          <a:off x="3287" y="873505"/>
          <a:ext cx="1681747" cy="87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b="1" kern="1200"/>
            <a:t>Issue:</a:t>
          </a:r>
          <a:r>
            <a:rPr lang="en-GB" sz="1500" kern="1200"/>
            <a:t> Inspecting all AVC hotspots is challenging due to time constraints.</a:t>
          </a:r>
          <a:endParaRPr lang="en-IN" sz="1500" kern="1200"/>
        </a:p>
      </dsp:txBody>
      <dsp:txXfrm>
        <a:off x="3287" y="873505"/>
        <a:ext cx="1681747" cy="872437"/>
      </dsp:txXfrm>
    </dsp:sp>
    <dsp:sp modelId="{5250AD76-2FD7-42A6-BF90-485FE95EA471}">
      <dsp:nvSpPr>
        <dsp:cNvPr id="0" name=""/>
        <dsp:cNvSpPr/>
      </dsp:nvSpPr>
      <dsp:spPr>
        <a:xfrm>
          <a:off x="1685035" y="873505"/>
          <a:ext cx="336349" cy="872437"/>
        </a:xfrm>
        <a:prstGeom prst="leftBrace">
          <a:avLst>
            <a:gd name="adj1" fmla="val 35000"/>
            <a:gd name="adj2" fmla="val 50000"/>
          </a:avLst>
        </a:prstGeom>
        <a:noFill/>
        <a:ln w="127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11E42B-BB99-4544-94A2-C0FD32E2AFB2}">
      <dsp:nvSpPr>
        <dsp:cNvPr id="0" name=""/>
        <dsp:cNvSpPr/>
      </dsp:nvSpPr>
      <dsp:spPr>
        <a:xfrm>
          <a:off x="3287" y="2143349"/>
          <a:ext cx="1681747" cy="29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b="1" kern="1200"/>
            <a:t>Solution:</a:t>
          </a:r>
          <a:endParaRPr lang="en-IN" sz="1500" kern="1200"/>
        </a:p>
      </dsp:txBody>
      <dsp:txXfrm>
        <a:off x="3287" y="2143349"/>
        <a:ext cx="1681747" cy="297000"/>
      </dsp:txXfrm>
    </dsp:sp>
    <dsp:sp modelId="{F23172C0-144F-4718-933F-6638AB636165}">
      <dsp:nvSpPr>
        <dsp:cNvPr id="0" name=""/>
        <dsp:cNvSpPr/>
      </dsp:nvSpPr>
      <dsp:spPr>
        <a:xfrm>
          <a:off x="1685035" y="1799942"/>
          <a:ext cx="336349" cy="983812"/>
        </a:xfrm>
        <a:prstGeom prst="leftBrace">
          <a:avLst>
            <a:gd name="adj1" fmla="val 35000"/>
            <a:gd name="adj2" fmla="val 50000"/>
          </a:avLst>
        </a:prstGeom>
        <a:noFill/>
        <a:ln w="127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6F7DE9-B07A-4C89-A7CA-FFEDE3D25FA3}">
      <dsp:nvSpPr>
        <dsp:cNvPr id="0" name=""/>
        <dsp:cNvSpPr/>
      </dsp:nvSpPr>
      <dsp:spPr>
        <a:xfrm>
          <a:off x="2155925" y="1799942"/>
          <a:ext cx="4574354" cy="983812"/>
        </a:xfrm>
        <a:prstGeom prst="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a:t>Utilize remote sensing technologies and GIS for virtual inspections.</a:t>
          </a:r>
          <a:endParaRPr lang="en-IN" sz="1500" kern="1200"/>
        </a:p>
        <a:p>
          <a:pPr marL="114300" lvl="1" indent="-114300" algn="l" defTabSz="666750">
            <a:lnSpc>
              <a:spcPct val="90000"/>
            </a:lnSpc>
            <a:spcBef>
              <a:spcPct val="0"/>
            </a:spcBef>
            <a:spcAft>
              <a:spcPct val="15000"/>
            </a:spcAft>
            <a:buChar char="•"/>
          </a:pPr>
          <a:r>
            <a:rPr lang="en-GB" sz="1500" kern="1200"/>
            <a:t>Use drones for aerial surveys.</a:t>
          </a:r>
          <a:endParaRPr lang="en-IN" sz="1500" kern="1200"/>
        </a:p>
        <a:p>
          <a:pPr marL="114300" lvl="1" indent="-114300" algn="l" defTabSz="666750">
            <a:lnSpc>
              <a:spcPct val="90000"/>
            </a:lnSpc>
            <a:spcBef>
              <a:spcPct val="0"/>
            </a:spcBef>
            <a:spcAft>
              <a:spcPct val="15000"/>
            </a:spcAft>
            <a:buChar char="•"/>
          </a:pPr>
          <a:r>
            <a:rPr lang="en-GB" sz="1500" kern="1200"/>
            <a:t>Involve local stakeholders in data collection</a:t>
          </a:r>
          <a:endParaRPr lang="en-IN" sz="1500" kern="1200"/>
        </a:p>
      </dsp:txBody>
      <dsp:txXfrm>
        <a:off x="2155925" y="1799942"/>
        <a:ext cx="4574354" cy="9838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2">
  <dgm:title val=""/>
  <dgm:desc val=""/>
  <dgm:catLst>
    <dgm:cat type="relationship"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chMax val="3"/>
      <dgm:chPref val="1"/>
      <dgm:dir/>
      <dgm:animLvl val="lvl"/>
      <dgm:resizeHandles/>
    </dgm:varLst>
    <dgm:alg type="composite">
      <dgm:param type="horzAlign" val="none"/>
      <dgm:param type="vertAlign" val="none"/>
    </dgm:alg>
    <dgm:shape xmlns:r="http://schemas.openxmlformats.org/officeDocument/2006/relationships" r:blip="">
      <dgm:adjLst/>
    </dgm:shape>
    <dgm:presOf/>
    <dgm:choose name="Name1">
      <dgm:if name="Name2" func="var" arg="dir" op="equ" val="norm">
        <dgm:choose name="Name3">
          <dgm:if name="Name4" axis="ch ch" ptType="node node" st="1 1" cnt="1 0" func="cnt" op="gt" val="0">
            <dgm:choose name="Name5">
              <dgm:if name="Name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395"/>
                  <dgm:constr type="t" for="ch" forName="centerBox" refType="h" fact="0.5"/>
                  <dgm:constr type="w" for="ch" forName="centerBox" refType="w" fact="0.555"/>
                  <dgm:constr type="h" for="ch" forName="centerBox" refType="h" fact="0.4"/>
                  <dgm:constr type="userA" for="des" forName="outerSibTrans" refType="w"/>
                  <dgm:constr type="userA" for="des" forName="middleSibTrans" refType="w"/>
                  <dgm:constr type="userA" for="des" forName="centerSibTrans" refType="w"/>
                </dgm:constrLst>
              </dgm:if>
              <dgm:else name="Name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22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8">
            <dgm:choose name="Name9">
              <dgm:if name="Name1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26"/>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1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if>
      <dgm:else name="Name12">
        <dgm:choose name="Name13">
          <dgm:if name="Name14" axis="ch ch" ptType="node node" st="1 1" cnt="1 0" func="cnt" op="gt" val="0">
            <dgm:choose name="Name15">
              <dgm:if name="Name1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55"/>
                  <dgm:constr type="h" for="ch" forName="centerBox" refType="h" fact="0.4"/>
                  <dgm:constr type="userA" for="des" forName="outerSibTrans" refType="w"/>
                  <dgm:constr type="userA" for="des" forName="middleSibTrans" refType="w"/>
                  <dgm:constr type="userA" for="des" forName="centerSibTrans" refType="w"/>
                </dgm:constrLst>
              </dgm:if>
              <dgm:else name="Name1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18">
            <dgm:choose name="Name19">
              <dgm:if name="Name2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2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else>
    </dgm:choose>
    <dgm:ruleLst/>
    <dgm:choose name="Name22">
      <dgm:if name="Name23" axis="root ch" ptType="all node" st="1 1" cnt="0 0" func="cnt" op="gte" val="1">
        <dgm:layoutNode name="outerBox" styleLbl="node1">
          <dgm:alg type="composite">
            <dgm:param type="horzAlign" val="none"/>
            <dgm:param type="vertAlign" val="none"/>
          </dgm:alg>
          <dgm:shape xmlns:r="http://schemas.openxmlformats.org/officeDocument/2006/relationships" r:blip="">
            <dgm:adjLst/>
          </dgm:shape>
          <dgm:presOf/>
          <dgm:choose name="Name24">
            <dgm:if name="Name25" axis="root ch" ptType="all node" st="1 1" cnt="0 0" func="cnt" op="gt" val="1">
              <dgm:choose name="Name26">
                <dgm:if name="Name27" func="var" arg="dir" op="equ" val="norm">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025"/>
                    <dgm:constr type="t" for="ch" forName="outerBoxChildren" refType="h" fact="0.25"/>
                    <dgm:constr type="w" for="ch" forName="outerBoxChildren" refType="w" fact="0.15"/>
                    <dgm:constr type="h" for="ch" forName="outerBoxChildren" refType="h" fact="0.7"/>
                  </dgm:constrLst>
                </dgm:if>
                <dgm:else name="Name28">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825"/>
                    <dgm:constr type="t" for="ch" forName="outerBoxChildren" refType="h" fact="0.25"/>
                    <dgm:constr type="w" for="ch" forName="outerBoxChildren" refType="w" fact="0.15"/>
                    <dgm:constr type="h" for="ch" forName="outerBoxChildren" refType="h" fact="0.7"/>
                  </dgm:constrLst>
                </dgm:else>
              </dgm:choose>
            </dgm:if>
            <dgm:else name="Name29">
              <dgm:constrLst>
                <dgm:constr type="l" for="ch" forName="outerBoxParent"/>
                <dgm:constr type="t" for="ch" forName="outerBoxParent"/>
                <dgm:constr type="w" for="ch" forName="outerBoxParent" refType="w"/>
                <dgm:constr type="h" for="ch" forName="outerBoxParent" refType="h"/>
                <dgm:constr type="bMarg" for="ch" forName="outerBoxParent" refType="h" fact="1.75"/>
                <dgm:constr type="l" for="ch" forName="outerBoxChildren" refType="w" fact="0.025"/>
                <dgm:constr type="t" for="ch" forName="outerBoxChildren" refType="h" fact="0.45"/>
                <dgm:constr type="w" for="ch" forName="outerBoxChildren" refType="w" fact="0.95"/>
                <dgm:constr type="h" for="ch" forName="outerBoxChildren" refType="h" fact="0.45"/>
              </dgm:constrLst>
            </dgm:else>
          </dgm:choose>
          <dgm:ruleLst/>
          <dgm:layoutNode name="outerBoxParent" styleLbl="node1">
            <dgm:alg type="tx">
              <dgm:param type="txAnchorVert" val="t"/>
              <dgm:param type="parTxLTRAlign" val="l"/>
              <dgm:param type="parTxRTLAlign" val="r"/>
            </dgm:alg>
            <dgm:shape xmlns:r="http://schemas.openxmlformats.org/officeDocument/2006/relationships" type="roundRect" r:blip="">
              <dgm:adjLst>
                <dgm:adj idx="1" val="0.085"/>
              </dgm:adjLst>
            </dgm:shape>
            <dgm:presOf axis="ch" ptType="node" cnt="1"/>
            <dgm:constrLst>
              <dgm:constr type="tMarg" refType="primFontSz" fact="0.3"/>
              <dgm:constr type="lMarg" refType="primFontSz" fact="0.3"/>
              <dgm:constr type="rMarg" refType="primFontSz" fact="0.3"/>
            </dgm:constrLst>
            <dgm:ruleLst>
              <dgm:rule type="primFontSz" val="5" fact="NaN" max="NaN"/>
            </dgm:ruleLst>
          </dgm:layoutNode>
          <dgm:layoutNode name="outerBoxChildren">
            <dgm:choose name="Name30">
              <dgm:if name="Name31" axis="root ch" ptType="all node" st="1 1" cnt="0 0" func="cnt" op="gt" val="1">
                <dgm:alg type="lin">
                  <dgm:param type="linDir" val="fromT"/>
                  <dgm:param type="vertAlign" val="t"/>
                </dgm:alg>
              </dgm:if>
              <dgm:else name="Name32">
                <dgm:choose name="Name33">
                  <dgm:if name="Name34" func="var" arg="dir" op="equ" val="norm">
                    <dgm:alg type="lin">
                      <dgm:param type="horzAlign" val="l"/>
                    </dgm:alg>
                  </dgm:if>
                  <dgm:else name="Name35">
                    <dgm:alg type="lin">
                      <dgm:param type="linDir" val="fromR"/>
                      <dgm:param type="horzAlign" val="r"/>
                    </dgm:alg>
                  </dgm:else>
                </dgm:choose>
              </dgm:else>
            </dgm:choose>
            <dgm:shape xmlns:r="http://schemas.openxmlformats.org/officeDocument/2006/relationships" r:blip="">
              <dgm:adjLst/>
            </dgm:shape>
            <dgm:presOf/>
            <dgm:constrLst>
              <dgm:constr type="w" for="ch" forName="oChild" refType="w"/>
              <dgm:constr type="h" for="ch" forName="oChild" refType="h"/>
            </dgm:constrLst>
            <dgm:ruleLst/>
            <dgm:forEach name="Name36" axis="ch ch" ptType="node node" st="1 1" cnt="1 0">
              <dgm:layoutNode name="o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37" axis="followSib" ptType="sibTrans" cnt="1">
                <dgm:layoutNode name="ou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38"/>
    </dgm:choose>
    <dgm:choose name="Name39">
      <dgm:if name="Name40" axis="root ch" ptType="all node" st="1 1" cnt="0 0" func="cnt" op="gte" val="2">
        <dgm:layoutNode name="middleBox">
          <dgm:alg type="composite">
            <dgm:param type="horzAlign" val="none"/>
            <dgm:param type="vertAlign" val="none"/>
          </dgm:alg>
          <dgm:shape xmlns:r="http://schemas.openxmlformats.org/officeDocument/2006/relationships" r:blip="">
            <dgm:adjLst/>
          </dgm:shape>
          <dgm:presOf/>
          <dgm:choose name="Name41">
            <dgm:if name="Name42" axis="root ch" ptType="all node" st="1 1" cnt="0 0" func="cnt" op="gt" val="2">
              <dgm:choose name="Name43">
                <dgm:if name="Name44" func="var" arg="dir" op="equ" val="norm">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35"/>
                    <dgm:constr type="w" for="ch" forName="middleBoxChildren" refType="w" fact="0.2"/>
                    <dgm:constr type="h" for="ch" forName="middleBoxChildren" refType="h" fact="0.575"/>
                  </dgm:constrLst>
                </dgm:if>
                <dgm:else name="Name45">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775"/>
                    <dgm:constr type="t" for="ch" forName="middleBoxChildren" refType="h" fact="0.35"/>
                    <dgm:constr type="w" for="ch" forName="middleBoxChildren" refType="w" fact="0.2"/>
                    <dgm:constr type="h" for="ch" forName="middleBoxChildren" refType="h" fact="0.575"/>
                  </dgm:constrLst>
                </dgm:else>
              </dgm:choose>
            </dgm:if>
            <dgm:else name="Name46">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45"/>
                <dgm:constr type="w" for="ch" forName="middleBoxChildren" refType="w" fact="0.95"/>
                <dgm:constr type="h" for="ch" forName="middleBoxChildren" refType="h" fact="0.45"/>
              </dgm:constrLst>
            </dgm:else>
          </dgm:choose>
          <dgm:ruleLst/>
          <dgm:layoutNode name="middle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2" cnt="1"/>
            <dgm:constrLst>
              <dgm:constr type="tMarg" refType="primFontSz" fact="0.3"/>
              <dgm:constr type="lMarg" refType="primFontSz" fact="0.3"/>
              <dgm:constr type="rMarg" refType="primFontSz" fact="0.3"/>
            </dgm:constrLst>
            <dgm:ruleLst>
              <dgm:rule type="primFontSz" val="5" fact="NaN" max="NaN"/>
            </dgm:ruleLst>
          </dgm:layoutNode>
          <dgm:layoutNode name="middleBoxChildren">
            <dgm:choose name="Name47">
              <dgm:if name="Name48" axis="root ch" ptType="all node" st="1 1" cnt="0 0" func="cnt" op="gt" val="2">
                <dgm:alg type="lin">
                  <dgm:param type="linDir" val="fromT"/>
                  <dgm:param type="vertAlign" val="t"/>
                </dgm:alg>
              </dgm:if>
              <dgm:else name="Name49">
                <dgm:choose name="Name50">
                  <dgm:if name="Name51" func="var" arg="dir" op="equ" val="norm">
                    <dgm:alg type="lin">
                      <dgm:param type="horzAlign" val="l"/>
                    </dgm:alg>
                  </dgm:if>
                  <dgm:else name="Name52">
                    <dgm:alg type="lin">
                      <dgm:param type="linDir" val="fromR"/>
                      <dgm:param type="horzAlign" val="r"/>
                    </dgm:alg>
                  </dgm:else>
                </dgm:choose>
              </dgm:else>
            </dgm:choose>
            <dgm:shape xmlns:r="http://schemas.openxmlformats.org/officeDocument/2006/relationships" r:blip="">
              <dgm:adjLst/>
            </dgm:shape>
            <dgm:presOf/>
            <dgm:constrLst>
              <dgm:constr type="w" for="ch" forName="mChild" refType="w"/>
              <dgm:constr type="h" for="ch" forName="mChild" refType="h"/>
            </dgm:constrLst>
            <dgm:ruleLst/>
            <dgm:forEach name="Name53" axis="ch ch" ptType="node node" st="2 1" cnt="1 0">
              <dgm:layoutNode name="m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54" axis="followSib" ptType="sibTrans" cnt="1">
                <dgm:layoutNode name="middle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55"/>
    </dgm:choose>
    <dgm:choose name="Name56">
      <dgm:if name="Name57" axis="root ch" ptType="all node" st="1 1" cnt="0 0" func="cnt" op="gte" val="3">
        <dgm:layoutNode name="centerBox">
          <dgm:alg type="composite">
            <dgm:param type="horzAlign" val="none"/>
            <dgm:param type="vertAlign" val="none"/>
          </dgm:alg>
          <dgm:shape xmlns:r="http://schemas.openxmlformats.org/officeDocument/2006/relationships" r:blip="">
            <dgm:adjLst/>
          </dgm:shape>
          <dgm:presOf/>
          <dgm:choose name="Name58">
            <dgm:if name="Name59" axis="ch ch" ptType="node node" st="3 1" cnt="1 0" func="cnt" op="gt" val="0">
              <dgm:constrLst>
                <dgm:constr type="l" for="ch" forName="centerBoxParent"/>
                <dgm:constr type="t" for="ch" forName="centerBoxParent"/>
                <dgm:constr type="w" for="ch" forName="centerBoxParent" refType="w"/>
                <dgm:constr type="h" for="ch" forName="centerBoxParent" refType="h"/>
                <dgm:constr type="bMarg" for="ch" forName="centerBoxParent" refType="h" fact="1.6"/>
                <dgm:constr type="l" for="ch" forName="centerBoxChildren" refType="w" fact="0.025"/>
                <dgm:constr type="t" for="ch" forName="centerBoxChildren" refType="h" fact="0.45"/>
                <dgm:constr type="w" for="ch" forName="centerBoxChildren" refType="w" fact="0.95"/>
                <dgm:constr type="h" for="ch" forName="centerBoxChildren" refType="h" fact="0.45"/>
              </dgm:constrLst>
            </dgm:if>
            <dgm:else name="Name60">
              <dgm:constrLst>
                <dgm:constr type="l" for="ch" forName="centerBoxParent"/>
                <dgm:constr type="t" for="ch" forName="centerBoxParent"/>
                <dgm:constr type="w" for="ch" forName="centerBoxParent" refType="w"/>
                <dgm:constr type="h" for="ch" forName="centerBoxParent" refType="h"/>
              </dgm:constrLst>
            </dgm:else>
          </dgm:choose>
          <dgm:ruleLst/>
          <dgm:layoutNode name="center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3" cnt="1"/>
            <dgm:constrLst>
              <dgm:constr type="tMarg" refType="primFontSz" fact="0.3"/>
              <dgm:constr type="lMarg" refType="primFontSz" fact="0.3"/>
              <dgm:constr type="rMarg" refType="primFontSz" fact="0.3"/>
            </dgm:constrLst>
            <dgm:ruleLst>
              <dgm:rule type="primFontSz" val="5" fact="NaN" max="NaN"/>
            </dgm:ruleLst>
          </dgm:layoutNode>
          <dgm:choose name="Name61">
            <dgm:if name="Name62" axis="ch ch" ptType="node node" st="3 1" cnt="1 0" func="cnt" op="gt" val="0">
              <dgm:layoutNode name="centerBoxChildren">
                <dgm:choose name="Name63">
                  <dgm:if name="Name64" func="var" arg="dir" op="equ" val="norm">
                    <dgm:alg type="lin">
                      <dgm:param type="horzAlign" val="l"/>
                    </dgm:alg>
                  </dgm:if>
                  <dgm:else name="Name65">
                    <dgm:alg type="lin">
                      <dgm:param type="linDir" val="fromR"/>
                      <dgm:param type="horzAlign" val="r"/>
                    </dgm:alg>
                  </dgm:else>
                </dgm:choose>
                <dgm:shape xmlns:r="http://schemas.openxmlformats.org/officeDocument/2006/relationships" r:blip="">
                  <dgm:adjLst/>
                </dgm:shape>
                <dgm:presOf/>
                <dgm:constrLst>
                  <dgm:constr type="w" for="ch" forName="cChild" refType="w"/>
                  <dgm:constr type="h" for="ch" forName="cChild" refType="h"/>
                </dgm:constrLst>
                <dgm:ruleLst/>
                <dgm:forEach name="Name66" axis="ch ch" ptType="node node" st="3 1" cnt="1 0">
                  <dgm:layoutNode name="c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67" axis="followSib" ptType="sibTrans" cnt="1">
                    <dgm:layoutNode name="cen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if>
            <dgm:else name="Name68"/>
          </dgm:choose>
        </dgm:layoutNode>
      </dgm:if>
      <dgm:else name="Name69"/>
    </dgm:choose>
  </dgm:layoutNode>
</dgm:layoutDef>
</file>

<file path=ppt/diagrams/layout10.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1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BDCE5B-CA45-4A9D-A86A-74CF4F5D6512}" type="datetimeFigureOut">
              <a:rPr lang="en-IN" smtClean="0"/>
              <a:t>01-11-2025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698E71-42E9-4652-977F-23D0F18FD271}" type="slidenum">
              <a:rPr lang="en-IN" smtClean="0"/>
              <a:t>‹#›</a:t>
            </a:fld>
            <a:endParaRPr lang="en-IN"/>
          </a:p>
        </p:txBody>
      </p:sp>
    </p:spTree>
    <p:extLst>
      <p:ext uri="{BB962C8B-B14F-4D97-AF65-F5344CB8AC3E}">
        <p14:creationId xmlns:p14="http://schemas.microsoft.com/office/powerpoint/2010/main" val="1935098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1</a:t>
            </a:fld>
            <a:endParaRPr lang="en-IN"/>
          </a:p>
        </p:txBody>
      </p:sp>
    </p:spTree>
    <p:extLst>
      <p:ext uri="{BB962C8B-B14F-4D97-AF65-F5344CB8AC3E}">
        <p14:creationId xmlns:p14="http://schemas.microsoft.com/office/powerpoint/2010/main" val="3754038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IN" dirty="0"/>
            </a:br>
            <a:endParaRPr lang="en-IN" dirty="0"/>
          </a:p>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2</a:t>
            </a:fld>
            <a:endParaRPr lang="en-IN"/>
          </a:p>
        </p:txBody>
      </p:sp>
    </p:spTree>
    <p:extLst>
      <p:ext uri="{BB962C8B-B14F-4D97-AF65-F5344CB8AC3E}">
        <p14:creationId xmlns:p14="http://schemas.microsoft.com/office/powerpoint/2010/main" val="3218296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3</a:t>
            </a:fld>
            <a:endParaRPr lang="en-IN"/>
          </a:p>
        </p:txBody>
      </p:sp>
    </p:spTree>
    <p:extLst>
      <p:ext uri="{BB962C8B-B14F-4D97-AF65-F5344CB8AC3E}">
        <p14:creationId xmlns:p14="http://schemas.microsoft.com/office/powerpoint/2010/main" val="3190648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4</a:t>
            </a:fld>
            <a:endParaRPr lang="en-IN"/>
          </a:p>
        </p:txBody>
      </p:sp>
    </p:spTree>
    <p:extLst>
      <p:ext uri="{BB962C8B-B14F-4D97-AF65-F5344CB8AC3E}">
        <p14:creationId xmlns:p14="http://schemas.microsoft.com/office/powerpoint/2010/main" val="308868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5</a:t>
            </a:fld>
            <a:endParaRPr lang="en-IN"/>
          </a:p>
        </p:txBody>
      </p:sp>
    </p:spTree>
    <p:extLst>
      <p:ext uri="{BB962C8B-B14F-4D97-AF65-F5344CB8AC3E}">
        <p14:creationId xmlns:p14="http://schemas.microsoft.com/office/powerpoint/2010/main" val="1203698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6</a:t>
            </a:fld>
            <a:endParaRPr lang="en-IN"/>
          </a:p>
        </p:txBody>
      </p:sp>
    </p:spTree>
    <p:extLst>
      <p:ext uri="{BB962C8B-B14F-4D97-AF65-F5344CB8AC3E}">
        <p14:creationId xmlns:p14="http://schemas.microsoft.com/office/powerpoint/2010/main" val="1734000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8</a:t>
            </a:fld>
            <a:endParaRPr lang="en-IN"/>
          </a:p>
        </p:txBody>
      </p:sp>
    </p:spTree>
    <p:extLst>
      <p:ext uri="{BB962C8B-B14F-4D97-AF65-F5344CB8AC3E}">
        <p14:creationId xmlns:p14="http://schemas.microsoft.com/office/powerpoint/2010/main" val="383798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11</a:t>
            </a:fld>
            <a:endParaRPr lang="en-IN"/>
          </a:p>
        </p:txBody>
      </p:sp>
    </p:spTree>
    <p:extLst>
      <p:ext uri="{BB962C8B-B14F-4D97-AF65-F5344CB8AC3E}">
        <p14:creationId xmlns:p14="http://schemas.microsoft.com/office/powerpoint/2010/main" val="700538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key steps in this research was the identification of AVC hotspots. Detailed steps were followed to identify these hotspots, focusing on road stretches with high incidences of fatal or grievous injuries.</a:t>
            </a:r>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15</a:t>
            </a:fld>
            <a:endParaRPr lang="en-IN"/>
          </a:p>
        </p:txBody>
      </p:sp>
    </p:spTree>
    <p:extLst>
      <p:ext uri="{BB962C8B-B14F-4D97-AF65-F5344CB8AC3E}">
        <p14:creationId xmlns:p14="http://schemas.microsoft.com/office/powerpoint/2010/main" val="22891190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4698E71-42E9-4652-977F-23D0F18FD271}" type="slidenum">
              <a:rPr lang="en-IN" smtClean="0"/>
              <a:t>16</a:t>
            </a:fld>
            <a:endParaRPr lang="en-IN"/>
          </a:p>
        </p:txBody>
      </p:sp>
    </p:spTree>
    <p:extLst>
      <p:ext uri="{BB962C8B-B14F-4D97-AF65-F5344CB8AC3E}">
        <p14:creationId xmlns:p14="http://schemas.microsoft.com/office/powerpoint/2010/main" val="2026804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CA544942-3B75-427B-9232-6E7DE416CAAF}" type="datetimeFigureOut">
              <a:rPr lang="en-IN" smtClean="0"/>
              <a:t>01-11-2025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378285184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544942-3B75-427B-9232-6E7DE416CAAF}" type="datetimeFigureOut">
              <a:rPr lang="en-IN" smtClean="0"/>
              <a:t>01-11-2025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1286982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CA544942-3B75-427B-9232-6E7DE416CAAF}" type="datetimeFigureOut">
              <a:rPr lang="en-IN" smtClean="0"/>
              <a:t>01-11-2025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23556975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A544942-3B75-427B-9232-6E7DE416CAAF}" type="datetimeFigureOut">
              <a:rPr lang="en-IN" smtClean="0"/>
              <a:t>01-11-2025</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2453186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CA544942-3B75-427B-9232-6E7DE416CAAF}" type="datetimeFigureOut">
              <a:rPr lang="en-IN" smtClean="0"/>
              <a:t>01-11-2025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AA73615-0030-43F9-8355-4AF563BDCA48}" type="slidenum">
              <a:rPr lang="en-IN" smtClean="0"/>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105946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544942-3B75-427B-9232-6E7DE416CAAF}" type="datetimeFigureOut">
              <a:rPr lang="en-IN" smtClean="0"/>
              <a:t>01-11-2025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1097994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544942-3B75-427B-9232-6E7DE416CAAF}" type="datetimeFigureOut">
              <a:rPr lang="en-IN" smtClean="0"/>
              <a:t>01-11-2025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3469636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CA544942-3B75-427B-9232-6E7DE416CAAF}" type="datetimeFigureOut">
              <a:rPr lang="en-IN" smtClean="0"/>
              <a:t>01-11-2025</a:t>
            </a:fld>
            <a:endParaRPr lang="en-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2654703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A544942-3B75-427B-9232-6E7DE416CAAF}" type="datetimeFigureOut">
              <a:rPr lang="en-IN" smtClean="0"/>
              <a:t>01-11-2025</a:t>
            </a:fld>
            <a:endParaRPr lang="en-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267139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544942-3B75-427B-9232-6E7DE416CAAF}"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122410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544942-3B75-427B-9232-6E7DE416CAAF}"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A73615-0030-43F9-8355-4AF563BDCA48}" type="slidenum">
              <a:rPr lang="en-IN" smtClean="0"/>
              <a:t>‹#›</a:t>
            </a:fld>
            <a:endParaRPr lang="en-IN"/>
          </a:p>
        </p:txBody>
      </p:sp>
    </p:spTree>
    <p:extLst>
      <p:ext uri="{BB962C8B-B14F-4D97-AF65-F5344CB8AC3E}">
        <p14:creationId xmlns:p14="http://schemas.microsoft.com/office/powerpoint/2010/main" val="900423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191718">
              <a:alpha val="95000"/>
            </a:srgbClr>
          </a:solidFill>
          <a:ln/>
        </p:spPr>
      </p:sp>
    </p:spTree>
    <p:extLst>
      <p:ext uri="{BB962C8B-B14F-4D97-AF65-F5344CB8AC3E}">
        <p14:creationId xmlns:p14="http://schemas.microsoft.com/office/powerpoint/2010/main" val="2514938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191718">
              <a:alpha val="95000"/>
            </a:srgbClr>
          </a:solidFill>
          <a:ln/>
        </p:spPr>
      </p:sp>
    </p:spTree>
    <p:extLst>
      <p:ext uri="{BB962C8B-B14F-4D97-AF65-F5344CB8AC3E}">
        <p14:creationId xmlns:p14="http://schemas.microsoft.com/office/powerpoint/2010/main" val="1211136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191718">
              <a:alpha val="95000"/>
            </a:srgbClr>
          </a:solidFill>
          <a:ln/>
        </p:spPr>
      </p:sp>
    </p:spTree>
    <p:extLst>
      <p:ext uri="{BB962C8B-B14F-4D97-AF65-F5344CB8AC3E}">
        <p14:creationId xmlns:p14="http://schemas.microsoft.com/office/powerpoint/2010/main" val="487343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A544942-3B75-427B-9232-6E7DE416CAAF}" type="datetimeFigureOut">
              <a:rPr lang="en-IN" smtClean="0"/>
              <a:t>01-11-2025</a:t>
            </a:fld>
            <a:endParaRPr lang="en-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AA73615-0030-43F9-8355-4AF563BDCA48}" type="slidenum">
              <a:rPr lang="en-IN" smtClean="0"/>
              <a:t>‹#›</a:t>
            </a:fld>
            <a:endParaRPr lang="en-IN"/>
          </a:p>
        </p:txBody>
      </p:sp>
    </p:spTree>
    <p:extLst>
      <p:ext uri="{BB962C8B-B14F-4D97-AF65-F5344CB8AC3E}">
        <p14:creationId xmlns:p14="http://schemas.microsoft.com/office/powerpoint/2010/main" val="335234397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diagramColors" Target="../diagrams/colors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Layout" Target="../diagrams/layout2.xml"/><Relationship Id="rId5" Type="http://schemas.openxmlformats.org/officeDocument/2006/relationships/diagramQuickStyle" Target="../diagrams/quickStyle1.xml"/><Relationship Id="rId10" Type="http://schemas.openxmlformats.org/officeDocument/2006/relationships/diagramData" Target="../diagrams/data2.xml"/><Relationship Id="rId4" Type="http://schemas.openxmlformats.org/officeDocument/2006/relationships/diagramLayout" Target="../diagrams/layout1.xml"/><Relationship Id="rId9" Type="http://schemas.microsoft.com/office/2007/relationships/hdphoto" Target="../media/hdphoto2.wdp"/><Relationship Id="rId14" Type="http://schemas.microsoft.com/office/2007/relationships/diagramDrawing" Target="../diagrams/drawing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2.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chart" Target="../charts/chart8.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jpeg"/></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diagramData" Target="../diagrams/data6.xml"/><Relationship Id="rId18" Type="http://schemas.openxmlformats.org/officeDocument/2006/relationships/diagramData" Target="../diagrams/data7.xml"/><Relationship Id="rId26" Type="http://schemas.openxmlformats.org/officeDocument/2006/relationships/diagramColors" Target="../diagrams/colors8.xml"/><Relationship Id="rId3" Type="http://schemas.openxmlformats.org/officeDocument/2006/relationships/diagramData" Target="../diagrams/data4.xml"/><Relationship Id="rId21" Type="http://schemas.openxmlformats.org/officeDocument/2006/relationships/diagramColors" Target="../diagrams/colors7.xml"/><Relationship Id="rId7" Type="http://schemas.microsoft.com/office/2007/relationships/diagramDrawing" Target="../diagrams/drawing4.xml"/><Relationship Id="rId12" Type="http://schemas.microsoft.com/office/2007/relationships/diagramDrawing" Target="../diagrams/drawing5.xml"/><Relationship Id="rId17" Type="http://schemas.microsoft.com/office/2007/relationships/diagramDrawing" Target="../diagrams/drawing6.xml"/><Relationship Id="rId25" Type="http://schemas.openxmlformats.org/officeDocument/2006/relationships/diagramQuickStyle" Target="../diagrams/quickStyle8.xml"/><Relationship Id="rId2" Type="http://schemas.openxmlformats.org/officeDocument/2006/relationships/image" Target="../media/image36.png"/><Relationship Id="rId16" Type="http://schemas.openxmlformats.org/officeDocument/2006/relationships/diagramColors" Target="../diagrams/colors6.xml"/><Relationship Id="rId20" Type="http://schemas.openxmlformats.org/officeDocument/2006/relationships/diagramQuickStyle" Target="../diagrams/quickStyle7.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24" Type="http://schemas.openxmlformats.org/officeDocument/2006/relationships/diagramLayout" Target="../diagrams/layout8.xml"/><Relationship Id="rId5" Type="http://schemas.openxmlformats.org/officeDocument/2006/relationships/diagramQuickStyle" Target="../diagrams/quickStyle4.xml"/><Relationship Id="rId15" Type="http://schemas.openxmlformats.org/officeDocument/2006/relationships/diagramQuickStyle" Target="../diagrams/quickStyle6.xml"/><Relationship Id="rId23" Type="http://schemas.openxmlformats.org/officeDocument/2006/relationships/diagramData" Target="../diagrams/data8.xml"/><Relationship Id="rId28" Type="http://schemas.openxmlformats.org/officeDocument/2006/relationships/image" Target="../media/image37.png"/><Relationship Id="rId10" Type="http://schemas.openxmlformats.org/officeDocument/2006/relationships/diagramQuickStyle" Target="../diagrams/quickStyle5.xml"/><Relationship Id="rId19" Type="http://schemas.openxmlformats.org/officeDocument/2006/relationships/diagramLayout" Target="../diagrams/layout7.xml"/><Relationship Id="rId4" Type="http://schemas.openxmlformats.org/officeDocument/2006/relationships/diagramLayout" Target="../diagrams/layout4.xml"/><Relationship Id="rId9" Type="http://schemas.openxmlformats.org/officeDocument/2006/relationships/diagramLayout" Target="../diagrams/layout5.xml"/><Relationship Id="rId14" Type="http://schemas.openxmlformats.org/officeDocument/2006/relationships/diagramLayout" Target="../diagrams/layout6.xml"/><Relationship Id="rId22" Type="http://schemas.microsoft.com/office/2007/relationships/diagramDrawing" Target="../diagrams/drawing7.xml"/><Relationship Id="rId27" Type="http://schemas.microsoft.com/office/2007/relationships/diagramDrawing" Target="../diagrams/drawing8.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10.xml"/><Relationship Id="rId13" Type="http://schemas.openxmlformats.org/officeDocument/2006/relationships/diagramLayout" Target="../diagrams/layout11.xml"/><Relationship Id="rId3" Type="http://schemas.openxmlformats.org/officeDocument/2006/relationships/diagramLayout" Target="../diagrams/layout9.xml"/><Relationship Id="rId7" Type="http://schemas.openxmlformats.org/officeDocument/2006/relationships/diagramData" Target="../diagrams/data10.xml"/><Relationship Id="rId12" Type="http://schemas.openxmlformats.org/officeDocument/2006/relationships/diagramData" Target="../diagrams/data11.xml"/><Relationship Id="rId2" Type="http://schemas.openxmlformats.org/officeDocument/2006/relationships/diagramData" Target="../diagrams/data9.xml"/><Relationship Id="rId16" Type="http://schemas.microsoft.com/office/2007/relationships/diagramDrawing" Target="../diagrams/drawing11.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5" Type="http://schemas.openxmlformats.org/officeDocument/2006/relationships/diagramColors" Target="../diagrams/colors11.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 Id="rId1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2" Type="http://schemas.openxmlformats.org/officeDocument/2006/relationships/hyperlink" Target="mailto:simrantath2502@gmail.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220C8-6097-7E0F-255E-336A86588238}"/>
              </a:ext>
            </a:extLst>
          </p:cNvPr>
          <p:cNvSpPr>
            <a:spLocks noGrp="1"/>
          </p:cNvSpPr>
          <p:nvPr>
            <p:ph type="ctrTitle"/>
          </p:nvPr>
        </p:nvSpPr>
        <p:spPr>
          <a:xfrm>
            <a:off x="1600196" y="1377278"/>
            <a:ext cx="9093204" cy="1486933"/>
          </a:xfrm>
          <a:solidFill>
            <a:schemeClr val="accent2">
              <a:lumMod val="40000"/>
              <a:lumOff val="60000"/>
            </a:schemeClr>
          </a:solidFill>
        </p:spPr>
        <p:txBody>
          <a:bodyPr>
            <a:noAutofit/>
          </a:bodyPr>
          <a:lstStyle/>
          <a:p>
            <a:r>
              <a:rPr lang="en-GB" sz="2800" b="1" kern="1400" cap="none" spc="0" dirty="0">
                <a:solidFill>
                  <a:srgbClr val="C00000"/>
                </a:solidFill>
                <a:effectLst/>
                <a:latin typeface="Times New Roman" panose="02020603050405020304" pitchFamily="18" charset="0"/>
                <a:ea typeface="Times New Roman" panose="02020603050405020304" pitchFamily="18" charset="0"/>
                <a:cs typeface="Raavi" panose="020B0502040204020203" pitchFamily="34" charset="0"/>
              </a:rPr>
              <a:t>A Study of Animal-Vehicle Collisions in the Road Network of Punjab: Statistical and Spatial Analysis</a:t>
            </a:r>
            <a:endParaRPr lang="en-IN" sz="2800" cap="none" spc="0" dirty="0">
              <a:solidFill>
                <a:srgbClr val="C00000"/>
              </a:solidFill>
            </a:endParaRPr>
          </a:p>
        </p:txBody>
      </p:sp>
      <p:sp>
        <p:nvSpPr>
          <p:cNvPr id="3" name="Subtitle 2">
            <a:extLst>
              <a:ext uri="{FF2B5EF4-FFF2-40B4-BE49-F238E27FC236}">
                <a16:creationId xmlns:a16="http://schemas.microsoft.com/office/drawing/2014/main" id="{3256E3B6-5582-138A-7D31-5A2441C8E96F}"/>
              </a:ext>
            </a:extLst>
          </p:cNvPr>
          <p:cNvSpPr>
            <a:spLocks noGrp="1"/>
          </p:cNvSpPr>
          <p:nvPr>
            <p:ph type="subTitle" idx="1"/>
          </p:nvPr>
        </p:nvSpPr>
        <p:spPr>
          <a:xfrm>
            <a:off x="4775363" y="6457859"/>
            <a:ext cx="2641268" cy="369229"/>
          </a:xfrm>
          <a:solidFill>
            <a:schemeClr val="accent2">
              <a:lumMod val="40000"/>
              <a:lumOff val="60000"/>
            </a:schemeClr>
          </a:solidFill>
        </p:spPr>
        <p:txBody>
          <a:bodyPr>
            <a:normAutofit lnSpcReduction="10000"/>
          </a:bodyPr>
          <a:lstStyle/>
          <a:p>
            <a:pPr marL="0" lvl="0" indent="0" algn="ctr" rtl="0">
              <a:spcBef>
                <a:spcPts val="0"/>
              </a:spcBef>
              <a:spcAft>
                <a:spcPts val="0"/>
              </a:spcAft>
              <a:buNone/>
            </a:pPr>
            <a:r>
              <a:rPr lang="en-US" b="1" dirty="0">
                <a:solidFill>
                  <a:schemeClr val="bg1"/>
                </a:solidFill>
                <a:latin typeface="Times New Roman" panose="02020603050405020304" pitchFamily="18" charset="0"/>
                <a:cs typeface="Times New Roman" panose="02020603050405020304" pitchFamily="18" charset="0"/>
              </a:rPr>
              <a:t>NOVEMBER 2025</a:t>
            </a:r>
            <a:endParaRPr lang="en-IN" dirty="0">
              <a:solidFill>
                <a:schemeClr val="bg1"/>
              </a:solidFill>
            </a:endParaRPr>
          </a:p>
        </p:txBody>
      </p:sp>
      <p:sp>
        <p:nvSpPr>
          <p:cNvPr id="5" name="TextBox 4">
            <a:extLst>
              <a:ext uri="{FF2B5EF4-FFF2-40B4-BE49-F238E27FC236}">
                <a16:creationId xmlns:a16="http://schemas.microsoft.com/office/drawing/2014/main" id="{4BADC193-73C9-8B28-FEA4-4B69BAFEF335}"/>
              </a:ext>
            </a:extLst>
          </p:cNvPr>
          <p:cNvSpPr txBox="1"/>
          <p:nvPr/>
        </p:nvSpPr>
        <p:spPr>
          <a:xfrm>
            <a:off x="1600196" y="3233440"/>
            <a:ext cx="9093204" cy="1754326"/>
          </a:xfrm>
          <a:prstGeom prst="rect">
            <a:avLst/>
          </a:prstGeom>
          <a:noFill/>
        </p:spPr>
        <p:txBody>
          <a:bodyPr wrap="square" rtlCol="0">
            <a:spAutoFit/>
          </a:bodyPr>
          <a:lstStyle/>
          <a:p>
            <a:pPr marL="0" lvl="0" indent="0" algn="ctr" rtl="0">
              <a:spcBef>
                <a:spcPts val="0"/>
              </a:spcBef>
              <a:spcAft>
                <a:spcPts val="0"/>
              </a:spcAft>
              <a:buNone/>
            </a:pPr>
            <a:r>
              <a:rPr lang="en-US" b="1" dirty="0">
                <a:solidFill>
                  <a:srgbClr val="C00000"/>
                </a:solidFill>
                <a:latin typeface="Times New Roman" panose="02020603050405020304" pitchFamily="18" charset="0"/>
                <a:cs typeface="Times New Roman" panose="02020603050405020304" pitchFamily="18" charset="0"/>
              </a:rPr>
              <a:t>AUTHOR &amp; PRESENTED BY:-</a:t>
            </a:r>
          </a:p>
          <a:p>
            <a:pPr marL="0" lvl="0" indent="0" algn="ctr" rtl="0">
              <a:spcBef>
                <a:spcPts val="0"/>
              </a:spcBef>
              <a:spcAft>
                <a:spcPts val="0"/>
              </a:spcAft>
              <a:buNone/>
            </a:pPr>
            <a:r>
              <a:rPr lang="en-US" b="1" dirty="0">
                <a:solidFill>
                  <a:schemeClr val="bg1"/>
                </a:solidFill>
                <a:latin typeface="Times New Roman" panose="02020603050405020304" pitchFamily="18" charset="0"/>
                <a:cs typeface="Times New Roman" panose="02020603050405020304" pitchFamily="18" charset="0"/>
              </a:rPr>
              <a:t>Mr. Simranjeet Singh</a:t>
            </a:r>
          </a:p>
          <a:p>
            <a:pPr marL="0" lvl="0" indent="0" algn="ctr" rtl="0">
              <a:spcBef>
                <a:spcPts val="0"/>
              </a:spcBef>
              <a:spcAft>
                <a:spcPts val="0"/>
              </a:spcAft>
              <a:buNone/>
            </a:pPr>
            <a:endParaRPr lang="en-US" b="1" dirty="0">
              <a:solidFill>
                <a:schemeClr val="bg1"/>
              </a:solidFill>
              <a:latin typeface="Times New Roman" panose="02020603050405020304" pitchFamily="18" charset="0"/>
              <a:cs typeface="Times New Roman" panose="02020603050405020304" pitchFamily="18" charset="0"/>
            </a:endParaRPr>
          </a:p>
          <a:p>
            <a:pPr lvl="0" algn="ctr"/>
            <a:r>
              <a:rPr lang="en-US" b="1" dirty="0">
                <a:solidFill>
                  <a:srgbClr val="C00000"/>
                </a:solidFill>
                <a:latin typeface="Times New Roman" panose="02020603050405020304" pitchFamily="18" charset="0"/>
                <a:cs typeface="Times New Roman" panose="02020603050405020304" pitchFamily="18" charset="0"/>
              </a:rPr>
              <a:t>CO-AUTHORS:-</a:t>
            </a:r>
          </a:p>
          <a:p>
            <a:pPr lvl="0" algn="ctr"/>
            <a:r>
              <a:rPr lang="en-US" b="1" dirty="0">
                <a:solidFill>
                  <a:schemeClr val="bg1"/>
                </a:solidFill>
                <a:latin typeface="Times New Roman" panose="02020603050405020304" pitchFamily="18" charset="0"/>
                <a:cs typeface="Times New Roman" panose="02020603050405020304" pitchFamily="18" charset="0"/>
              </a:rPr>
              <a:t>Dr. Navdeep Asija, Dr. (Prof.) Umesh Sharma,</a:t>
            </a:r>
          </a:p>
          <a:p>
            <a:pPr lvl="0" algn="ctr"/>
            <a:r>
              <a:rPr lang="en-US" b="1" dirty="0">
                <a:solidFill>
                  <a:schemeClr val="bg1"/>
                </a:solidFill>
                <a:latin typeface="Times New Roman" panose="02020603050405020304" pitchFamily="18" charset="0"/>
                <a:cs typeface="Times New Roman" panose="02020603050405020304" pitchFamily="18" charset="0"/>
              </a:rPr>
              <a:t>Mr. Naresh Kumar Sharma &amp; Mr. Parminder Singh</a:t>
            </a:r>
          </a:p>
        </p:txBody>
      </p:sp>
      <p:pic>
        <p:nvPicPr>
          <p:cNvPr id="1026" name="Picture 2" descr="Punjab Engineering College">
            <a:extLst>
              <a:ext uri="{FF2B5EF4-FFF2-40B4-BE49-F238E27FC236}">
                <a16:creationId xmlns:a16="http://schemas.microsoft.com/office/drawing/2014/main" id="{1EE1A9E1-FC9D-5F94-6226-95BDFBD25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0667" y="101608"/>
            <a:ext cx="1110659" cy="110802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EE2DECE-8C0D-46C7-5E35-1C494E6934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3900" y="0"/>
            <a:ext cx="1110659" cy="1025224"/>
          </a:xfrm>
          <a:prstGeom prst="rect">
            <a:avLst/>
          </a:prstGeom>
        </p:spPr>
      </p:pic>
      <p:sp>
        <p:nvSpPr>
          <p:cNvPr id="12" name="TextBox 11">
            <a:extLst>
              <a:ext uri="{FF2B5EF4-FFF2-40B4-BE49-F238E27FC236}">
                <a16:creationId xmlns:a16="http://schemas.microsoft.com/office/drawing/2014/main" id="{00240A1D-DF27-25B2-FB53-A27DEE260F18}"/>
              </a:ext>
            </a:extLst>
          </p:cNvPr>
          <p:cNvSpPr txBox="1"/>
          <p:nvPr/>
        </p:nvSpPr>
        <p:spPr>
          <a:xfrm>
            <a:off x="165100" y="1012524"/>
            <a:ext cx="1244760" cy="415498"/>
          </a:xfrm>
          <a:prstGeom prst="rect">
            <a:avLst/>
          </a:prstGeom>
          <a:noFill/>
        </p:spPr>
        <p:txBody>
          <a:bodyPr wrap="square" rtlCol="0">
            <a:spAutoFit/>
          </a:bodyPr>
          <a:lstStyle/>
          <a:p>
            <a:pPr algn="ctr"/>
            <a:r>
              <a:rPr lang="en-IN" sz="700" b="1" dirty="0">
                <a:solidFill>
                  <a:schemeClr val="bg1"/>
                </a:solidFill>
                <a:latin typeface="Times New Roman" panose="02020603050405020304" pitchFamily="18" charset="0"/>
                <a:cs typeface="Times New Roman" panose="02020603050405020304" pitchFamily="18" charset="0"/>
              </a:rPr>
              <a:t>PUNJAB ROAD SAFETY AND TRAFFIC RESEARCH CENTRE </a:t>
            </a:r>
          </a:p>
        </p:txBody>
      </p:sp>
      <p:pic>
        <p:nvPicPr>
          <p:cNvPr id="1028" name="Picture 4" descr="15th Urban Mobility India Conference and Expo 2022">
            <a:extLst>
              <a:ext uri="{FF2B5EF4-FFF2-40B4-BE49-F238E27FC236}">
                <a16:creationId xmlns:a16="http://schemas.microsoft.com/office/drawing/2014/main" id="{CFD08A3B-1AD0-A1E5-5A71-F8D307FC48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5109" y="5323052"/>
            <a:ext cx="3201777" cy="113480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AA9E4454-CF81-38D6-788E-7654B861B230}"/>
              </a:ext>
            </a:extLst>
          </p:cNvPr>
          <p:cNvPicPr>
            <a:picLocks noChangeAspect="1"/>
          </p:cNvPicPr>
          <p:nvPr/>
        </p:nvPicPr>
        <p:blipFill>
          <a:blip r:embed="rId6">
            <a:extLst>
              <a:ext uri="{28A0092B-C50C-407E-A947-70E740481C1C}">
                <a14:useLocalDpi xmlns:a14="http://schemas.microsoft.com/office/drawing/2010/main" val="0"/>
              </a:ext>
            </a:extLst>
          </a:blip>
          <a:srcRect l="15338" t="10333" r="15964" b="9087"/>
          <a:stretch>
            <a:fillRect/>
          </a:stretch>
        </p:blipFill>
        <p:spPr>
          <a:xfrm>
            <a:off x="10693400" y="72548"/>
            <a:ext cx="978504" cy="1147725"/>
          </a:xfrm>
          <a:prstGeom prst="rect">
            <a:avLst/>
          </a:prstGeom>
        </p:spPr>
      </p:pic>
    </p:spTree>
    <p:extLst>
      <p:ext uri="{BB962C8B-B14F-4D97-AF65-F5344CB8AC3E}">
        <p14:creationId xmlns:p14="http://schemas.microsoft.com/office/powerpoint/2010/main" val="3029770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0BE23FA-2BF1-E147-1139-075557875FE2}"/>
              </a:ext>
            </a:extLst>
          </p:cNvPr>
          <p:cNvPicPr>
            <a:picLocks noChangeAspect="1"/>
          </p:cNvPicPr>
          <p:nvPr/>
        </p:nvPicPr>
        <p:blipFill rotWithShape="1">
          <a:blip r:embed="rId3">
            <a:duotone>
              <a:schemeClr val="bg2">
                <a:shade val="45000"/>
                <a:satMod val="135000"/>
              </a:schemeClr>
              <a:prstClr val="white"/>
            </a:duotone>
            <a:alphaModFix amt="35000"/>
            <a:extLst>
              <a:ext uri="{BEBA8EAE-BF5A-486C-A8C5-ECC9F3942E4B}">
                <a14:imgProps xmlns:a14="http://schemas.microsoft.com/office/drawing/2010/main">
                  <a14:imgLayer r:embed="rId4">
                    <a14:imgEffect>
                      <a14:artisticPaintBrush/>
                    </a14:imgEffect>
                  </a14:imgLayer>
                </a14:imgProps>
              </a:ext>
            </a:extLst>
          </a:blip>
          <a:srcRect t="23216" b="24575"/>
          <a:stretch>
            <a:fillRect/>
          </a:stretch>
        </p:blipFill>
        <p:spPr>
          <a:xfrm>
            <a:off x="2810341" y="849249"/>
            <a:ext cx="6689259" cy="3492450"/>
          </a:xfrm>
          <a:prstGeom prst="rect">
            <a:avLst/>
          </a:prstGeom>
        </p:spPr>
      </p:pic>
      <p:sp>
        <p:nvSpPr>
          <p:cNvPr id="2" name="Title 1">
            <a:extLst>
              <a:ext uri="{FF2B5EF4-FFF2-40B4-BE49-F238E27FC236}">
                <a16:creationId xmlns:a16="http://schemas.microsoft.com/office/drawing/2014/main" id="{8DB2D04E-C27B-8521-7B94-AEF071D30C37}"/>
              </a:ext>
            </a:extLst>
          </p:cNvPr>
          <p:cNvSpPr>
            <a:spLocks noGrp="1"/>
          </p:cNvSpPr>
          <p:nvPr>
            <p:ph type="title"/>
          </p:nvPr>
        </p:nvSpPr>
        <p:spPr>
          <a:xfrm>
            <a:off x="578778" y="281990"/>
            <a:ext cx="10791371" cy="661439"/>
          </a:xfrm>
        </p:spPr>
        <p:txBody>
          <a:bodyPr>
            <a:normAutofit fontScale="90000"/>
          </a:bodyPr>
          <a:lstStyle/>
          <a:p>
            <a:pPr algn="l"/>
            <a:r>
              <a:rPr lang="en-IN" b="1" cap="none" dirty="0">
                <a:latin typeface="Times New Roman" panose="02020603050405020304" pitchFamily="18" charset="0"/>
                <a:cs typeface="Times New Roman" panose="02020603050405020304" pitchFamily="18" charset="0"/>
              </a:rPr>
              <a:t>WHAT ARE ANIMAL-VEHICLE COLLISIONS (AVCs)?</a:t>
            </a:r>
          </a:p>
        </p:txBody>
      </p:sp>
      <p:sp>
        <p:nvSpPr>
          <p:cNvPr id="3" name="Content Placeholder 2">
            <a:extLst>
              <a:ext uri="{FF2B5EF4-FFF2-40B4-BE49-F238E27FC236}">
                <a16:creationId xmlns:a16="http://schemas.microsoft.com/office/drawing/2014/main" id="{8C0948D7-9A7D-3C33-885E-2E8C88B64B07}"/>
              </a:ext>
            </a:extLst>
          </p:cNvPr>
          <p:cNvSpPr>
            <a:spLocks noGrp="1"/>
          </p:cNvSpPr>
          <p:nvPr>
            <p:ph idx="1"/>
          </p:nvPr>
        </p:nvSpPr>
        <p:spPr>
          <a:xfrm>
            <a:off x="634184" y="1170490"/>
            <a:ext cx="10791371" cy="2661282"/>
          </a:xfrm>
        </p:spPr>
        <p:txBody>
          <a:bodyPr/>
          <a:lstStyle/>
          <a:p>
            <a:pPr marL="0" indent="0" algn="just">
              <a:buNone/>
            </a:pPr>
            <a:r>
              <a:rPr lang="en-IN" sz="2800" kern="100" dirty="0">
                <a:effectLst/>
                <a:latin typeface="Times New Roman" panose="02020603050405020304" pitchFamily="18" charset="0"/>
                <a:ea typeface="Calibri" panose="020F0502020204030204" pitchFamily="34" charset="0"/>
                <a:cs typeface="Times New Roman" panose="02020603050405020304" pitchFamily="18" charset="0"/>
              </a:rPr>
              <a:t>An "Animal-Vehicle Collision" encompasses traffic incidents involving a motorized, pedestrian or non-motorized vehicle(s) colliding with an animal-driven vehicle(s), encountering herds, or stray animal(s) on the road. It also includes collisions involving pedestrian(s), motorized or non-motorized vehicle(s) due to animal presence and those resulting from evasive actions to avoid animal(s) or animal-driven vehicle(s) on the road.</a:t>
            </a:r>
          </a:p>
        </p:txBody>
      </p:sp>
      <p:sp>
        <p:nvSpPr>
          <p:cNvPr id="5" name="Title 1">
            <a:extLst>
              <a:ext uri="{FF2B5EF4-FFF2-40B4-BE49-F238E27FC236}">
                <a16:creationId xmlns:a16="http://schemas.microsoft.com/office/drawing/2014/main" id="{565E7FB0-4042-A21E-6250-1A425CD9190E}"/>
              </a:ext>
            </a:extLst>
          </p:cNvPr>
          <p:cNvSpPr txBox="1">
            <a:spLocks/>
          </p:cNvSpPr>
          <p:nvPr/>
        </p:nvSpPr>
        <p:spPr bwMode="black">
          <a:xfrm>
            <a:off x="534410" y="4568758"/>
            <a:ext cx="2275931" cy="1897358"/>
          </a:xfrm>
          <a:prstGeom prst="rect">
            <a:avLst/>
          </a:prstGeom>
          <a:solidFill>
            <a:srgbClr val="FFFFFF"/>
          </a:solidFill>
          <a:ln w="31750" cap="sq">
            <a:solidFill>
              <a:srgbClr val="404040"/>
            </a:solidFill>
            <a:miter lim="800000"/>
          </a:ln>
        </p:spPr>
        <p:txBody>
          <a:bodyPr vert="horz" lIns="182880" tIns="182880" rIns="182880" bIns="18288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a:r>
              <a:rPr lang="en-US" sz="2500" b="1" cap="none" dirty="0">
                <a:latin typeface="Times New Roman" panose="02020603050405020304" pitchFamily="18" charset="0"/>
                <a:cs typeface="Times New Roman" panose="02020603050405020304" pitchFamily="18" charset="0"/>
              </a:rPr>
              <a:t>Global and National Significance</a:t>
            </a:r>
          </a:p>
        </p:txBody>
      </p:sp>
      <p:sp>
        <p:nvSpPr>
          <p:cNvPr id="7" name="Text 5">
            <a:extLst>
              <a:ext uri="{FF2B5EF4-FFF2-40B4-BE49-F238E27FC236}">
                <a16:creationId xmlns:a16="http://schemas.microsoft.com/office/drawing/2014/main" id="{12427DAC-BDDE-5FAA-4B6D-7DA1ADBEED8E}"/>
              </a:ext>
            </a:extLst>
          </p:cNvPr>
          <p:cNvSpPr/>
          <p:nvPr/>
        </p:nvSpPr>
        <p:spPr>
          <a:xfrm>
            <a:off x="3243943" y="4445387"/>
            <a:ext cx="7987383" cy="1832747"/>
          </a:xfrm>
          <a:prstGeom prst="rect">
            <a:avLst/>
          </a:prstGeom>
          <a:noFill/>
          <a:ln/>
        </p:spPr>
        <p:txBody>
          <a:bodyPr wrap="none" lIns="0" tIns="0" rIns="0" bIns="0" rtlCol="0" anchor="t"/>
          <a:lstStyle/>
          <a:p>
            <a:pPr algn="just" defTabSz="914400">
              <a:spcBef>
                <a:spcPts val="1000"/>
              </a:spcBef>
              <a:buClr>
                <a:schemeClr val="accent2"/>
              </a:buClr>
            </a:pPr>
            <a:r>
              <a:rPr lang="en-US" sz="2800" kern="100" dirty="0">
                <a:solidFill>
                  <a:schemeClr val="tx1">
                    <a:lumMod val="85000"/>
                    <a:lumOff val="15000"/>
                  </a:schemeClr>
                </a:solidFill>
                <a:latin typeface="Times New Roman" panose="02020603050405020304" pitchFamily="18" charset="0"/>
                <a:ea typeface="Calibri" panose="020F0502020204030204" pitchFamily="34" charset="0"/>
                <a:cs typeface="Times New Roman" panose="02020603050405020304" pitchFamily="18" charset="0"/>
              </a:rPr>
              <a:t>AVCs form a serious issue affecting:</a:t>
            </a:r>
          </a:p>
          <a:p>
            <a:pPr marL="342900" indent="-342900" algn="just" defTabSz="914400">
              <a:spcBef>
                <a:spcPts val="1000"/>
              </a:spcBef>
              <a:buClr>
                <a:schemeClr val="accent2"/>
              </a:buClr>
              <a:buFont typeface="Arial" panose="020B0604020202020204" pitchFamily="34" charset="0"/>
              <a:buChar char="•"/>
            </a:pPr>
            <a:r>
              <a:rPr lang="en-GB" sz="2800" kern="100" dirty="0">
                <a:solidFill>
                  <a:schemeClr val="tx1">
                    <a:lumMod val="85000"/>
                    <a:lumOff val="15000"/>
                  </a:schemeClr>
                </a:solidFill>
                <a:latin typeface="Times New Roman" panose="02020603050405020304" pitchFamily="18" charset="0"/>
                <a:ea typeface="Calibri" panose="020F0502020204030204" pitchFamily="34" charset="0"/>
                <a:cs typeface="Times New Roman" panose="02020603050405020304" pitchFamily="18" charset="0"/>
              </a:rPr>
              <a:t>Human safety — deaths and injuries</a:t>
            </a:r>
          </a:p>
          <a:p>
            <a:pPr marL="342900" indent="-342900" algn="just" defTabSz="914400">
              <a:spcBef>
                <a:spcPts val="1000"/>
              </a:spcBef>
              <a:buClr>
                <a:schemeClr val="accent2"/>
              </a:buClr>
              <a:buFont typeface="Arial" panose="020B0604020202020204" pitchFamily="34" charset="0"/>
              <a:buChar char="•"/>
            </a:pPr>
            <a:r>
              <a:rPr lang="en-GB" sz="2800" kern="100" dirty="0">
                <a:solidFill>
                  <a:schemeClr val="tx1">
                    <a:lumMod val="85000"/>
                    <a:lumOff val="15000"/>
                  </a:schemeClr>
                </a:solidFill>
                <a:latin typeface="Times New Roman" panose="02020603050405020304" pitchFamily="18" charset="0"/>
                <a:ea typeface="Calibri" panose="020F0502020204030204" pitchFamily="34" charset="0"/>
                <a:cs typeface="Times New Roman" panose="02020603050405020304" pitchFamily="18" charset="0"/>
              </a:rPr>
              <a:t>Animal welfare — livestock and wildlife loss</a:t>
            </a:r>
          </a:p>
          <a:p>
            <a:pPr marL="342900" indent="-342900" algn="just" defTabSz="914400">
              <a:spcBef>
                <a:spcPts val="1000"/>
              </a:spcBef>
              <a:buClr>
                <a:schemeClr val="accent2"/>
              </a:buClr>
              <a:buFont typeface="Arial" panose="020B0604020202020204" pitchFamily="34" charset="0"/>
              <a:buChar char="•"/>
            </a:pPr>
            <a:r>
              <a:rPr lang="en-GB" sz="2800" kern="100" dirty="0">
                <a:solidFill>
                  <a:schemeClr val="tx1">
                    <a:lumMod val="85000"/>
                    <a:lumOff val="15000"/>
                  </a:schemeClr>
                </a:solidFill>
                <a:latin typeface="Times New Roman" panose="02020603050405020304" pitchFamily="18" charset="0"/>
                <a:ea typeface="Calibri" panose="020F0502020204030204" pitchFamily="34" charset="0"/>
                <a:cs typeface="Times New Roman" panose="02020603050405020304" pitchFamily="18" charset="0"/>
              </a:rPr>
              <a:t>Economic impact — property damage and medical costs</a:t>
            </a:r>
          </a:p>
        </p:txBody>
      </p:sp>
    </p:spTree>
    <p:extLst>
      <p:ext uri="{BB962C8B-B14F-4D97-AF65-F5344CB8AC3E}">
        <p14:creationId xmlns:p14="http://schemas.microsoft.com/office/powerpoint/2010/main" val="22518892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6B363-55FF-4F36-E35E-5C40C7FBA38A}"/>
              </a:ext>
            </a:extLst>
          </p:cNvPr>
          <p:cNvSpPr>
            <a:spLocks noGrp="1"/>
          </p:cNvSpPr>
          <p:nvPr>
            <p:ph type="title"/>
          </p:nvPr>
        </p:nvSpPr>
        <p:spPr>
          <a:xfrm>
            <a:off x="2231136" y="117878"/>
            <a:ext cx="7729728" cy="458897"/>
          </a:xfrm>
        </p:spPr>
        <p:txBody>
          <a:bodyPr>
            <a:noAutofit/>
          </a:bodyPr>
          <a:lstStyle/>
          <a:p>
            <a:r>
              <a:rPr lang="en-IN" b="1" cap="none" dirty="0">
                <a:latin typeface="Times New Roman" panose="02020603050405020304" pitchFamily="18" charset="0"/>
                <a:cs typeface="Times New Roman" panose="02020603050405020304" pitchFamily="18" charset="0"/>
              </a:rPr>
              <a:t>Introduction</a:t>
            </a:r>
          </a:p>
        </p:txBody>
      </p:sp>
      <p:graphicFrame>
        <p:nvGraphicFramePr>
          <p:cNvPr id="6" name="Content Placeholder 5">
            <a:extLst>
              <a:ext uri="{FF2B5EF4-FFF2-40B4-BE49-F238E27FC236}">
                <a16:creationId xmlns:a16="http://schemas.microsoft.com/office/drawing/2014/main" id="{86BA0B9C-0157-7B76-111D-BFA7EAF29D03}"/>
              </a:ext>
            </a:extLst>
          </p:cNvPr>
          <p:cNvGraphicFramePr>
            <a:graphicFrameLocks noGrp="1"/>
          </p:cNvGraphicFramePr>
          <p:nvPr>
            <p:ph idx="1"/>
            <p:extLst>
              <p:ext uri="{D42A27DB-BD31-4B8C-83A1-F6EECF244321}">
                <p14:modId xmlns:p14="http://schemas.microsoft.com/office/powerpoint/2010/main" val="767788953"/>
              </p:ext>
            </p:extLst>
          </p:nvPr>
        </p:nvGraphicFramePr>
        <p:xfrm>
          <a:off x="470035" y="878144"/>
          <a:ext cx="5503494" cy="5632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C3192105-3C29-A007-CAD6-906A5F406F01}"/>
              </a:ext>
            </a:extLst>
          </p:cNvPr>
          <p:cNvPicPr>
            <a:picLocks noChangeAspect="1"/>
          </p:cNvPicPr>
          <p:nvPr/>
        </p:nvPicPr>
        <p:blipFill rotWithShape="1">
          <a:blip r:embed="rId8">
            <a:grayscl/>
            <a:extLst>
              <a:ext uri="{BEBA8EAE-BF5A-486C-A8C5-ECC9F3942E4B}">
                <a14:imgProps xmlns:a14="http://schemas.microsoft.com/office/drawing/2010/main">
                  <a14:imgLayer r:embed="rId9">
                    <a14:imgEffect>
                      <a14:sharpenSoften amount="25000"/>
                    </a14:imgEffect>
                    <a14:imgEffect>
                      <a14:saturation sat="0"/>
                    </a14:imgEffect>
                    <a14:imgEffect>
                      <a14:brightnessContrast bright="-20000" contrast="40000"/>
                    </a14:imgEffect>
                  </a14:imgLayer>
                </a14:imgProps>
              </a:ext>
            </a:extLst>
          </a:blip>
          <a:srcRect t="5569" b="4625"/>
          <a:stretch/>
        </p:blipFill>
        <p:spPr>
          <a:xfrm>
            <a:off x="6492085" y="776544"/>
            <a:ext cx="5054600" cy="6419822"/>
          </a:xfrm>
          <a:prstGeom prst="plaque">
            <a:avLst>
              <a:gd name="adj" fmla="val 27919"/>
            </a:avLst>
          </a:prstGeom>
          <a:ln>
            <a:noFill/>
          </a:ln>
        </p:spPr>
      </p:pic>
      <p:graphicFrame>
        <p:nvGraphicFramePr>
          <p:cNvPr id="11" name="Diagram 10">
            <a:extLst>
              <a:ext uri="{FF2B5EF4-FFF2-40B4-BE49-F238E27FC236}">
                <a16:creationId xmlns:a16="http://schemas.microsoft.com/office/drawing/2014/main" id="{9B21374E-6C66-156D-50C5-3DAB68BCA5B0}"/>
              </a:ext>
            </a:extLst>
          </p:cNvPr>
          <p:cNvGraphicFramePr/>
          <p:nvPr>
            <p:extLst>
              <p:ext uri="{D42A27DB-BD31-4B8C-83A1-F6EECF244321}">
                <p14:modId xmlns:p14="http://schemas.microsoft.com/office/powerpoint/2010/main" val="1384446644"/>
              </p:ext>
            </p:extLst>
          </p:nvPr>
        </p:nvGraphicFramePr>
        <p:xfrm>
          <a:off x="8108160" y="693478"/>
          <a:ext cx="1822450" cy="36933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2716756194"/>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655676B9-770A-9451-AF5C-DBAB801C1ABD}"/>
              </a:ext>
            </a:extLst>
          </p:cNvPr>
          <p:cNvGraphicFramePr>
            <a:graphicFrameLocks noGrp="1"/>
          </p:cNvGraphicFramePr>
          <p:nvPr>
            <p:ph idx="1"/>
            <p:extLst>
              <p:ext uri="{D42A27DB-BD31-4B8C-83A1-F6EECF244321}">
                <p14:modId xmlns:p14="http://schemas.microsoft.com/office/powerpoint/2010/main" val="383540497"/>
              </p:ext>
            </p:extLst>
          </p:nvPr>
        </p:nvGraphicFramePr>
        <p:xfrm>
          <a:off x="349347" y="760802"/>
          <a:ext cx="11276596" cy="6012922"/>
        </p:xfrm>
        <a:graphic>
          <a:graphicData uri="http://schemas.openxmlformats.org/drawingml/2006/table">
            <a:tbl>
              <a:tblPr firstRow="1" bandRow="1">
                <a:tableStyleId>{21E4AEA4-8DFA-4A89-87EB-49C32662AFE0}</a:tableStyleId>
              </a:tblPr>
              <a:tblGrid>
                <a:gridCol w="3627567">
                  <a:extLst>
                    <a:ext uri="{9D8B030D-6E8A-4147-A177-3AD203B41FA5}">
                      <a16:colId xmlns:a16="http://schemas.microsoft.com/office/drawing/2014/main" val="3911460777"/>
                    </a:ext>
                  </a:extLst>
                </a:gridCol>
                <a:gridCol w="7649029">
                  <a:extLst>
                    <a:ext uri="{9D8B030D-6E8A-4147-A177-3AD203B41FA5}">
                      <a16:colId xmlns:a16="http://schemas.microsoft.com/office/drawing/2014/main" val="1424353167"/>
                    </a:ext>
                  </a:extLst>
                </a:gridCol>
              </a:tblGrid>
              <a:tr h="466955">
                <a:tc>
                  <a:txBody>
                    <a:bodyPr/>
                    <a:lstStyle/>
                    <a:p>
                      <a:r>
                        <a:rPr lang="en-IN" sz="1400" dirty="0">
                          <a:latin typeface="Times New Roman" panose="02020603050405020304" pitchFamily="18" charset="0"/>
                          <a:cs typeface="Times New Roman" panose="02020603050405020304" pitchFamily="18" charset="0"/>
                        </a:rPr>
                        <a:t>AUTHOR NAME &amp; PUBLICATION YEAR</a:t>
                      </a:r>
                    </a:p>
                  </a:txBody>
                  <a:tcPr/>
                </a:tc>
                <a:tc>
                  <a:txBody>
                    <a:bodyPr/>
                    <a:lstStyle/>
                    <a:p>
                      <a:r>
                        <a:rPr lang="en-IN" sz="1600" dirty="0">
                          <a:latin typeface="Times New Roman" panose="02020603050405020304" pitchFamily="18" charset="0"/>
                          <a:cs typeface="Times New Roman" panose="02020603050405020304" pitchFamily="18" charset="0"/>
                        </a:rPr>
                        <a:t>TITLE OF THE RESEARCH</a:t>
                      </a:r>
                    </a:p>
                  </a:txBody>
                  <a:tcPr/>
                </a:tc>
                <a:extLst>
                  <a:ext uri="{0D108BD9-81ED-4DB2-BD59-A6C34878D82A}">
                    <a16:rowId xmlns:a16="http://schemas.microsoft.com/office/drawing/2014/main" val="902683286"/>
                  </a:ext>
                </a:extLst>
              </a:tr>
              <a:tr h="689840">
                <a:tc>
                  <a:txBody>
                    <a:bodyPr/>
                    <a:lstStyle/>
                    <a:p>
                      <a:r>
                        <a:rPr lang="en-IN" sz="2000" b="0" i="0" u="none" baseline="0" dirty="0">
                          <a:latin typeface="Times New Roman" panose="02020603050405020304" pitchFamily="18" charset="0"/>
                          <a:cs typeface="Times New Roman" panose="02020603050405020304" pitchFamily="18" charset="0"/>
                        </a:rPr>
                        <a:t>(Acharya et al., 2023)</a:t>
                      </a:r>
                    </a:p>
                  </a:txBody>
                  <a:tcPr/>
                </a:tc>
                <a:tc>
                  <a:txBody>
                    <a:bodyPr/>
                    <a:lstStyle/>
                    <a:p>
                      <a:r>
                        <a:rPr lang="en-GB" sz="2000" b="0" i="0" u="none" baseline="0" dirty="0">
                          <a:latin typeface="Times New Roman" panose="02020603050405020304" pitchFamily="18" charset="0"/>
                          <a:cs typeface="Times New Roman" panose="02020603050405020304" pitchFamily="18" charset="0"/>
                        </a:rPr>
                        <a:t>A descriptive analysis of Deer-vehicle collisions along Missouri interstate highways</a:t>
                      </a:r>
                      <a:endParaRPr lang="en-IN" sz="2000" b="0" i="0" u="none" baseline="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972439903"/>
                  </a:ext>
                </a:extLst>
              </a:tr>
              <a:tr h="689840">
                <a:tc>
                  <a:txBody>
                    <a:bodyPr/>
                    <a:lstStyle/>
                    <a:p>
                      <a:r>
                        <a:rPr lang="en-IN" sz="2000" b="0" i="0" u="none" baseline="0" dirty="0">
                          <a:latin typeface="Times New Roman" panose="02020603050405020304" pitchFamily="18" charset="0"/>
                          <a:cs typeface="Times New Roman" panose="02020603050405020304" pitchFamily="18" charset="0"/>
                        </a:rPr>
                        <a:t>(</a:t>
                      </a:r>
                      <a:r>
                        <a:rPr lang="en-IN" sz="2000" b="0" i="0" u="none" baseline="0" dirty="0" err="1">
                          <a:latin typeface="Times New Roman" panose="02020603050405020304" pitchFamily="18" charset="0"/>
                          <a:cs typeface="Times New Roman" panose="02020603050405020304" pitchFamily="18" charset="0"/>
                        </a:rPr>
                        <a:t>Bartonička</a:t>
                      </a:r>
                      <a:r>
                        <a:rPr lang="en-IN" sz="2000" b="0" i="0" u="none" baseline="0" dirty="0">
                          <a:latin typeface="Times New Roman" panose="02020603050405020304" pitchFamily="18" charset="0"/>
                          <a:cs typeface="Times New Roman" panose="02020603050405020304" pitchFamily="18" charset="0"/>
                        </a:rPr>
                        <a:t> et al., 2018)</a:t>
                      </a:r>
                    </a:p>
                  </a:txBody>
                  <a:tcPr/>
                </a:tc>
                <a:tc>
                  <a:txBody>
                    <a:bodyPr/>
                    <a:lstStyle/>
                    <a:p>
                      <a:r>
                        <a:rPr lang="en-GB" sz="2000" b="0" i="0" u="none" baseline="0" dirty="0">
                          <a:latin typeface="Times New Roman" panose="02020603050405020304" pitchFamily="18" charset="0"/>
                          <a:cs typeface="Times New Roman" panose="02020603050405020304" pitchFamily="18" charset="0"/>
                        </a:rPr>
                        <a:t>Identification of Local Factors Causing Clustering of Animal-Vehicle Collisions</a:t>
                      </a:r>
                      <a:endParaRPr lang="en-IN" sz="2000" b="0" i="0" u="none" baseline="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957666128"/>
                  </a:ext>
                </a:extLst>
              </a:tr>
              <a:tr h="806559">
                <a:tc>
                  <a:txBody>
                    <a:bodyPr/>
                    <a:lstStyle/>
                    <a:p>
                      <a:r>
                        <a:rPr lang="en-IN" sz="2000" b="0" i="0" u="none" baseline="0" dirty="0">
                          <a:latin typeface="Times New Roman" panose="02020603050405020304" pitchFamily="18" charset="0"/>
                          <a:cs typeface="Times New Roman" panose="02020603050405020304" pitchFamily="18" charset="0"/>
                        </a:rPr>
                        <a:t>(</a:t>
                      </a:r>
                      <a:r>
                        <a:rPr lang="en-IN" sz="2000" b="0" i="0" u="none" baseline="0" dirty="0" err="1">
                          <a:latin typeface="Times New Roman" panose="02020603050405020304" pitchFamily="18" charset="0"/>
                          <a:cs typeface="Times New Roman" panose="02020603050405020304" pitchFamily="18" charset="0"/>
                        </a:rPr>
                        <a:t>Bíl</a:t>
                      </a:r>
                      <a:r>
                        <a:rPr lang="en-IN" sz="2000" b="0" i="0" u="none" baseline="0" dirty="0">
                          <a:latin typeface="Times New Roman" panose="02020603050405020304" pitchFamily="18" charset="0"/>
                          <a:cs typeface="Times New Roman" panose="02020603050405020304" pitchFamily="18" charset="0"/>
                        </a:rPr>
                        <a:t> and </a:t>
                      </a:r>
                      <a:r>
                        <a:rPr lang="en-IN" sz="2000" b="0" i="0" u="none" baseline="0" dirty="0" err="1">
                          <a:latin typeface="Times New Roman" panose="02020603050405020304" pitchFamily="18" charset="0"/>
                          <a:cs typeface="Times New Roman" panose="02020603050405020304" pitchFamily="18" charset="0"/>
                        </a:rPr>
                        <a:t>Andrášik</a:t>
                      </a:r>
                      <a:r>
                        <a:rPr lang="en-IN" sz="2000" b="0" i="0" u="none" baseline="0" dirty="0">
                          <a:latin typeface="Times New Roman" panose="02020603050405020304" pitchFamily="18" charset="0"/>
                          <a:cs typeface="Times New Roman" panose="02020603050405020304" pitchFamily="18" charset="0"/>
                        </a:rPr>
                        <a:t>, 2020)</a:t>
                      </a:r>
                    </a:p>
                  </a:txBody>
                  <a:tcPr/>
                </a:tc>
                <a:tc>
                  <a:txBody>
                    <a:bodyPr/>
                    <a:lstStyle/>
                    <a:p>
                      <a:r>
                        <a:rPr lang="en-GB" sz="2000" b="0" i="0" u="none" baseline="0" dirty="0">
                          <a:latin typeface="Times New Roman" panose="02020603050405020304" pitchFamily="18" charset="0"/>
                          <a:cs typeface="Times New Roman" panose="02020603050405020304" pitchFamily="18" charset="0"/>
                        </a:rPr>
                        <a:t>The effect of wildlife carcass underreporting on KDE+ hotspots identification and importance</a:t>
                      </a:r>
                      <a:endParaRPr lang="en-IN" sz="2000" b="0" i="0" u="none" baseline="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191237871"/>
                  </a:ext>
                </a:extLst>
              </a:tr>
              <a:tr h="806559">
                <a:tc>
                  <a:txBody>
                    <a:bodyPr/>
                    <a:lstStyle/>
                    <a:p>
                      <a:r>
                        <a:rPr lang="en-IN" sz="2000" b="0" i="0" u="none" baseline="0" dirty="0">
                          <a:latin typeface="Times New Roman" panose="02020603050405020304" pitchFamily="18" charset="0"/>
                          <a:cs typeface="Times New Roman" panose="02020603050405020304" pitchFamily="18" charset="0"/>
                        </a:rPr>
                        <a:t>(</a:t>
                      </a:r>
                      <a:r>
                        <a:rPr lang="en-IN" sz="2000" b="0" i="0" u="none" baseline="0" dirty="0" err="1">
                          <a:latin typeface="Times New Roman" panose="02020603050405020304" pitchFamily="18" charset="0"/>
                          <a:cs typeface="Times New Roman" panose="02020603050405020304" pitchFamily="18" charset="0"/>
                        </a:rPr>
                        <a:t>Bíl</a:t>
                      </a:r>
                      <a:r>
                        <a:rPr lang="en-IN" sz="2000" b="0" i="0" u="none" baseline="0" dirty="0">
                          <a:latin typeface="Times New Roman" panose="02020603050405020304" pitchFamily="18" charset="0"/>
                          <a:cs typeface="Times New Roman" panose="02020603050405020304" pitchFamily="18" charset="0"/>
                        </a:rPr>
                        <a:t> et al., 2017)</a:t>
                      </a:r>
                    </a:p>
                  </a:txBody>
                  <a:tcPr/>
                </a:tc>
                <a:tc>
                  <a:txBody>
                    <a:bodyPr/>
                    <a:lstStyle/>
                    <a:p>
                      <a:r>
                        <a:rPr lang="en-GB" sz="2000" b="0" i="0" u="none" baseline="0" dirty="0">
                          <a:latin typeface="Times New Roman" panose="02020603050405020304" pitchFamily="18" charset="0"/>
                          <a:cs typeface="Times New Roman" panose="02020603050405020304" pitchFamily="18" charset="0"/>
                        </a:rPr>
                        <a:t>Srazenazver.cz: A system for evidence of animal-vehicle collisions along transportation networks</a:t>
                      </a:r>
                      <a:endParaRPr lang="en-IN" sz="2000" b="0" i="0" u="none" baseline="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791122859"/>
                  </a:ext>
                </a:extLst>
              </a:tr>
              <a:tr h="511585">
                <a:tc>
                  <a:txBody>
                    <a:bodyPr/>
                    <a:lstStyle/>
                    <a:p>
                      <a:r>
                        <a:rPr lang="en-IN" sz="2000" b="0" i="0" u="none" baseline="0" dirty="0">
                          <a:latin typeface="Times New Roman" panose="02020603050405020304" pitchFamily="18" charset="0"/>
                          <a:cs typeface="Times New Roman" panose="02020603050405020304" pitchFamily="18" charset="0"/>
                        </a:rPr>
                        <a:t>(Choudhary et al., 2015)</a:t>
                      </a:r>
                    </a:p>
                  </a:txBody>
                  <a:tcPr/>
                </a:tc>
                <a:tc>
                  <a:txBody>
                    <a:bodyPr/>
                    <a:lstStyle/>
                    <a:p>
                      <a:r>
                        <a:rPr lang="en-GB" sz="2000" b="0" i="0" u="none" baseline="0" dirty="0">
                          <a:latin typeface="Times New Roman" panose="02020603050405020304" pitchFamily="18" charset="0"/>
                          <a:cs typeface="Times New Roman" panose="02020603050405020304" pitchFamily="18" charset="0"/>
                        </a:rPr>
                        <a:t>Identification of Road Accidents Hot Spots in Varanasi using QGIS</a:t>
                      </a:r>
                      <a:endParaRPr lang="en-IN" sz="2000" b="0" i="0" u="none" baseline="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395380715"/>
                  </a:ext>
                </a:extLst>
              </a:tr>
              <a:tr h="511585">
                <a:tc>
                  <a:txBody>
                    <a:bodyPr/>
                    <a:lstStyle/>
                    <a:p>
                      <a:r>
                        <a:rPr lang="en-IN" sz="2000" b="0" i="0" u="none" baseline="0" dirty="0">
                          <a:latin typeface="Times New Roman" panose="02020603050405020304" pitchFamily="18" charset="0"/>
                          <a:cs typeface="Times New Roman" panose="02020603050405020304" pitchFamily="18" charset="0"/>
                        </a:rPr>
                        <a:t>(</a:t>
                      </a:r>
                      <a:r>
                        <a:rPr lang="en-IN" sz="2000" b="0" i="0" u="none" baseline="0" dirty="0" err="1">
                          <a:latin typeface="Times New Roman" panose="02020603050405020304" pitchFamily="18" charset="0"/>
                          <a:cs typeface="Times New Roman" panose="02020603050405020304" pitchFamily="18" charset="0"/>
                        </a:rPr>
                        <a:t>Keken</a:t>
                      </a:r>
                      <a:r>
                        <a:rPr lang="en-IN" sz="2000" b="0" i="0" u="none" baseline="0" dirty="0">
                          <a:latin typeface="Times New Roman" panose="02020603050405020304" pitchFamily="18" charset="0"/>
                          <a:cs typeface="Times New Roman" panose="02020603050405020304" pitchFamily="18" charset="0"/>
                        </a:rPr>
                        <a:t> et al., 2019)</a:t>
                      </a:r>
                    </a:p>
                  </a:txBody>
                  <a:tcPr/>
                </a:tc>
                <a:tc>
                  <a:txBody>
                    <a:bodyPr/>
                    <a:lstStyle/>
                    <a:p>
                      <a:r>
                        <a:rPr lang="en-GB" sz="2000" b="0" i="0" u="none" baseline="0" dirty="0">
                          <a:latin typeface="Times New Roman" panose="02020603050405020304" pitchFamily="18" charset="0"/>
                          <a:cs typeface="Times New Roman" panose="02020603050405020304" pitchFamily="18" charset="0"/>
                        </a:rPr>
                        <a:t>Roadside vegetation influences clustering of ungulate vehicle collisions</a:t>
                      </a:r>
                      <a:endParaRPr lang="en-IN" sz="2000" b="0" i="0" u="none" baseline="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63637892"/>
                  </a:ext>
                </a:extLst>
              </a:tr>
              <a:tr h="689840">
                <a:tc>
                  <a:txBody>
                    <a:bodyPr/>
                    <a:lstStyle/>
                    <a:p>
                      <a:r>
                        <a:rPr lang="en-IN" sz="2000" b="0" i="0" u="none" baseline="0" dirty="0">
                          <a:latin typeface="Times New Roman" panose="02020603050405020304" pitchFamily="18" charset="0"/>
                          <a:cs typeface="Times New Roman" panose="02020603050405020304" pitchFamily="18" charset="0"/>
                        </a:rPr>
                        <a:t>(</a:t>
                      </a:r>
                      <a:r>
                        <a:rPr lang="en-IN" sz="2000" b="0" i="0" u="none" baseline="0" dirty="0" err="1">
                          <a:latin typeface="Times New Roman" panose="02020603050405020304" pitchFamily="18" charset="0"/>
                          <a:cs typeface="Times New Roman" panose="02020603050405020304" pitchFamily="18" charset="0"/>
                        </a:rPr>
                        <a:t>Llagostera</a:t>
                      </a:r>
                      <a:r>
                        <a:rPr lang="en-IN" sz="2000" b="0" i="0" u="none" baseline="0" dirty="0">
                          <a:latin typeface="Times New Roman" panose="02020603050405020304" pitchFamily="18" charset="0"/>
                          <a:cs typeface="Times New Roman" panose="02020603050405020304" pitchFamily="18" charset="0"/>
                        </a:rPr>
                        <a:t> et al., 2022)</a:t>
                      </a:r>
                    </a:p>
                  </a:txBody>
                  <a:tcPr/>
                </a:tc>
                <a:tc>
                  <a:txBody>
                    <a:bodyPr/>
                    <a:lstStyle/>
                    <a:p>
                      <a:r>
                        <a:rPr lang="en-GB" sz="2000" b="0" i="0" u="none" baseline="0" dirty="0">
                          <a:latin typeface="Times New Roman" panose="02020603050405020304" pitchFamily="18" charset="0"/>
                          <a:cs typeface="Times New Roman" panose="02020603050405020304" pitchFamily="18" charset="0"/>
                        </a:rPr>
                        <a:t>Modelling road traffic safety based on point patterns of wildlife-vehicle collisions</a:t>
                      </a:r>
                      <a:endParaRPr lang="en-IN" sz="2000" b="0" i="0" u="none" baseline="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450854039"/>
                  </a:ext>
                </a:extLst>
              </a:tr>
              <a:tr h="806559">
                <a:tc>
                  <a:txBody>
                    <a:bodyPr/>
                    <a:lstStyle/>
                    <a:p>
                      <a:r>
                        <a:rPr lang="en-IN" sz="2000" b="0" i="0" u="none" baseline="0" dirty="0">
                          <a:latin typeface="Times New Roman" panose="02020603050405020304" pitchFamily="18" charset="0"/>
                          <a:cs typeface="Times New Roman" panose="02020603050405020304" pitchFamily="18" charset="0"/>
                        </a:rPr>
                        <a:t>(Srikanth and Srikanth, 2020)</a:t>
                      </a:r>
                    </a:p>
                  </a:txBody>
                  <a:tcPr/>
                </a:tc>
                <a:tc>
                  <a:txBody>
                    <a:bodyPr/>
                    <a:lstStyle/>
                    <a:p>
                      <a:r>
                        <a:rPr lang="en-GB" sz="2000" b="0" i="0" u="none" baseline="0" dirty="0">
                          <a:latin typeface="Times New Roman" panose="02020603050405020304" pitchFamily="18" charset="0"/>
                          <a:cs typeface="Times New Roman" panose="02020603050405020304" pitchFamily="18" charset="0"/>
                        </a:rPr>
                        <a:t>A Case Study on Kernel Density Estimation and Hotspot Analysis Methods in Traffic Safety Management</a:t>
                      </a:r>
                      <a:endParaRPr lang="en-IN" sz="2000" b="0" i="0" u="none" baseline="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60298145"/>
                  </a:ext>
                </a:extLst>
              </a:tr>
            </a:tbl>
          </a:graphicData>
        </a:graphic>
      </p:graphicFrame>
      <p:sp>
        <p:nvSpPr>
          <p:cNvPr id="4" name="Title 1">
            <a:extLst>
              <a:ext uri="{FF2B5EF4-FFF2-40B4-BE49-F238E27FC236}">
                <a16:creationId xmlns:a16="http://schemas.microsoft.com/office/drawing/2014/main" id="{A6A308F2-E32D-6B76-A6FB-4CC75D19DA77}"/>
              </a:ext>
            </a:extLst>
          </p:cNvPr>
          <p:cNvSpPr>
            <a:spLocks noGrp="1"/>
          </p:cNvSpPr>
          <p:nvPr>
            <p:ph type="title"/>
          </p:nvPr>
        </p:nvSpPr>
        <p:spPr>
          <a:xfrm>
            <a:off x="2231136" y="117878"/>
            <a:ext cx="7729728" cy="567922"/>
          </a:xfrm>
        </p:spPr>
        <p:txBody>
          <a:bodyPr>
            <a:noAutofit/>
          </a:bodyPr>
          <a:lstStyle/>
          <a:p>
            <a:r>
              <a:rPr lang="en-IN" b="1" cap="none" dirty="0">
                <a:latin typeface="Times New Roman" panose="02020603050405020304" pitchFamily="18" charset="0"/>
                <a:cs typeface="Times New Roman" panose="02020603050405020304" pitchFamily="18" charset="0"/>
              </a:rPr>
              <a:t>Literature Review</a:t>
            </a:r>
          </a:p>
        </p:txBody>
      </p:sp>
    </p:spTree>
    <p:extLst>
      <p:ext uri="{BB962C8B-B14F-4D97-AF65-F5344CB8AC3E}">
        <p14:creationId xmlns:p14="http://schemas.microsoft.com/office/powerpoint/2010/main" val="1670260673"/>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1D7769-FC30-B799-E1E3-5975B4E1A658}"/>
              </a:ext>
            </a:extLst>
          </p:cNvPr>
          <p:cNvSpPr>
            <a:spLocks noGrp="1"/>
          </p:cNvSpPr>
          <p:nvPr>
            <p:ph idx="1"/>
          </p:nvPr>
        </p:nvSpPr>
        <p:spPr>
          <a:xfrm>
            <a:off x="355600" y="971550"/>
            <a:ext cx="11391900" cy="5429250"/>
          </a:xfrm>
        </p:spPr>
        <p:txBody>
          <a:bodyPr>
            <a:normAutofit/>
          </a:bodyPr>
          <a:lstStyle/>
          <a:p>
            <a:pPr>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Lack of Comprehensive Studies: </a:t>
            </a:r>
            <a:r>
              <a:rPr lang="en-GB" sz="2000" dirty="0">
                <a:latin typeface="Times New Roman" panose="02020603050405020304" pitchFamily="18" charset="0"/>
                <a:cs typeface="Times New Roman" panose="02020603050405020304" pitchFamily="18" charset="0"/>
              </a:rPr>
              <a:t>There is a notable absence of comprehensive studies in India dedicated to identifying AVC hotspots and scrutinizing collision patterns.</a:t>
            </a:r>
          </a:p>
          <a:p>
            <a:pPr>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Limited Region-Specific Mitigation Strategies: </a:t>
            </a:r>
            <a:r>
              <a:rPr lang="en-GB" sz="2000" dirty="0">
                <a:latin typeface="Times New Roman" panose="02020603050405020304" pitchFamily="18" charset="0"/>
                <a:cs typeface="Times New Roman" panose="02020603050405020304" pitchFamily="18" charset="0"/>
              </a:rPr>
              <a:t>The absence of research in this area indicates a gap in the development of effective, region-specific mitigation strategies for AVCs in India.</a:t>
            </a:r>
          </a:p>
          <a:p>
            <a:pPr>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Need for Multidisciplinary Approach: </a:t>
            </a:r>
            <a:r>
              <a:rPr lang="en-GB" sz="2000" dirty="0">
                <a:latin typeface="Times New Roman" panose="02020603050405020304" pitchFamily="18" charset="0"/>
                <a:cs typeface="Times New Roman" panose="02020603050405020304" pitchFamily="18" charset="0"/>
              </a:rPr>
              <a:t>Bridging this gap requires a multidisciplinary approach, suggesting that current research efforts may lack interdisciplinary collaboration.</a:t>
            </a:r>
          </a:p>
          <a:p>
            <a:pPr>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Inadequate Collaboration: </a:t>
            </a:r>
            <a:r>
              <a:rPr lang="en-GB" sz="2000" dirty="0">
                <a:latin typeface="Times New Roman" panose="02020603050405020304" pitchFamily="18" charset="0"/>
                <a:cs typeface="Times New Roman" panose="02020603050405020304" pitchFamily="18" charset="0"/>
              </a:rPr>
              <a:t>There is a need for fostering collaboration among researchers, government agencies, non-governmental organizations, and stakeholders, indicating that such collaboration is currently limited.</a:t>
            </a:r>
          </a:p>
          <a:p>
            <a:pPr>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Methodical Examination: </a:t>
            </a:r>
            <a:r>
              <a:rPr lang="en-GB" sz="2000" dirty="0">
                <a:latin typeface="Times New Roman" panose="02020603050405020304" pitchFamily="18" charset="0"/>
                <a:cs typeface="Times New Roman" panose="02020603050405020304" pitchFamily="18" charset="0"/>
              </a:rPr>
              <a:t>Future research should prioritize methodical examination of AVCs in India, encompassing hotspot identification, pattern analysis, and policy implications, implying that these aspects are currently underexplored.</a:t>
            </a:r>
          </a:p>
          <a:p>
            <a:pPr>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Academic Standards: </a:t>
            </a:r>
            <a:r>
              <a:rPr lang="en-GB" sz="2000" dirty="0">
                <a:latin typeface="Times New Roman" panose="02020603050405020304" pitchFamily="18" charset="0"/>
                <a:cs typeface="Times New Roman" panose="02020603050405020304" pitchFamily="18" charset="0"/>
              </a:rPr>
              <a:t>It emphasizes the importance of future research adhering to established academic standards to avoid concerns regarding originality and technology-assisted checks.</a:t>
            </a:r>
          </a:p>
        </p:txBody>
      </p:sp>
      <p:sp>
        <p:nvSpPr>
          <p:cNvPr id="4" name="Title 1">
            <a:extLst>
              <a:ext uri="{FF2B5EF4-FFF2-40B4-BE49-F238E27FC236}">
                <a16:creationId xmlns:a16="http://schemas.microsoft.com/office/drawing/2014/main" id="{2642FB60-0591-46C4-950E-C0FD5948EA73}"/>
              </a:ext>
            </a:extLst>
          </p:cNvPr>
          <p:cNvSpPr txBox="1">
            <a:spLocks/>
          </p:cNvSpPr>
          <p:nvPr/>
        </p:nvSpPr>
        <p:spPr bwMode="black">
          <a:xfrm>
            <a:off x="2231136" y="117878"/>
            <a:ext cx="7729728" cy="567922"/>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cap="none" dirty="0">
                <a:latin typeface="Times New Roman" panose="02020603050405020304" pitchFamily="18" charset="0"/>
                <a:cs typeface="Times New Roman" panose="02020603050405020304" pitchFamily="18" charset="0"/>
              </a:rPr>
              <a:t>Problem Statement &amp; Research Gap</a:t>
            </a:r>
          </a:p>
        </p:txBody>
      </p:sp>
    </p:spTree>
    <p:extLst>
      <p:ext uri="{BB962C8B-B14F-4D97-AF65-F5344CB8AC3E}">
        <p14:creationId xmlns:p14="http://schemas.microsoft.com/office/powerpoint/2010/main" val="3329877318"/>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DD64BABF-8AAB-BB3A-F502-BD53AE5CFF62}"/>
              </a:ext>
            </a:extLst>
          </p:cNvPr>
          <p:cNvGraphicFramePr>
            <a:graphicFrameLocks noGrp="1"/>
          </p:cNvGraphicFramePr>
          <p:nvPr>
            <p:ph idx="1"/>
            <p:extLst>
              <p:ext uri="{D42A27DB-BD31-4B8C-83A1-F6EECF244321}">
                <p14:modId xmlns:p14="http://schemas.microsoft.com/office/powerpoint/2010/main" val="52414729"/>
              </p:ext>
            </p:extLst>
          </p:nvPr>
        </p:nvGraphicFramePr>
        <p:xfrm>
          <a:off x="412750" y="882650"/>
          <a:ext cx="11423650" cy="5676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a:extLst>
              <a:ext uri="{FF2B5EF4-FFF2-40B4-BE49-F238E27FC236}">
                <a16:creationId xmlns:a16="http://schemas.microsoft.com/office/drawing/2014/main" id="{A56C31CD-7196-5806-E164-439C8CC10DEE}"/>
              </a:ext>
            </a:extLst>
          </p:cNvPr>
          <p:cNvSpPr txBox="1">
            <a:spLocks/>
          </p:cNvSpPr>
          <p:nvPr/>
        </p:nvSpPr>
        <p:spPr bwMode="black">
          <a:xfrm>
            <a:off x="2231136" y="117878"/>
            <a:ext cx="7729728" cy="567922"/>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cap="none" dirty="0">
                <a:latin typeface="Times New Roman" panose="02020603050405020304" pitchFamily="18" charset="0"/>
                <a:cs typeface="Times New Roman" panose="02020603050405020304" pitchFamily="18" charset="0"/>
              </a:rPr>
              <a:t>Main Research Objectives</a:t>
            </a:r>
          </a:p>
        </p:txBody>
      </p:sp>
    </p:spTree>
    <p:extLst>
      <p:ext uri="{BB962C8B-B14F-4D97-AF65-F5344CB8AC3E}">
        <p14:creationId xmlns:p14="http://schemas.microsoft.com/office/powerpoint/2010/main" val="964006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34219" y="608310"/>
            <a:ext cx="4196060" cy="524470"/>
          </a:xfrm>
          <a:prstGeom prst="rect">
            <a:avLst/>
          </a:prstGeom>
          <a:noFill/>
          <a:ln/>
        </p:spPr>
        <p:txBody>
          <a:bodyPr wrap="none" lIns="0" tIns="0" rIns="0" bIns="0" rtlCol="0" anchor="t"/>
          <a:lstStyle/>
          <a:p>
            <a:pPr>
              <a:lnSpc>
                <a:spcPts val="4125"/>
              </a:lnSpc>
            </a:pPr>
            <a:r>
              <a:rPr lang="en-US" sz="3600" dirty="0">
                <a:solidFill>
                  <a:srgbClr val="FFFFFF"/>
                </a:solidFill>
                <a:latin typeface="Times New Roman" panose="02020603050405020304" pitchFamily="18" charset="0"/>
                <a:ea typeface="Barlow Medium" pitchFamily="34" charset="-122"/>
                <a:cs typeface="Times New Roman" panose="02020603050405020304" pitchFamily="18" charset="0"/>
              </a:rPr>
              <a:t>Methodology Overview</a:t>
            </a:r>
            <a:endParaRPr lang="en-US" sz="36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734219" y="1510407"/>
            <a:ext cx="5361782" cy="755253"/>
          </a:xfrm>
          <a:prstGeom prst="rect">
            <a:avLst/>
          </a:prstGeom>
        </p:spPr>
      </p:pic>
      <p:sp>
        <p:nvSpPr>
          <p:cNvPr id="4" name="Text 1"/>
          <p:cNvSpPr/>
          <p:nvPr/>
        </p:nvSpPr>
        <p:spPr>
          <a:xfrm>
            <a:off x="923032" y="2454473"/>
            <a:ext cx="2097981" cy="262235"/>
          </a:xfrm>
          <a:prstGeom prst="rect">
            <a:avLst/>
          </a:prstGeom>
          <a:noFill/>
          <a:ln/>
        </p:spPr>
        <p:txBody>
          <a:bodyPr wrap="none" lIns="0" tIns="0" rIns="0" bIns="0" rtlCol="0" anchor="t"/>
          <a:lstStyle/>
          <a:p>
            <a:pPr>
              <a:lnSpc>
                <a:spcPts val="2042"/>
              </a:lnSpc>
            </a:pPr>
            <a:r>
              <a:rPr lang="en-US" dirty="0">
                <a:solidFill>
                  <a:srgbClr val="E5E0DF"/>
                </a:solidFill>
                <a:latin typeface="Times New Roman" panose="02020603050405020304" pitchFamily="18" charset="0"/>
                <a:ea typeface="Barlow Medium" pitchFamily="34" charset="-122"/>
                <a:cs typeface="Times New Roman" panose="02020603050405020304" pitchFamily="18" charset="0"/>
              </a:rPr>
              <a:t>Data Collection</a:t>
            </a:r>
            <a:endParaRPr lang="en-US" dirty="0">
              <a:latin typeface="Times New Roman" panose="02020603050405020304" pitchFamily="18" charset="0"/>
              <a:cs typeface="Times New Roman" panose="02020603050405020304" pitchFamily="18" charset="0"/>
            </a:endParaRPr>
          </a:p>
        </p:txBody>
      </p:sp>
      <p:sp>
        <p:nvSpPr>
          <p:cNvPr id="5" name="Text 2"/>
          <p:cNvSpPr/>
          <p:nvPr/>
        </p:nvSpPr>
        <p:spPr>
          <a:xfrm>
            <a:off x="923032" y="2829917"/>
            <a:ext cx="4984155" cy="302022"/>
          </a:xfrm>
          <a:prstGeom prst="rect">
            <a:avLst/>
          </a:prstGeom>
          <a:noFill/>
          <a:ln/>
        </p:spPr>
        <p:txBody>
          <a:bodyPr wrap="none" lIns="0" tIns="0" rIns="0" bIns="0" rtlCol="0" anchor="t"/>
          <a:lstStyle/>
          <a:p>
            <a:pPr>
              <a:lnSpc>
                <a:spcPts val="2375"/>
              </a:lnSpc>
            </a:pPr>
            <a:r>
              <a:rPr lang="en-US" sz="1600" dirty="0">
                <a:solidFill>
                  <a:srgbClr val="E5E0DF"/>
                </a:solidFill>
                <a:latin typeface="Times New Roman" panose="02020603050405020304" pitchFamily="18" charset="0"/>
                <a:ea typeface="Barlow" pitchFamily="34" charset="-122"/>
                <a:cs typeface="Times New Roman" panose="02020603050405020304" pitchFamily="18" charset="0"/>
              </a:rPr>
              <a:t>Gather FIR records and geocode crash locations</a:t>
            </a:r>
            <a:endParaRPr lang="en-US" sz="1600" dirty="0">
              <a:latin typeface="Times New Roman" panose="02020603050405020304" pitchFamily="18" charset="0"/>
              <a:cs typeface="Times New Roman" panose="02020603050405020304" pitchFamily="18" charset="0"/>
            </a:endParaRPr>
          </a:p>
        </p:txBody>
      </p:sp>
      <p:pic>
        <p:nvPicPr>
          <p:cNvPr id="6" name="Image 1" descr="preencoded.png"/>
          <p:cNvPicPr>
            <a:picLocks noChangeAspect="1"/>
          </p:cNvPicPr>
          <p:nvPr/>
        </p:nvPicPr>
        <p:blipFill>
          <a:blip r:embed="rId4"/>
          <a:stretch>
            <a:fillRect/>
          </a:stretch>
        </p:blipFill>
        <p:spPr>
          <a:xfrm>
            <a:off x="6096000" y="1510407"/>
            <a:ext cx="5361782" cy="755253"/>
          </a:xfrm>
          <a:prstGeom prst="rect">
            <a:avLst/>
          </a:prstGeom>
        </p:spPr>
      </p:pic>
      <p:sp>
        <p:nvSpPr>
          <p:cNvPr id="7" name="Text 3"/>
          <p:cNvSpPr/>
          <p:nvPr/>
        </p:nvSpPr>
        <p:spPr>
          <a:xfrm>
            <a:off x="6284814" y="2454473"/>
            <a:ext cx="2097981" cy="262235"/>
          </a:xfrm>
          <a:prstGeom prst="rect">
            <a:avLst/>
          </a:prstGeom>
          <a:noFill/>
          <a:ln/>
        </p:spPr>
        <p:txBody>
          <a:bodyPr wrap="none" lIns="0" tIns="0" rIns="0" bIns="0" rtlCol="0" anchor="t"/>
          <a:lstStyle/>
          <a:p>
            <a:pPr>
              <a:lnSpc>
                <a:spcPts val="2042"/>
              </a:lnSpc>
            </a:pPr>
            <a:r>
              <a:rPr lang="en-US" dirty="0">
                <a:solidFill>
                  <a:srgbClr val="E5E0DF"/>
                </a:solidFill>
                <a:latin typeface="Times New Roman" panose="02020603050405020304" pitchFamily="18" charset="0"/>
                <a:ea typeface="Barlow Medium" pitchFamily="34" charset="-122"/>
                <a:cs typeface="Times New Roman" panose="02020603050405020304" pitchFamily="18" charset="0"/>
              </a:rPr>
              <a:t>Statistical Analysis</a:t>
            </a:r>
            <a:endParaRPr lang="en-US" dirty="0">
              <a:latin typeface="Times New Roman" panose="02020603050405020304" pitchFamily="18" charset="0"/>
              <a:cs typeface="Times New Roman" panose="02020603050405020304" pitchFamily="18" charset="0"/>
            </a:endParaRPr>
          </a:p>
        </p:txBody>
      </p:sp>
      <p:sp>
        <p:nvSpPr>
          <p:cNvPr id="8" name="Text 4"/>
          <p:cNvSpPr/>
          <p:nvPr/>
        </p:nvSpPr>
        <p:spPr>
          <a:xfrm>
            <a:off x="6284813" y="2829917"/>
            <a:ext cx="4984155" cy="302022"/>
          </a:xfrm>
          <a:prstGeom prst="rect">
            <a:avLst/>
          </a:prstGeom>
          <a:noFill/>
          <a:ln/>
        </p:spPr>
        <p:txBody>
          <a:bodyPr wrap="none" lIns="0" tIns="0" rIns="0" bIns="0" rtlCol="0" anchor="t"/>
          <a:lstStyle/>
          <a:p>
            <a:pPr>
              <a:lnSpc>
                <a:spcPts val="2375"/>
              </a:lnSpc>
            </a:pPr>
            <a:r>
              <a:rPr lang="en-US" sz="1600" dirty="0">
                <a:solidFill>
                  <a:srgbClr val="E5E0DF"/>
                </a:solidFill>
                <a:latin typeface="Times New Roman" panose="02020603050405020304" pitchFamily="18" charset="0"/>
                <a:ea typeface="Barlow" pitchFamily="34" charset="-122"/>
                <a:cs typeface="Times New Roman" panose="02020603050405020304" pitchFamily="18" charset="0"/>
              </a:rPr>
              <a:t>Analyse temporal and categorical patterns</a:t>
            </a:r>
            <a:endParaRPr lang="en-US" sz="1600"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r:embed="rId5"/>
          <a:stretch>
            <a:fillRect/>
          </a:stretch>
        </p:blipFill>
        <p:spPr>
          <a:xfrm>
            <a:off x="734219" y="3320753"/>
            <a:ext cx="5361782" cy="755253"/>
          </a:xfrm>
          <a:prstGeom prst="rect">
            <a:avLst/>
          </a:prstGeom>
        </p:spPr>
      </p:pic>
      <p:sp>
        <p:nvSpPr>
          <p:cNvPr id="10" name="Text 5"/>
          <p:cNvSpPr/>
          <p:nvPr/>
        </p:nvSpPr>
        <p:spPr>
          <a:xfrm>
            <a:off x="923032" y="4264819"/>
            <a:ext cx="2097981" cy="262235"/>
          </a:xfrm>
          <a:prstGeom prst="rect">
            <a:avLst/>
          </a:prstGeom>
          <a:noFill/>
          <a:ln/>
        </p:spPr>
        <p:txBody>
          <a:bodyPr wrap="none" lIns="0" tIns="0" rIns="0" bIns="0" rtlCol="0" anchor="t"/>
          <a:lstStyle/>
          <a:p>
            <a:pPr>
              <a:lnSpc>
                <a:spcPts val="2042"/>
              </a:lnSpc>
            </a:pPr>
            <a:r>
              <a:rPr lang="en-US" dirty="0">
                <a:solidFill>
                  <a:srgbClr val="E5E0DF"/>
                </a:solidFill>
                <a:latin typeface="Times New Roman" panose="02020603050405020304" pitchFamily="18" charset="0"/>
                <a:ea typeface="Barlow Medium" pitchFamily="34" charset="-122"/>
                <a:cs typeface="Times New Roman" panose="02020603050405020304" pitchFamily="18" charset="0"/>
              </a:rPr>
              <a:t>Spatial Analysis</a:t>
            </a:r>
            <a:endParaRPr lang="en-US" dirty="0">
              <a:latin typeface="Times New Roman" panose="02020603050405020304" pitchFamily="18" charset="0"/>
              <a:cs typeface="Times New Roman" panose="02020603050405020304" pitchFamily="18" charset="0"/>
            </a:endParaRPr>
          </a:p>
        </p:txBody>
      </p:sp>
      <p:sp>
        <p:nvSpPr>
          <p:cNvPr id="11" name="Text 6"/>
          <p:cNvSpPr/>
          <p:nvPr/>
        </p:nvSpPr>
        <p:spPr>
          <a:xfrm>
            <a:off x="923032" y="4640262"/>
            <a:ext cx="4984155" cy="302022"/>
          </a:xfrm>
          <a:prstGeom prst="rect">
            <a:avLst/>
          </a:prstGeom>
          <a:noFill/>
          <a:ln/>
        </p:spPr>
        <p:txBody>
          <a:bodyPr wrap="none" lIns="0" tIns="0" rIns="0" bIns="0" rtlCol="0" anchor="t"/>
          <a:lstStyle/>
          <a:p>
            <a:pPr>
              <a:lnSpc>
                <a:spcPts val="2375"/>
              </a:lnSpc>
            </a:pPr>
            <a:r>
              <a:rPr lang="en-US" sz="1600" dirty="0">
                <a:solidFill>
                  <a:srgbClr val="E5E0DF"/>
                </a:solidFill>
                <a:latin typeface="Times New Roman" panose="02020603050405020304" pitchFamily="18" charset="0"/>
                <a:ea typeface="Barlow" pitchFamily="34" charset="-122"/>
                <a:cs typeface="Times New Roman" panose="02020603050405020304" pitchFamily="18" charset="0"/>
              </a:rPr>
              <a:t>Apply KDE to identify hotspots</a:t>
            </a:r>
            <a:endParaRPr lang="en-US" sz="1600" dirty="0">
              <a:latin typeface="Times New Roman" panose="02020603050405020304" pitchFamily="18" charset="0"/>
              <a:cs typeface="Times New Roman" panose="02020603050405020304" pitchFamily="18" charset="0"/>
            </a:endParaRPr>
          </a:p>
        </p:txBody>
      </p:sp>
      <p:pic>
        <p:nvPicPr>
          <p:cNvPr id="12" name="Image 3" descr="preencoded.png"/>
          <p:cNvPicPr>
            <a:picLocks noChangeAspect="1"/>
          </p:cNvPicPr>
          <p:nvPr/>
        </p:nvPicPr>
        <p:blipFill>
          <a:blip r:embed="rId6"/>
          <a:stretch>
            <a:fillRect/>
          </a:stretch>
        </p:blipFill>
        <p:spPr>
          <a:xfrm>
            <a:off x="6096000" y="3320753"/>
            <a:ext cx="5361782" cy="755253"/>
          </a:xfrm>
          <a:prstGeom prst="rect">
            <a:avLst/>
          </a:prstGeom>
        </p:spPr>
      </p:pic>
      <p:sp>
        <p:nvSpPr>
          <p:cNvPr id="13" name="Text 7"/>
          <p:cNvSpPr/>
          <p:nvPr/>
        </p:nvSpPr>
        <p:spPr>
          <a:xfrm>
            <a:off x="6284814" y="4264819"/>
            <a:ext cx="2311698" cy="262235"/>
          </a:xfrm>
          <a:prstGeom prst="rect">
            <a:avLst/>
          </a:prstGeom>
          <a:noFill/>
          <a:ln/>
        </p:spPr>
        <p:txBody>
          <a:bodyPr wrap="none" lIns="0" tIns="0" rIns="0" bIns="0" rtlCol="0" anchor="t"/>
          <a:lstStyle/>
          <a:p>
            <a:pPr>
              <a:lnSpc>
                <a:spcPts val="2042"/>
              </a:lnSpc>
            </a:pPr>
            <a:r>
              <a:rPr lang="en-US" dirty="0">
                <a:solidFill>
                  <a:srgbClr val="E5E0DF"/>
                </a:solidFill>
                <a:latin typeface="Times New Roman" panose="02020603050405020304" pitchFamily="18" charset="0"/>
                <a:ea typeface="Barlow Medium" pitchFamily="34" charset="-122"/>
                <a:cs typeface="Times New Roman" panose="02020603050405020304" pitchFamily="18" charset="0"/>
              </a:rPr>
              <a:t>Policy Recommendations</a:t>
            </a:r>
            <a:endParaRPr lang="en-US" dirty="0">
              <a:latin typeface="Times New Roman" panose="02020603050405020304" pitchFamily="18" charset="0"/>
              <a:cs typeface="Times New Roman" panose="02020603050405020304" pitchFamily="18" charset="0"/>
            </a:endParaRPr>
          </a:p>
        </p:txBody>
      </p:sp>
      <p:sp>
        <p:nvSpPr>
          <p:cNvPr id="14" name="Text 8"/>
          <p:cNvSpPr/>
          <p:nvPr/>
        </p:nvSpPr>
        <p:spPr>
          <a:xfrm>
            <a:off x="6284813" y="4640262"/>
            <a:ext cx="4984155" cy="302022"/>
          </a:xfrm>
          <a:prstGeom prst="rect">
            <a:avLst/>
          </a:prstGeom>
          <a:noFill/>
          <a:ln/>
        </p:spPr>
        <p:txBody>
          <a:bodyPr wrap="none" lIns="0" tIns="0" rIns="0" bIns="0" rtlCol="0" anchor="t"/>
          <a:lstStyle/>
          <a:p>
            <a:pPr>
              <a:lnSpc>
                <a:spcPts val="2375"/>
              </a:lnSpc>
            </a:pPr>
            <a:r>
              <a:rPr lang="en-US" sz="1600" dirty="0">
                <a:solidFill>
                  <a:srgbClr val="E5E0DF"/>
                </a:solidFill>
                <a:latin typeface="Times New Roman" panose="02020603050405020304" pitchFamily="18" charset="0"/>
                <a:ea typeface="Barlow" pitchFamily="34" charset="-122"/>
                <a:cs typeface="Times New Roman" panose="02020603050405020304" pitchFamily="18" charset="0"/>
              </a:rPr>
              <a:t>Develop evidence-based interventions</a:t>
            </a:r>
            <a:endParaRPr lang="en-US" sz="1600" dirty="0">
              <a:latin typeface="Times New Roman" panose="02020603050405020304" pitchFamily="18" charset="0"/>
              <a:cs typeface="Times New Roman" panose="02020603050405020304" pitchFamily="18" charset="0"/>
            </a:endParaRPr>
          </a:p>
        </p:txBody>
      </p:sp>
      <p:sp>
        <p:nvSpPr>
          <p:cNvPr id="15" name="Text 9"/>
          <p:cNvSpPr/>
          <p:nvPr/>
        </p:nvSpPr>
        <p:spPr>
          <a:xfrm>
            <a:off x="734219" y="5343525"/>
            <a:ext cx="10723563" cy="906066"/>
          </a:xfrm>
          <a:prstGeom prst="rect">
            <a:avLst/>
          </a:prstGeom>
          <a:noFill/>
          <a:ln/>
        </p:spPr>
        <p:txBody>
          <a:bodyPr wrap="square" lIns="0" tIns="0" rIns="0" bIns="0" rtlCol="0" anchor="t"/>
          <a:lstStyle/>
          <a:p>
            <a:pPr>
              <a:lnSpc>
                <a:spcPts val="2375"/>
              </a:lnSpc>
            </a:pPr>
            <a:r>
              <a:rPr lang="en-US" dirty="0">
                <a:solidFill>
                  <a:srgbClr val="E5E0DF"/>
                </a:solidFill>
                <a:latin typeface="Times New Roman" panose="02020603050405020304" pitchFamily="18" charset="0"/>
                <a:ea typeface="Barlow" pitchFamily="34" charset="-122"/>
                <a:cs typeface="Times New Roman" panose="02020603050405020304" pitchFamily="18" charset="0"/>
              </a:rPr>
              <a:t>The research employs a </a:t>
            </a:r>
            <a:r>
              <a:rPr lang="en-US" b="1" dirty="0">
                <a:solidFill>
                  <a:srgbClr val="F65F62"/>
                </a:solidFill>
                <a:latin typeface="Times New Roman" panose="02020603050405020304" pitchFamily="18" charset="0"/>
                <a:ea typeface="Barlow" pitchFamily="34" charset="-122"/>
                <a:cs typeface="Times New Roman" panose="02020603050405020304" pitchFamily="18" charset="0"/>
              </a:rPr>
              <a:t>mixed-methods approach</a:t>
            </a:r>
            <a:r>
              <a:rPr lang="en-US" dirty="0">
                <a:solidFill>
                  <a:srgbClr val="E5E0DF"/>
                </a:solidFill>
                <a:latin typeface="Times New Roman" panose="02020603050405020304" pitchFamily="18" charset="0"/>
                <a:ea typeface="Barlow" pitchFamily="34" charset="-122"/>
                <a:cs typeface="Times New Roman" panose="02020603050405020304" pitchFamily="18" charset="0"/>
              </a:rPr>
              <a:t> combining quantitative crash data analysis with advanced geographic information systems (GIS) techniques. This integrated methodology enables comprehensive understanding of both the statistical patterns and spatial distribution of animal–vehicle collisions across Punjab's road network.</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DD05EA-48DE-624B-B155-9B402384DFFE}"/>
              </a:ext>
            </a:extLst>
          </p:cNvPr>
          <p:cNvPicPr>
            <a:picLocks noChangeAspect="1"/>
          </p:cNvPicPr>
          <p:nvPr/>
        </p:nvPicPr>
        <p:blipFill rotWithShape="1">
          <a:blip r:embed="rId3">
            <a:alphaModFix amt="20000"/>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b="3546"/>
          <a:stretch/>
        </p:blipFill>
        <p:spPr>
          <a:xfrm>
            <a:off x="3256309" y="482266"/>
            <a:ext cx="5679382" cy="6329069"/>
          </a:xfrm>
          <a:prstGeom prst="rect">
            <a:avLst/>
          </a:prstGeom>
        </p:spPr>
      </p:pic>
      <p:sp>
        <p:nvSpPr>
          <p:cNvPr id="4" name="Title 1">
            <a:extLst>
              <a:ext uri="{FF2B5EF4-FFF2-40B4-BE49-F238E27FC236}">
                <a16:creationId xmlns:a16="http://schemas.microsoft.com/office/drawing/2014/main" id="{254ED3A5-5C6E-F6A1-6659-1B74AC673F56}"/>
              </a:ext>
            </a:extLst>
          </p:cNvPr>
          <p:cNvSpPr txBox="1">
            <a:spLocks/>
          </p:cNvSpPr>
          <p:nvPr/>
        </p:nvSpPr>
        <p:spPr bwMode="black">
          <a:xfrm>
            <a:off x="519114" y="117878"/>
            <a:ext cx="11139486" cy="567922"/>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cap="none" dirty="0">
                <a:latin typeface="Times New Roman" panose="02020603050405020304" pitchFamily="18" charset="0"/>
                <a:cs typeface="Times New Roman" panose="02020603050405020304" pitchFamily="18" charset="0"/>
              </a:rPr>
              <a:t>Data Collection</a:t>
            </a:r>
          </a:p>
        </p:txBody>
      </p:sp>
      <p:sp>
        <p:nvSpPr>
          <p:cNvPr id="12" name="TextBox 11">
            <a:extLst>
              <a:ext uri="{FF2B5EF4-FFF2-40B4-BE49-F238E27FC236}">
                <a16:creationId xmlns:a16="http://schemas.microsoft.com/office/drawing/2014/main" id="{996FBD37-E151-26F0-FE2D-FD1DD2CAEC1B}"/>
              </a:ext>
            </a:extLst>
          </p:cNvPr>
          <p:cNvSpPr txBox="1"/>
          <p:nvPr/>
        </p:nvSpPr>
        <p:spPr>
          <a:xfrm>
            <a:off x="519113" y="811019"/>
            <a:ext cx="5497443" cy="1477328"/>
          </a:xfrm>
          <a:prstGeom prst="rect">
            <a:avLst/>
          </a:prstGeom>
          <a:noFill/>
        </p:spPr>
        <p:txBody>
          <a:bodyPr wrap="square">
            <a:spAutoFit/>
          </a:bodyPr>
          <a:lstStyle/>
          <a:p>
            <a:r>
              <a:rPr lang="en-GB" b="1" dirty="0">
                <a:latin typeface="Times New Roman" panose="02020603050405020304" pitchFamily="18" charset="0"/>
                <a:cs typeface="Times New Roman" panose="02020603050405020304" pitchFamily="18" charset="0"/>
              </a:rPr>
              <a:t>Primary Data:</a:t>
            </a:r>
          </a:p>
          <a:p>
            <a:pPr>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First Information Reports (FIRs):</a:t>
            </a:r>
            <a:endParaRPr lang="en-GB"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Collected from police stations across Punjab.</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Detailed road accidents' circumstances, locations, and contributing factors.</a:t>
            </a:r>
          </a:p>
        </p:txBody>
      </p:sp>
      <p:graphicFrame>
        <p:nvGraphicFramePr>
          <p:cNvPr id="23" name="Table 22">
            <a:extLst>
              <a:ext uri="{FF2B5EF4-FFF2-40B4-BE49-F238E27FC236}">
                <a16:creationId xmlns:a16="http://schemas.microsoft.com/office/drawing/2014/main" id="{1F8F9B80-8BFE-2C3C-75CF-B61796354CDC}"/>
              </a:ext>
            </a:extLst>
          </p:cNvPr>
          <p:cNvGraphicFramePr>
            <a:graphicFrameLocks noGrp="1"/>
          </p:cNvGraphicFramePr>
          <p:nvPr>
            <p:extLst>
              <p:ext uri="{D42A27DB-BD31-4B8C-83A1-F6EECF244321}">
                <p14:modId xmlns:p14="http://schemas.microsoft.com/office/powerpoint/2010/main" val="316527749"/>
              </p:ext>
            </p:extLst>
          </p:nvPr>
        </p:nvGraphicFramePr>
        <p:xfrm>
          <a:off x="4716601" y="2480554"/>
          <a:ext cx="5789272" cy="1896891"/>
        </p:xfrm>
        <a:graphic>
          <a:graphicData uri="http://schemas.openxmlformats.org/drawingml/2006/table">
            <a:tbl>
              <a:tblPr firstRow="1" firstCol="1" bandRow="1">
                <a:tableStyleId>{C083E6E3-FA7D-4D7B-A595-EF9225AFEA82}</a:tableStyleId>
              </a:tblPr>
              <a:tblGrid>
                <a:gridCol w="1214590">
                  <a:extLst>
                    <a:ext uri="{9D8B030D-6E8A-4147-A177-3AD203B41FA5}">
                      <a16:colId xmlns:a16="http://schemas.microsoft.com/office/drawing/2014/main" val="1096573654"/>
                    </a:ext>
                  </a:extLst>
                </a:gridCol>
                <a:gridCol w="2335392">
                  <a:extLst>
                    <a:ext uri="{9D8B030D-6E8A-4147-A177-3AD203B41FA5}">
                      <a16:colId xmlns:a16="http://schemas.microsoft.com/office/drawing/2014/main" val="579927400"/>
                    </a:ext>
                  </a:extLst>
                </a:gridCol>
                <a:gridCol w="2239290">
                  <a:extLst>
                    <a:ext uri="{9D8B030D-6E8A-4147-A177-3AD203B41FA5}">
                      <a16:colId xmlns:a16="http://schemas.microsoft.com/office/drawing/2014/main" val="2111707307"/>
                    </a:ext>
                  </a:extLst>
                </a:gridCol>
              </a:tblGrid>
              <a:tr h="622411">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Year</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Total Number of Road Crashes in Punjab</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Number of AVC Road Crashes in Punjab</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36161103"/>
                  </a:ext>
                </a:extLst>
              </a:tr>
              <a:tr h="318620">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2020</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5203</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305</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965989942"/>
                  </a:ext>
                </a:extLst>
              </a:tr>
              <a:tr h="318620">
                <a:tc>
                  <a:txBody>
                    <a:bodyPr/>
                    <a:lstStyle/>
                    <a:p>
                      <a:pPr algn="ctr">
                        <a:lnSpc>
                          <a:spcPct val="107000"/>
                        </a:lnSpc>
                        <a:spcAft>
                          <a:spcPts val="800"/>
                        </a:spcAft>
                      </a:pPr>
                      <a:r>
                        <a:rPr lang="en-IN" sz="1400" kern="100">
                          <a:solidFill>
                            <a:sysClr val="windowText" lastClr="000000"/>
                          </a:solidFill>
                          <a:effectLst/>
                          <a:latin typeface="Times New Roman" panose="02020603050405020304" pitchFamily="18" charset="0"/>
                          <a:cs typeface="Times New Roman" panose="02020603050405020304" pitchFamily="18" charset="0"/>
                        </a:rPr>
                        <a:t>2021</a:t>
                      </a:r>
                      <a:endParaRPr lang="en-IN" sz="1400" kern="10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5871</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371</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680189710"/>
                  </a:ext>
                </a:extLst>
              </a:tr>
              <a:tr h="318620">
                <a:tc>
                  <a:txBody>
                    <a:bodyPr/>
                    <a:lstStyle/>
                    <a:p>
                      <a:pPr algn="ctr">
                        <a:lnSpc>
                          <a:spcPct val="107000"/>
                        </a:lnSpc>
                        <a:spcAft>
                          <a:spcPts val="800"/>
                        </a:spcAft>
                      </a:pPr>
                      <a:r>
                        <a:rPr lang="en-IN" sz="1400" kern="100">
                          <a:solidFill>
                            <a:sysClr val="windowText" lastClr="000000"/>
                          </a:solidFill>
                          <a:effectLst/>
                          <a:latin typeface="Times New Roman" panose="02020603050405020304" pitchFamily="18" charset="0"/>
                          <a:cs typeface="Times New Roman" panose="02020603050405020304" pitchFamily="18" charset="0"/>
                        </a:rPr>
                        <a:t>2022</a:t>
                      </a:r>
                      <a:endParaRPr lang="en-IN" sz="1400" kern="10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5968</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1400" kern="100" dirty="0">
                          <a:solidFill>
                            <a:sysClr val="windowText" lastClr="000000"/>
                          </a:solidFill>
                          <a:effectLst/>
                          <a:latin typeface="Times New Roman" panose="02020603050405020304" pitchFamily="18" charset="0"/>
                          <a:cs typeface="Times New Roman" panose="02020603050405020304" pitchFamily="18" charset="0"/>
                        </a:rPr>
                        <a:t>397</a:t>
                      </a:r>
                      <a:endParaRPr lang="en-IN" sz="1400"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48197367"/>
                  </a:ext>
                </a:extLst>
              </a:tr>
              <a:tr h="318620">
                <a:tc>
                  <a:txBody>
                    <a:bodyPr/>
                    <a:lstStyle/>
                    <a:p>
                      <a:pPr algn="ctr">
                        <a:lnSpc>
                          <a:spcPct val="107000"/>
                        </a:lnSpc>
                        <a:spcAft>
                          <a:spcPts val="800"/>
                        </a:spcAft>
                      </a:pPr>
                      <a:r>
                        <a:rPr lang="en-IN" sz="1400" kern="100">
                          <a:solidFill>
                            <a:sysClr val="windowText" lastClr="000000"/>
                          </a:solidFill>
                          <a:effectLst/>
                          <a:latin typeface="Times New Roman" panose="02020603050405020304" pitchFamily="18" charset="0"/>
                          <a:cs typeface="Times New Roman" panose="02020603050405020304" pitchFamily="18" charset="0"/>
                        </a:rPr>
                        <a:t>Total Cases</a:t>
                      </a:r>
                      <a:endParaRPr lang="en-IN" sz="1400" kern="10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1400" b="1" kern="100" dirty="0">
                          <a:solidFill>
                            <a:sysClr val="windowText" lastClr="000000"/>
                          </a:solidFill>
                          <a:effectLst/>
                          <a:latin typeface="Times New Roman" panose="02020603050405020304" pitchFamily="18" charset="0"/>
                          <a:cs typeface="Times New Roman" panose="02020603050405020304" pitchFamily="18" charset="0"/>
                        </a:rPr>
                        <a:t>17042</a:t>
                      </a:r>
                      <a:endParaRPr lang="en-IN" sz="1400" b="1"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1400" b="1" kern="100" dirty="0">
                          <a:solidFill>
                            <a:sysClr val="windowText" lastClr="000000"/>
                          </a:solidFill>
                          <a:effectLst/>
                          <a:latin typeface="Times New Roman" panose="02020603050405020304" pitchFamily="18" charset="0"/>
                          <a:cs typeface="Times New Roman" panose="02020603050405020304" pitchFamily="18" charset="0"/>
                        </a:rPr>
                        <a:t>1073</a:t>
                      </a:r>
                      <a:endParaRPr lang="en-IN" sz="1400" b="1" kern="100" dirty="0">
                        <a:solidFill>
                          <a:sysClr val="windowText" lastClr="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94177794"/>
                  </a:ext>
                </a:extLst>
              </a:tr>
            </a:tbl>
          </a:graphicData>
        </a:graphic>
      </p:graphicFrame>
      <p:sp>
        <p:nvSpPr>
          <p:cNvPr id="25" name="TextBox 24">
            <a:extLst>
              <a:ext uri="{FF2B5EF4-FFF2-40B4-BE49-F238E27FC236}">
                <a16:creationId xmlns:a16="http://schemas.microsoft.com/office/drawing/2014/main" id="{6EBA9373-57F6-E260-74D0-C5044BD655A9}"/>
              </a:ext>
            </a:extLst>
          </p:cNvPr>
          <p:cNvSpPr txBox="1"/>
          <p:nvPr/>
        </p:nvSpPr>
        <p:spPr>
          <a:xfrm>
            <a:off x="1671841" y="4786887"/>
            <a:ext cx="8834032" cy="1477328"/>
          </a:xfrm>
          <a:prstGeom prst="rect">
            <a:avLst/>
          </a:prstGeom>
          <a:noFill/>
        </p:spPr>
        <p:txBody>
          <a:bodyPr wrap="square">
            <a:spAutoFit/>
          </a:bodyPr>
          <a:lstStyle/>
          <a:p>
            <a:r>
              <a:rPr lang="en-GB" b="1" dirty="0">
                <a:latin typeface="Times New Roman" panose="02020603050405020304" pitchFamily="18" charset="0"/>
                <a:cs typeface="Times New Roman" panose="02020603050405020304" pitchFamily="18" charset="0"/>
              </a:rPr>
              <a:t>Secondary Data:</a:t>
            </a:r>
          </a:p>
          <a:p>
            <a:pPr>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Geospatial Information:</a:t>
            </a:r>
            <a:endParaRPr lang="en-GB"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Obtained from Punjab Police and Punjab Road Safety and Traffic Research Centre.</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Included police district-wise and police station-wise boundary maps.</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Provided critical geographic context for analysis.</a:t>
            </a:r>
          </a:p>
        </p:txBody>
      </p:sp>
    </p:spTree>
    <p:extLst>
      <p:ext uri="{BB962C8B-B14F-4D97-AF65-F5344CB8AC3E}">
        <p14:creationId xmlns:p14="http://schemas.microsoft.com/office/powerpoint/2010/main" val="407771308"/>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34219" y="744042"/>
            <a:ext cx="4429125" cy="553641"/>
          </a:xfrm>
          <a:prstGeom prst="rect">
            <a:avLst/>
          </a:prstGeom>
          <a:noFill/>
          <a:ln/>
        </p:spPr>
        <p:txBody>
          <a:bodyPr wrap="none" lIns="0" tIns="0" rIns="0" bIns="0" rtlCol="0" anchor="t"/>
          <a:lstStyle/>
          <a:p>
            <a:pPr>
              <a:lnSpc>
                <a:spcPts val="4333"/>
              </a:lnSpc>
            </a:pPr>
            <a:r>
              <a:rPr lang="en-US" sz="3458" dirty="0">
                <a:solidFill>
                  <a:srgbClr val="FFFFFF"/>
                </a:solidFill>
                <a:latin typeface="Times New Roman" panose="02020603050405020304" pitchFamily="18" charset="0"/>
                <a:ea typeface="Barlow Medium" pitchFamily="34" charset="-122"/>
                <a:cs typeface="Times New Roman" panose="02020603050405020304" pitchFamily="18" charset="0"/>
              </a:rPr>
              <a:t>Analytical Techniques</a:t>
            </a:r>
            <a:endParaRPr lang="en-US" sz="3458" dirty="0">
              <a:latin typeface="Times New Roman" panose="02020603050405020304" pitchFamily="18" charset="0"/>
              <a:cs typeface="Times New Roman" panose="02020603050405020304" pitchFamily="18" charset="0"/>
            </a:endParaRPr>
          </a:p>
        </p:txBody>
      </p:sp>
      <p:sp>
        <p:nvSpPr>
          <p:cNvPr id="4" name="Text 1"/>
          <p:cNvSpPr/>
          <p:nvPr/>
        </p:nvSpPr>
        <p:spPr>
          <a:xfrm>
            <a:off x="734219" y="1795859"/>
            <a:ext cx="2657475" cy="332085"/>
          </a:xfrm>
          <a:prstGeom prst="rect">
            <a:avLst/>
          </a:prstGeom>
          <a:noFill/>
          <a:ln/>
        </p:spPr>
        <p:txBody>
          <a:bodyPr wrap="none" lIns="0" tIns="0" rIns="0" bIns="0" rtlCol="0" anchor="t"/>
          <a:lstStyle/>
          <a:p>
            <a:pPr>
              <a:lnSpc>
                <a:spcPts val="2583"/>
              </a:lnSpc>
            </a:pPr>
            <a:r>
              <a:rPr lang="en-US" sz="2400" dirty="0">
                <a:solidFill>
                  <a:srgbClr val="FFFFFF"/>
                </a:solidFill>
                <a:latin typeface="Times New Roman" panose="02020603050405020304" pitchFamily="18" charset="0"/>
                <a:ea typeface="Barlow Medium" pitchFamily="34" charset="-122"/>
                <a:cs typeface="Times New Roman" panose="02020603050405020304" pitchFamily="18" charset="0"/>
              </a:rPr>
              <a:t>Statistical Methods</a:t>
            </a:r>
            <a:endParaRPr lang="en-US" sz="2400" dirty="0">
              <a:latin typeface="Times New Roman" panose="02020603050405020304" pitchFamily="18" charset="0"/>
              <a:cs typeface="Times New Roman" panose="02020603050405020304" pitchFamily="18" charset="0"/>
            </a:endParaRPr>
          </a:p>
        </p:txBody>
      </p:sp>
      <p:sp>
        <p:nvSpPr>
          <p:cNvPr id="5" name="Text 2"/>
          <p:cNvSpPr/>
          <p:nvPr/>
        </p:nvSpPr>
        <p:spPr>
          <a:xfrm>
            <a:off x="734219" y="2327176"/>
            <a:ext cx="2832695" cy="956668"/>
          </a:xfrm>
          <a:prstGeom prst="rect">
            <a:avLst/>
          </a:prstGeom>
          <a:noFill/>
          <a:ln/>
        </p:spPr>
        <p:txBody>
          <a:bodyPr wrap="square" lIns="0" tIns="0" rIns="0" bIns="0" rtlCol="0" anchor="t"/>
          <a:lstStyle/>
          <a:p>
            <a:pPr marL="285739" indent="-285739">
              <a:lnSpc>
                <a:spcPts val="2500"/>
              </a:lnSpc>
              <a:buSzPct val="100000"/>
              <a:buChar char="•"/>
            </a:pPr>
            <a:r>
              <a:rPr lang="en-US" sz="1542" b="1" dirty="0">
                <a:solidFill>
                  <a:srgbClr val="E5E0DF"/>
                </a:solidFill>
                <a:latin typeface="Times New Roman" panose="02020603050405020304" pitchFamily="18" charset="0"/>
                <a:ea typeface="Barlow" pitchFamily="34" charset="-122"/>
                <a:cs typeface="Times New Roman" panose="02020603050405020304" pitchFamily="18" charset="0"/>
              </a:rPr>
              <a:t>Descriptive statistics</a:t>
            </a:r>
            <a:r>
              <a:rPr lang="en-US" sz="1542" dirty="0">
                <a:solidFill>
                  <a:srgbClr val="E5E0DF"/>
                </a:solidFill>
                <a:latin typeface="Times New Roman" panose="02020603050405020304" pitchFamily="18" charset="0"/>
                <a:ea typeface="Barlow" pitchFamily="34" charset="-122"/>
                <a:cs typeface="Times New Roman" panose="02020603050405020304" pitchFamily="18" charset="0"/>
              </a:rPr>
              <a:t> — frequency distributions and percentages</a:t>
            </a:r>
            <a:endParaRPr lang="en-US" sz="1542" dirty="0">
              <a:latin typeface="Times New Roman" panose="02020603050405020304" pitchFamily="18" charset="0"/>
              <a:cs typeface="Times New Roman" panose="02020603050405020304" pitchFamily="18" charset="0"/>
            </a:endParaRPr>
          </a:p>
        </p:txBody>
      </p:sp>
      <p:sp>
        <p:nvSpPr>
          <p:cNvPr id="6" name="Text 3"/>
          <p:cNvSpPr/>
          <p:nvPr/>
        </p:nvSpPr>
        <p:spPr>
          <a:xfrm>
            <a:off x="734219" y="3353594"/>
            <a:ext cx="2832695" cy="637778"/>
          </a:xfrm>
          <a:prstGeom prst="rect">
            <a:avLst/>
          </a:prstGeom>
          <a:noFill/>
          <a:ln/>
        </p:spPr>
        <p:txBody>
          <a:bodyPr wrap="square" lIns="0" tIns="0" rIns="0" bIns="0" rtlCol="0" anchor="t"/>
          <a:lstStyle/>
          <a:p>
            <a:pPr marL="285739" indent="-285739">
              <a:lnSpc>
                <a:spcPts val="2500"/>
              </a:lnSpc>
              <a:buSzPct val="100000"/>
              <a:buChar char="•"/>
            </a:pPr>
            <a:r>
              <a:rPr lang="en-US" sz="1542" b="1" dirty="0">
                <a:solidFill>
                  <a:srgbClr val="E5E0DF"/>
                </a:solidFill>
                <a:latin typeface="Times New Roman" panose="02020603050405020304" pitchFamily="18" charset="0"/>
                <a:ea typeface="Barlow" pitchFamily="34" charset="-122"/>
                <a:cs typeface="Times New Roman" panose="02020603050405020304" pitchFamily="18" charset="0"/>
              </a:rPr>
              <a:t>Temporal analysis</a:t>
            </a:r>
            <a:r>
              <a:rPr lang="en-US" sz="1542" dirty="0">
                <a:solidFill>
                  <a:srgbClr val="E5E0DF"/>
                </a:solidFill>
                <a:latin typeface="Times New Roman" panose="02020603050405020304" pitchFamily="18" charset="0"/>
                <a:ea typeface="Barlow" pitchFamily="34" charset="-122"/>
                <a:cs typeface="Times New Roman" panose="02020603050405020304" pitchFamily="18" charset="0"/>
              </a:rPr>
              <a:t> — yearly, monthly, and hourly patterns</a:t>
            </a:r>
            <a:endParaRPr lang="en-US" sz="1542" dirty="0">
              <a:latin typeface="Times New Roman" panose="02020603050405020304" pitchFamily="18" charset="0"/>
              <a:cs typeface="Times New Roman" panose="02020603050405020304" pitchFamily="18" charset="0"/>
            </a:endParaRPr>
          </a:p>
        </p:txBody>
      </p:sp>
      <p:sp>
        <p:nvSpPr>
          <p:cNvPr id="7" name="Text 4"/>
          <p:cNvSpPr/>
          <p:nvPr/>
        </p:nvSpPr>
        <p:spPr>
          <a:xfrm>
            <a:off x="734219" y="4061123"/>
            <a:ext cx="2832695" cy="956668"/>
          </a:xfrm>
          <a:prstGeom prst="rect">
            <a:avLst/>
          </a:prstGeom>
          <a:noFill/>
          <a:ln/>
        </p:spPr>
        <p:txBody>
          <a:bodyPr wrap="square" lIns="0" tIns="0" rIns="0" bIns="0" rtlCol="0" anchor="t"/>
          <a:lstStyle/>
          <a:p>
            <a:pPr marL="285739" indent="-285739">
              <a:lnSpc>
                <a:spcPts val="2500"/>
              </a:lnSpc>
              <a:buSzPct val="100000"/>
              <a:buChar char="•"/>
            </a:pPr>
            <a:r>
              <a:rPr lang="en-US" sz="1542" b="1" dirty="0">
                <a:solidFill>
                  <a:srgbClr val="E5E0DF"/>
                </a:solidFill>
                <a:latin typeface="Times New Roman" panose="02020603050405020304" pitchFamily="18" charset="0"/>
                <a:ea typeface="Barlow" pitchFamily="34" charset="-122"/>
                <a:cs typeface="Times New Roman" panose="02020603050405020304" pitchFamily="18" charset="0"/>
              </a:rPr>
              <a:t>Categorical analysis</a:t>
            </a:r>
            <a:r>
              <a:rPr lang="en-US" sz="1542" dirty="0">
                <a:solidFill>
                  <a:srgbClr val="E5E0DF"/>
                </a:solidFill>
                <a:latin typeface="Times New Roman" panose="02020603050405020304" pitchFamily="18" charset="0"/>
                <a:ea typeface="Barlow" pitchFamily="34" charset="-122"/>
                <a:cs typeface="Times New Roman" panose="02020603050405020304" pitchFamily="18" charset="0"/>
              </a:rPr>
              <a:t> — by animal type, road type, and severity</a:t>
            </a:r>
            <a:endParaRPr lang="en-US" sz="1542" dirty="0">
              <a:latin typeface="Times New Roman" panose="02020603050405020304" pitchFamily="18" charset="0"/>
              <a:cs typeface="Times New Roman" panose="02020603050405020304" pitchFamily="18" charset="0"/>
            </a:endParaRPr>
          </a:p>
        </p:txBody>
      </p:sp>
      <p:sp>
        <p:nvSpPr>
          <p:cNvPr id="8" name="Text 5"/>
          <p:cNvSpPr/>
          <p:nvPr/>
        </p:nvSpPr>
        <p:spPr>
          <a:xfrm>
            <a:off x="734219" y="5087541"/>
            <a:ext cx="2832695" cy="956668"/>
          </a:xfrm>
          <a:prstGeom prst="rect">
            <a:avLst/>
          </a:prstGeom>
          <a:noFill/>
          <a:ln/>
        </p:spPr>
        <p:txBody>
          <a:bodyPr wrap="square" lIns="0" tIns="0" rIns="0" bIns="0" rtlCol="0" anchor="t"/>
          <a:lstStyle/>
          <a:p>
            <a:pPr marL="285739" indent="-285739">
              <a:lnSpc>
                <a:spcPts val="2500"/>
              </a:lnSpc>
              <a:buSzPct val="100000"/>
              <a:buChar char="•"/>
            </a:pPr>
            <a:r>
              <a:rPr lang="en-US" sz="1542" b="1" dirty="0">
                <a:solidFill>
                  <a:srgbClr val="F65F62"/>
                </a:solidFill>
                <a:latin typeface="Times New Roman" panose="02020603050405020304" pitchFamily="18" charset="0"/>
                <a:ea typeface="Barlow" pitchFamily="34" charset="-122"/>
                <a:cs typeface="Times New Roman" panose="02020603050405020304" pitchFamily="18" charset="0"/>
              </a:rPr>
              <a:t>Severity Index development</a:t>
            </a:r>
            <a:r>
              <a:rPr lang="en-US" sz="1542" dirty="0">
                <a:solidFill>
                  <a:srgbClr val="E5E0DF"/>
                </a:solidFill>
                <a:latin typeface="Times New Roman" panose="02020603050405020304" pitchFamily="18" charset="0"/>
                <a:ea typeface="Barlow" pitchFamily="34" charset="-122"/>
                <a:cs typeface="Times New Roman" panose="02020603050405020304" pitchFamily="18" charset="0"/>
              </a:rPr>
              <a:t> — combining frequency and impact</a:t>
            </a:r>
            <a:endParaRPr lang="en-US" sz="1542" dirty="0">
              <a:latin typeface="Times New Roman" panose="02020603050405020304" pitchFamily="18" charset="0"/>
              <a:cs typeface="Times New Roman" panose="02020603050405020304" pitchFamily="18" charset="0"/>
            </a:endParaRPr>
          </a:p>
        </p:txBody>
      </p:sp>
      <p:sp>
        <p:nvSpPr>
          <p:cNvPr id="9" name="Text 6"/>
          <p:cNvSpPr/>
          <p:nvPr/>
        </p:nvSpPr>
        <p:spPr>
          <a:xfrm>
            <a:off x="4059436" y="1795859"/>
            <a:ext cx="2657475" cy="332085"/>
          </a:xfrm>
          <a:prstGeom prst="rect">
            <a:avLst/>
          </a:prstGeom>
          <a:noFill/>
          <a:ln/>
        </p:spPr>
        <p:txBody>
          <a:bodyPr wrap="none" lIns="0" tIns="0" rIns="0" bIns="0" rtlCol="0" anchor="t"/>
          <a:lstStyle/>
          <a:p>
            <a:pPr>
              <a:lnSpc>
                <a:spcPts val="2583"/>
              </a:lnSpc>
            </a:pPr>
            <a:r>
              <a:rPr lang="en-US" sz="2400" dirty="0">
                <a:solidFill>
                  <a:srgbClr val="FFFFFF"/>
                </a:solidFill>
                <a:latin typeface="Times New Roman" panose="02020603050405020304" pitchFamily="18" charset="0"/>
                <a:ea typeface="Barlow Medium" pitchFamily="34" charset="-122"/>
                <a:cs typeface="Times New Roman" panose="02020603050405020304" pitchFamily="18" charset="0"/>
              </a:rPr>
              <a:t>Spatial Methods</a:t>
            </a:r>
            <a:endParaRPr lang="en-US" sz="2400" dirty="0">
              <a:latin typeface="Times New Roman" panose="02020603050405020304" pitchFamily="18" charset="0"/>
              <a:cs typeface="Times New Roman" panose="02020603050405020304" pitchFamily="18" charset="0"/>
            </a:endParaRPr>
          </a:p>
        </p:txBody>
      </p:sp>
      <p:sp>
        <p:nvSpPr>
          <p:cNvPr id="10" name="Text 7"/>
          <p:cNvSpPr/>
          <p:nvPr/>
        </p:nvSpPr>
        <p:spPr>
          <a:xfrm>
            <a:off x="4059436" y="2327176"/>
            <a:ext cx="2832695" cy="956668"/>
          </a:xfrm>
          <a:prstGeom prst="rect">
            <a:avLst/>
          </a:prstGeom>
          <a:noFill/>
          <a:ln/>
        </p:spPr>
        <p:txBody>
          <a:bodyPr wrap="square" lIns="0" tIns="0" rIns="0" bIns="0" rtlCol="0" anchor="t"/>
          <a:lstStyle/>
          <a:p>
            <a:pPr marL="285739" indent="-285739">
              <a:lnSpc>
                <a:spcPts val="2500"/>
              </a:lnSpc>
              <a:buSzPct val="100000"/>
              <a:buChar char="•"/>
            </a:pPr>
            <a:r>
              <a:rPr lang="en-US" sz="1542" b="1" dirty="0">
                <a:solidFill>
                  <a:srgbClr val="E5E0DF"/>
                </a:solidFill>
                <a:latin typeface="Times New Roman" panose="02020603050405020304" pitchFamily="18" charset="0"/>
                <a:ea typeface="Barlow" pitchFamily="34" charset="-122"/>
                <a:cs typeface="Times New Roman" panose="02020603050405020304" pitchFamily="18" charset="0"/>
              </a:rPr>
              <a:t>Geocoding</a:t>
            </a:r>
            <a:r>
              <a:rPr lang="en-US" sz="1542" dirty="0">
                <a:solidFill>
                  <a:srgbClr val="E5E0DF"/>
                </a:solidFill>
                <a:latin typeface="Times New Roman" panose="02020603050405020304" pitchFamily="18" charset="0"/>
                <a:ea typeface="Barlow" pitchFamily="34" charset="-122"/>
                <a:cs typeface="Times New Roman" panose="02020603050405020304" pitchFamily="18" charset="0"/>
              </a:rPr>
              <a:t> — converting crash locations to coordinates</a:t>
            </a:r>
            <a:endParaRPr lang="en-US" sz="1542" dirty="0">
              <a:latin typeface="Times New Roman" panose="02020603050405020304" pitchFamily="18" charset="0"/>
              <a:cs typeface="Times New Roman" panose="02020603050405020304" pitchFamily="18" charset="0"/>
            </a:endParaRPr>
          </a:p>
        </p:txBody>
      </p:sp>
      <p:sp>
        <p:nvSpPr>
          <p:cNvPr id="11" name="Text 8"/>
          <p:cNvSpPr/>
          <p:nvPr/>
        </p:nvSpPr>
        <p:spPr>
          <a:xfrm>
            <a:off x="4059436" y="3353594"/>
            <a:ext cx="2832695" cy="956668"/>
          </a:xfrm>
          <a:prstGeom prst="rect">
            <a:avLst/>
          </a:prstGeom>
          <a:noFill/>
          <a:ln/>
        </p:spPr>
        <p:txBody>
          <a:bodyPr wrap="square" lIns="0" tIns="0" rIns="0" bIns="0" rtlCol="0" anchor="t"/>
          <a:lstStyle/>
          <a:p>
            <a:pPr marL="285739" indent="-285739">
              <a:lnSpc>
                <a:spcPts val="2500"/>
              </a:lnSpc>
              <a:buSzPct val="100000"/>
              <a:buChar char="•"/>
            </a:pPr>
            <a:r>
              <a:rPr lang="en-US" sz="1542" b="1" dirty="0">
                <a:solidFill>
                  <a:srgbClr val="F65F62"/>
                </a:solidFill>
                <a:latin typeface="Times New Roman" panose="02020603050405020304" pitchFamily="18" charset="0"/>
                <a:ea typeface="Barlow" pitchFamily="34" charset="-122"/>
                <a:cs typeface="Times New Roman" panose="02020603050405020304" pitchFamily="18" charset="0"/>
              </a:rPr>
              <a:t>Kernel Density Estimation (KDE)</a:t>
            </a:r>
            <a:r>
              <a:rPr lang="en-US" sz="1542" dirty="0">
                <a:solidFill>
                  <a:srgbClr val="E5E0DF"/>
                </a:solidFill>
                <a:latin typeface="Times New Roman" panose="02020603050405020304" pitchFamily="18" charset="0"/>
                <a:ea typeface="Barlow" pitchFamily="34" charset="-122"/>
                <a:cs typeface="Times New Roman" panose="02020603050405020304" pitchFamily="18" charset="0"/>
              </a:rPr>
              <a:t> — identifying concentration areas</a:t>
            </a:r>
            <a:endParaRPr lang="en-US" sz="1542" dirty="0">
              <a:latin typeface="Times New Roman" panose="02020603050405020304" pitchFamily="18" charset="0"/>
              <a:cs typeface="Times New Roman" panose="02020603050405020304" pitchFamily="18" charset="0"/>
            </a:endParaRPr>
          </a:p>
        </p:txBody>
      </p:sp>
      <p:sp>
        <p:nvSpPr>
          <p:cNvPr id="12" name="Text 9"/>
          <p:cNvSpPr/>
          <p:nvPr/>
        </p:nvSpPr>
        <p:spPr>
          <a:xfrm>
            <a:off x="4059436" y="4380012"/>
            <a:ext cx="2832695" cy="637778"/>
          </a:xfrm>
          <a:prstGeom prst="rect">
            <a:avLst/>
          </a:prstGeom>
          <a:noFill/>
          <a:ln/>
        </p:spPr>
        <p:txBody>
          <a:bodyPr wrap="square" lIns="0" tIns="0" rIns="0" bIns="0" rtlCol="0" anchor="t"/>
          <a:lstStyle/>
          <a:p>
            <a:pPr marL="285739" indent="-285739">
              <a:lnSpc>
                <a:spcPts val="2500"/>
              </a:lnSpc>
              <a:buSzPct val="100000"/>
              <a:buChar char="•"/>
            </a:pPr>
            <a:r>
              <a:rPr lang="en-US" sz="1542" b="1" dirty="0">
                <a:solidFill>
                  <a:srgbClr val="E5E0DF"/>
                </a:solidFill>
                <a:latin typeface="Times New Roman" panose="02020603050405020304" pitchFamily="18" charset="0"/>
                <a:ea typeface="Barlow" pitchFamily="34" charset="-122"/>
                <a:cs typeface="Times New Roman" panose="02020603050405020304" pitchFamily="18" charset="0"/>
              </a:rPr>
              <a:t>Hotspot mapping</a:t>
            </a:r>
            <a:r>
              <a:rPr lang="en-US" sz="1542" dirty="0">
                <a:solidFill>
                  <a:srgbClr val="E5E0DF"/>
                </a:solidFill>
                <a:latin typeface="Times New Roman" panose="02020603050405020304" pitchFamily="18" charset="0"/>
                <a:ea typeface="Barlow" pitchFamily="34" charset="-122"/>
                <a:cs typeface="Times New Roman" panose="02020603050405020304" pitchFamily="18" charset="0"/>
              </a:rPr>
              <a:t> — visualising high-risk zones</a:t>
            </a:r>
            <a:endParaRPr lang="en-US" sz="1542" dirty="0">
              <a:latin typeface="Times New Roman" panose="02020603050405020304" pitchFamily="18" charset="0"/>
              <a:cs typeface="Times New Roman" panose="02020603050405020304" pitchFamily="18" charset="0"/>
            </a:endParaRPr>
          </a:p>
        </p:txBody>
      </p:sp>
      <p:sp>
        <p:nvSpPr>
          <p:cNvPr id="13" name="Text 10"/>
          <p:cNvSpPr/>
          <p:nvPr/>
        </p:nvSpPr>
        <p:spPr>
          <a:xfrm>
            <a:off x="4059436" y="5087541"/>
            <a:ext cx="2832695" cy="637778"/>
          </a:xfrm>
          <a:prstGeom prst="rect">
            <a:avLst/>
          </a:prstGeom>
          <a:noFill/>
          <a:ln/>
        </p:spPr>
        <p:txBody>
          <a:bodyPr wrap="square" lIns="0" tIns="0" rIns="0" bIns="0" rtlCol="0" anchor="t"/>
          <a:lstStyle/>
          <a:p>
            <a:pPr marL="285739" indent="-285739">
              <a:lnSpc>
                <a:spcPts val="2500"/>
              </a:lnSpc>
              <a:buSzPct val="100000"/>
              <a:buChar char="•"/>
            </a:pPr>
            <a:r>
              <a:rPr lang="en-US" sz="1542" b="1" dirty="0">
                <a:solidFill>
                  <a:srgbClr val="E5E0DF"/>
                </a:solidFill>
                <a:latin typeface="Times New Roman" panose="02020603050405020304" pitchFamily="18" charset="0"/>
                <a:ea typeface="Barlow" pitchFamily="34" charset="-122"/>
                <a:cs typeface="Times New Roman" panose="02020603050405020304" pitchFamily="18" charset="0"/>
              </a:rPr>
              <a:t>District-level aggregation</a:t>
            </a:r>
            <a:r>
              <a:rPr lang="en-US" sz="1542" dirty="0">
                <a:solidFill>
                  <a:srgbClr val="E5E0DF"/>
                </a:solidFill>
                <a:latin typeface="Times New Roman" panose="02020603050405020304" pitchFamily="18" charset="0"/>
                <a:ea typeface="Barlow" pitchFamily="34" charset="-122"/>
                <a:cs typeface="Times New Roman" panose="02020603050405020304" pitchFamily="18" charset="0"/>
              </a:rPr>
              <a:t> — comparing regional patterns</a:t>
            </a:r>
            <a:endParaRPr lang="en-US" sz="1542"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8D32F034-B177-4379-9352-252777F0845B}"/>
              </a:ext>
            </a:extLst>
          </p:cNvPr>
          <p:cNvPicPr>
            <a:picLocks noChangeAspect="1"/>
          </p:cNvPicPr>
          <p:nvPr/>
        </p:nvPicPr>
        <p:blipFill>
          <a:blip r:embed="rId3"/>
          <a:stretch>
            <a:fillRect/>
          </a:stretch>
        </p:blipFill>
        <p:spPr>
          <a:xfrm>
            <a:off x="7342865" y="0"/>
            <a:ext cx="4849135"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34220" y="1462187"/>
            <a:ext cx="4662289" cy="582712"/>
          </a:xfrm>
          <a:prstGeom prst="rect">
            <a:avLst/>
          </a:prstGeom>
          <a:noFill/>
          <a:ln/>
        </p:spPr>
        <p:txBody>
          <a:bodyPr wrap="none" lIns="0" tIns="0" rIns="0" bIns="0" rtlCol="0" anchor="t"/>
          <a:lstStyle/>
          <a:p>
            <a:pPr>
              <a:lnSpc>
                <a:spcPts val="4583"/>
              </a:lnSpc>
            </a:pPr>
            <a:r>
              <a:rPr lang="en-US" sz="3667" dirty="0">
                <a:solidFill>
                  <a:srgbClr val="FFFFFF"/>
                </a:solidFill>
                <a:latin typeface="Barlow Medium" pitchFamily="34" charset="0"/>
                <a:ea typeface="Barlow Medium" pitchFamily="34" charset="-122"/>
                <a:cs typeface="Barlow Medium" pitchFamily="34" charset="-120"/>
              </a:rPr>
              <a:t>Expected Outcomes</a:t>
            </a:r>
            <a:endParaRPr lang="en-US" sz="3667"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4219" y="2464494"/>
            <a:ext cx="524470" cy="524470"/>
          </a:xfrm>
          <a:prstGeom prst="rect">
            <a:avLst/>
          </a:prstGeom>
        </p:spPr>
      </p:pic>
      <p:sp>
        <p:nvSpPr>
          <p:cNvPr id="4" name="Text 1"/>
          <p:cNvSpPr/>
          <p:nvPr/>
        </p:nvSpPr>
        <p:spPr>
          <a:xfrm>
            <a:off x="1520925" y="2556272"/>
            <a:ext cx="2612926" cy="349548"/>
          </a:xfrm>
          <a:prstGeom prst="rect">
            <a:avLst/>
          </a:prstGeom>
          <a:noFill/>
          <a:ln/>
        </p:spPr>
        <p:txBody>
          <a:bodyPr wrap="none" lIns="0" tIns="0" rIns="0" bIns="0" rtlCol="0" anchor="t"/>
          <a:lstStyle/>
          <a:p>
            <a:pPr>
              <a:lnSpc>
                <a:spcPts val="2750"/>
              </a:lnSpc>
            </a:pPr>
            <a:r>
              <a:rPr lang="en-US" sz="2167" dirty="0">
                <a:solidFill>
                  <a:srgbClr val="E5E0DF"/>
                </a:solidFill>
                <a:latin typeface="Barlow Medium" pitchFamily="34" charset="0"/>
                <a:ea typeface="Barlow Medium" pitchFamily="34" charset="-122"/>
                <a:cs typeface="Barlow Medium" pitchFamily="34" charset="-120"/>
              </a:rPr>
              <a:t>Quantified Trends</a:t>
            </a:r>
            <a:endParaRPr lang="en-US" sz="2167" dirty="0"/>
          </a:p>
        </p:txBody>
      </p:sp>
      <p:sp>
        <p:nvSpPr>
          <p:cNvPr id="5" name="Text 2"/>
          <p:cNvSpPr/>
          <p:nvPr/>
        </p:nvSpPr>
        <p:spPr>
          <a:xfrm>
            <a:off x="1520925" y="3031629"/>
            <a:ext cx="2612926" cy="1678782"/>
          </a:xfrm>
          <a:prstGeom prst="rect">
            <a:avLst/>
          </a:prstGeom>
          <a:noFill/>
          <a:ln/>
        </p:spPr>
        <p:txBody>
          <a:bodyPr wrap="square" lIns="0" tIns="0" rIns="0" bIns="0" rtlCol="0" anchor="t"/>
          <a:lstStyle/>
          <a:p>
            <a:pPr>
              <a:lnSpc>
                <a:spcPts val="2625"/>
              </a:lnSpc>
            </a:pPr>
            <a:r>
              <a:rPr lang="en-US" sz="1625" dirty="0">
                <a:solidFill>
                  <a:srgbClr val="E5E0DF"/>
                </a:solidFill>
                <a:latin typeface="Barlow" pitchFamily="34" charset="0"/>
                <a:ea typeface="Barlow" pitchFamily="34" charset="-122"/>
                <a:cs typeface="Barlow" pitchFamily="34" charset="-120"/>
              </a:rPr>
              <a:t>Clear understanding of AVC frequency, temporal patterns, and severity across Punjab's road network from 2020–2022.</a:t>
            </a:r>
            <a:endParaRPr lang="en-US" sz="1625"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96085" y="2464494"/>
            <a:ext cx="524470" cy="524470"/>
          </a:xfrm>
          <a:prstGeom prst="rect">
            <a:avLst/>
          </a:prstGeom>
        </p:spPr>
      </p:pic>
      <p:sp>
        <p:nvSpPr>
          <p:cNvPr id="7" name="Text 3"/>
          <p:cNvSpPr/>
          <p:nvPr/>
        </p:nvSpPr>
        <p:spPr>
          <a:xfrm>
            <a:off x="5182791" y="2556272"/>
            <a:ext cx="2613025" cy="699095"/>
          </a:xfrm>
          <a:prstGeom prst="rect">
            <a:avLst/>
          </a:prstGeom>
          <a:noFill/>
          <a:ln/>
        </p:spPr>
        <p:txBody>
          <a:bodyPr wrap="square" lIns="0" tIns="0" rIns="0" bIns="0" rtlCol="0" anchor="t"/>
          <a:lstStyle/>
          <a:p>
            <a:pPr>
              <a:lnSpc>
                <a:spcPts val="2750"/>
              </a:lnSpc>
            </a:pPr>
            <a:r>
              <a:rPr lang="en-US" sz="2167" dirty="0">
                <a:solidFill>
                  <a:srgbClr val="E5E0DF"/>
                </a:solidFill>
                <a:latin typeface="Barlow Medium" pitchFamily="34" charset="0"/>
                <a:ea typeface="Barlow Medium" pitchFamily="34" charset="-122"/>
                <a:cs typeface="Barlow Medium" pitchFamily="34" charset="-120"/>
              </a:rPr>
              <a:t>Hotspot Identification</a:t>
            </a:r>
            <a:endParaRPr lang="en-US" sz="2167" dirty="0"/>
          </a:p>
        </p:txBody>
      </p:sp>
      <p:sp>
        <p:nvSpPr>
          <p:cNvPr id="8" name="Text 4"/>
          <p:cNvSpPr/>
          <p:nvPr/>
        </p:nvSpPr>
        <p:spPr>
          <a:xfrm>
            <a:off x="5182791" y="3381177"/>
            <a:ext cx="2613025" cy="1678782"/>
          </a:xfrm>
          <a:prstGeom prst="rect">
            <a:avLst/>
          </a:prstGeom>
          <a:noFill/>
          <a:ln/>
        </p:spPr>
        <p:txBody>
          <a:bodyPr wrap="square" lIns="0" tIns="0" rIns="0" bIns="0" rtlCol="0" anchor="t"/>
          <a:lstStyle/>
          <a:p>
            <a:pPr>
              <a:lnSpc>
                <a:spcPts val="2625"/>
              </a:lnSpc>
            </a:pPr>
            <a:r>
              <a:rPr lang="en-US" sz="1625" dirty="0">
                <a:solidFill>
                  <a:srgbClr val="E5E0DF"/>
                </a:solidFill>
                <a:latin typeface="Barlow" pitchFamily="34" charset="0"/>
                <a:ea typeface="Barlow" pitchFamily="34" charset="-122"/>
                <a:cs typeface="Barlow" pitchFamily="34" charset="-120"/>
              </a:rPr>
              <a:t>GIS-based maps highlighting </a:t>
            </a:r>
            <a:r>
              <a:rPr lang="en-US" sz="1625" b="1" dirty="0">
                <a:solidFill>
                  <a:srgbClr val="F65F62"/>
                </a:solidFill>
                <a:latin typeface="Barlow" pitchFamily="34" charset="0"/>
                <a:ea typeface="Barlow" pitchFamily="34" charset="-122"/>
                <a:cs typeface="Barlow" pitchFamily="34" charset="-120"/>
              </a:rPr>
              <a:t>high-risk zones</a:t>
            </a:r>
            <a:r>
              <a:rPr lang="en-US" sz="1625" dirty="0">
                <a:solidFill>
                  <a:srgbClr val="E5E0DF"/>
                </a:solidFill>
                <a:latin typeface="Barlow" pitchFamily="34" charset="0"/>
                <a:ea typeface="Barlow" pitchFamily="34" charset="-122"/>
                <a:cs typeface="Barlow" pitchFamily="34" charset="-120"/>
              </a:rPr>
              <a:t> requiring immediate intervention and infrastructure improvements.</a:t>
            </a:r>
            <a:endParaRPr lang="en-US" sz="1625"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058051" y="2464494"/>
            <a:ext cx="524470" cy="524470"/>
          </a:xfrm>
          <a:prstGeom prst="rect">
            <a:avLst/>
          </a:prstGeom>
        </p:spPr>
      </p:pic>
      <p:sp>
        <p:nvSpPr>
          <p:cNvPr id="10" name="Text 5"/>
          <p:cNvSpPr/>
          <p:nvPr/>
        </p:nvSpPr>
        <p:spPr>
          <a:xfrm>
            <a:off x="8844757" y="2556272"/>
            <a:ext cx="2613025" cy="699095"/>
          </a:xfrm>
          <a:prstGeom prst="rect">
            <a:avLst/>
          </a:prstGeom>
          <a:noFill/>
          <a:ln/>
        </p:spPr>
        <p:txBody>
          <a:bodyPr wrap="square" lIns="0" tIns="0" rIns="0" bIns="0" rtlCol="0" anchor="t"/>
          <a:lstStyle/>
          <a:p>
            <a:pPr>
              <a:lnSpc>
                <a:spcPts val="2750"/>
              </a:lnSpc>
            </a:pPr>
            <a:r>
              <a:rPr lang="en-US" sz="2167" dirty="0">
                <a:solidFill>
                  <a:srgbClr val="E5E0DF"/>
                </a:solidFill>
                <a:latin typeface="Barlow Medium" pitchFamily="34" charset="0"/>
                <a:ea typeface="Barlow Medium" pitchFamily="34" charset="-122"/>
                <a:cs typeface="Barlow Medium" pitchFamily="34" charset="-120"/>
              </a:rPr>
              <a:t>Policy Recommendations</a:t>
            </a:r>
            <a:endParaRPr lang="en-US" sz="2167" dirty="0"/>
          </a:p>
        </p:txBody>
      </p:sp>
      <p:sp>
        <p:nvSpPr>
          <p:cNvPr id="11" name="Text 6"/>
          <p:cNvSpPr/>
          <p:nvPr/>
        </p:nvSpPr>
        <p:spPr>
          <a:xfrm>
            <a:off x="8844757" y="3381177"/>
            <a:ext cx="2613025" cy="2014538"/>
          </a:xfrm>
          <a:prstGeom prst="rect">
            <a:avLst/>
          </a:prstGeom>
          <a:noFill/>
          <a:ln/>
        </p:spPr>
        <p:txBody>
          <a:bodyPr wrap="square" lIns="0" tIns="0" rIns="0" bIns="0" rtlCol="0" anchor="t"/>
          <a:lstStyle/>
          <a:p>
            <a:pPr>
              <a:lnSpc>
                <a:spcPts val="2625"/>
              </a:lnSpc>
            </a:pPr>
            <a:r>
              <a:rPr lang="en-US" sz="1625" dirty="0">
                <a:solidFill>
                  <a:srgbClr val="E5E0DF"/>
                </a:solidFill>
                <a:latin typeface="Barlow" pitchFamily="34" charset="0"/>
                <a:ea typeface="Barlow" pitchFamily="34" charset="-122"/>
                <a:cs typeface="Barlow" pitchFamily="34" charset="-120"/>
              </a:rPr>
              <a:t>Evidence-based strategies for reducing AVCs through targeted enforcement, infrastructure design, and animal management programmes.</a:t>
            </a:r>
            <a:endParaRPr lang="en-US" sz="1625"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54ED3A5-5C6E-F6A1-6659-1B74AC673F56}"/>
              </a:ext>
            </a:extLst>
          </p:cNvPr>
          <p:cNvSpPr txBox="1">
            <a:spLocks/>
          </p:cNvSpPr>
          <p:nvPr/>
        </p:nvSpPr>
        <p:spPr bwMode="black">
          <a:xfrm>
            <a:off x="519114" y="69861"/>
            <a:ext cx="11139486" cy="617108"/>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cap="none" dirty="0">
                <a:latin typeface="Times New Roman" panose="02020603050405020304" pitchFamily="18" charset="0"/>
                <a:cs typeface="Times New Roman" panose="02020603050405020304" pitchFamily="18" charset="0"/>
              </a:rPr>
              <a:t>Month Wise &amp; Time Wise Distribution of AVC’s (2020-2022)</a:t>
            </a:r>
          </a:p>
        </p:txBody>
      </p:sp>
      <p:sp>
        <p:nvSpPr>
          <p:cNvPr id="5" name="Rectangle 3">
            <a:extLst>
              <a:ext uri="{FF2B5EF4-FFF2-40B4-BE49-F238E27FC236}">
                <a16:creationId xmlns:a16="http://schemas.microsoft.com/office/drawing/2014/main" id="{C62FC8D3-C973-72E1-84E3-A7472C852F5B}"/>
              </a:ext>
            </a:extLst>
          </p:cNvPr>
          <p:cNvSpPr>
            <a:spLocks noChangeArrowheads="1"/>
          </p:cNvSpPr>
          <p:nvPr/>
        </p:nvSpPr>
        <p:spPr bwMode="auto">
          <a:xfrm>
            <a:off x="1409700" y="70342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graphicFrame>
        <p:nvGraphicFramePr>
          <p:cNvPr id="3" name="Chart 2">
            <a:extLst>
              <a:ext uri="{FF2B5EF4-FFF2-40B4-BE49-F238E27FC236}">
                <a16:creationId xmlns:a16="http://schemas.microsoft.com/office/drawing/2014/main" id="{7F3D61E5-FFD3-A24D-2D6E-D7280362BC97}"/>
              </a:ext>
            </a:extLst>
          </p:cNvPr>
          <p:cNvGraphicFramePr/>
          <p:nvPr>
            <p:extLst>
              <p:ext uri="{D42A27DB-BD31-4B8C-83A1-F6EECF244321}">
                <p14:modId xmlns:p14="http://schemas.microsoft.com/office/powerpoint/2010/main" val="2725835320"/>
              </p:ext>
            </p:extLst>
          </p:nvPr>
        </p:nvGraphicFramePr>
        <p:xfrm>
          <a:off x="206285" y="885819"/>
          <a:ext cx="6238965" cy="5949545"/>
        </p:xfrm>
        <a:graphic>
          <a:graphicData uri="http://schemas.openxmlformats.org/drawingml/2006/chart">
            <c:chart xmlns:c="http://schemas.openxmlformats.org/drawingml/2006/chart" xmlns:r="http://schemas.openxmlformats.org/officeDocument/2006/relationships" r:id="rId3"/>
          </a:graphicData>
        </a:graphic>
      </p:graphicFrame>
      <p:sp>
        <p:nvSpPr>
          <p:cNvPr id="8" name="Arrow: Curved Up 7">
            <a:extLst>
              <a:ext uri="{FF2B5EF4-FFF2-40B4-BE49-F238E27FC236}">
                <a16:creationId xmlns:a16="http://schemas.microsoft.com/office/drawing/2014/main" id="{13B0AB44-BC1A-3EFE-01F3-EF6D6E2179AD}"/>
              </a:ext>
            </a:extLst>
          </p:cNvPr>
          <p:cNvSpPr/>
          <p:nvPr/>
        </p:nvSpPr>
        <p:spPr>
          <a:xfrm rot="16200000">
            <a:off x="4030755" y="3074678"/>
            <a:ext cx="1174750" cy="542744"/>
          </a:xfrm>
          <a:prstGeom prst="curvedUpArrow">
            <a:avLst/>
          </a:prstGeom>
        </p:spPr>
        <p:style>
          <a:lnRef idx="1">
            <a:schemeClr val="dk1"/>
          </a:lnRef>
          <a:fillRef idx="3">
            <a:schemeClr val="dk1"/>
          </a:fillRef>
          <a:effectRef idx="2">
            <a:schemeClr val="dk1"/>
          </a:effectRef>
          <a:fontRef idx="minor">
            <a:schemeClr val="lt1"/>
          </a:fontRef>
        </p:style>
        <p:txBody>
          <a:bodyPr rtlCol="0" anchor="ctr"/>
          <a:lstStyle/>
          <a:p>
            <a:pPr algn="ctr"/>
            <a:endParaRPr lang="en-IN">
              <a:solidFill>
                <a:schemeClr val="tx1"/>
              </a:solidFill>
            </a:endParaRPr>
          </a:p>
        </p:txBody>
      </p:sp>
      <p:sp>
        <p:nvSpPr>
          <p:cNvPr id="9" name="TextBox 8">
            <a:extLst>
              <a:ext uri="{FF2B5EF4-FFF2-40B4-BE49-F238E27FC236}">
                <a16:creationId xmlns:a16="http://schemas.microsoft.com/office/drawing/2014/main" id="{AC0AC4D8-12FC-78E8-00C3-0469792E2510}"/>
              </a:ext>
            </a:extLst>
          </p:cNvPr>
          <p:cNvSpPr txBox="1"/>
          <p:nvPr/>
        </p:nvSpPr>
        <p:spPr>
          <a:xfrm>
            <a:off x="4889503" y="2758675"/>
            <a:ext cx="1193798" cy="923330"/>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r>
              <a:rPr lang="en-IN" b="1" dirty="0"/>
              <a:t>Post Monsoon Season</a:t>
            </a:r>
          </a:p>
        </p:txBody>
      </p:sp>
      <p:sp>
        <p:nvSpPr>
          <p:cNvPr id="10" name="Arrow: Curved Up 9">
            <a:extLst>
              <a:ext uri="{FF2B5EF4-FFF2-40B4-BE49-F238E27FC236}">
                <a16:creationId xmlns:a16="http://schemas.microsoft.com/office/drawing/2014/main" id="{DE761852-35AF-0A98-069F-276EBFC4561F}"/>
              </a:ext>
            </a:extLst>
          </p:cNvPr>
          <p:cNvSpPr/>
          <p:nvPr/>
        </p:nvSpPr>
        <p:spPr>
          <a:xfrm rot="16200000">
            <a:off x="4217999" y="1233915"/>
            <a:ext cx="815960" cy="527045"/>
          </a:xfrm>
          <a:prstGeom prst="curvedUp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solidFill>
                <a:schemeClr val="tx1"/>
              </a:solidFill>
            </a:endParaRPr>
          </a:p>
        </p:txBody>
      </p:sp>
      <p:sp>
        <p:nvSpPr>
          <p:cNvPr id="11" name="TextBox 10">
            <a:extLst>
              <a:ext uri="{FF2B5EF4-FFF2-40B4-BE49-F238E27FC236}">
                <a16:creationId xmlns:a16="http://schemas.microsoft.com/office/drawing/2014/main" id="{35657B8D-597D-D5C2-4A33-DDC72BE87D03}"/>
              </a:ext>
            </a:extLst>
          </p:cNvPr>
          <p:cNvSpPr txBox="1"/>
          <p:nvPr/>
        </p:nvSpPr>
        <p:spPr>
          <a:xfrm>
            <a:off x="4889502" y="1179118"/>
            <a:ext cx="1026340" cy="64633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IN" b="1" dirty="0"/>
              <a:t>Foggy Season</a:t>
            </a:r>
          </a:p>
        </p:txBody>
      </p:sp>
      <p:graphicFrame>
        <p:nvGraphicFramePr>
          <p:cNvPr id="2" name="Chart 1">
            <a:extLst>
              <a:ext uri="{FF2B5EF4-FFF2-40B4-BE49-F238E27FC236}">
                <a16:creationId xmlns:a16="http://schemas.microsoft.com/office/drawing/2014/main" id="{4CB833ED-1F6E-B238-FC5F-82E55ACC2780}"/>
              </a:ext>
            </a:extLst>
          </p:cNvPr>
          <p:cNvGraphicFramePr/>
          <p:nvPr>
            <p:extLst>
              <p:ext uri="{D42A27DB-BD31-4B8C-83A1-F6EECF244321}">
                <p14:modId xmlns:p14="http://schemas.microsoft.com/office/powerpoint/2010/main" val="1166699469"/>
              </p:ext>
            </p:extLst>
          </p:nvPr>
        </p:nvGraphicFramePr>
        <p:xfrm>
          <a:off x="6623051" y="1002914"/>
          <a:ext cx="5448300" cy="5358181"/>
        </p:xfrm>
        <a:graphic>
          <a:graphicData uri="http://schemas.openxmlformats.org/drawingml/2006/chart">
            <c:chart xmlns:c="http://schemas.openxmlformats.org/drawingml/2006/chart" xmlns:r="http://schemas.openxmlformats.org/officeDocument/2006/relationships" r:id="rId4"/>
          </a:graphicData>
        </a:graphic>
      </p:graphicFrame>
      <p:sp>
        <p:nvSpPr>
          <p:cNvPr id="6" name="Arrow: Curved Up 5">
            <a:extLst>
              <a:ext uri="{FF2B5EF4-FFF2-40B4-BE49-F238E27FC236}">
                <a16:creationId xmlns:a16="http://schemas.microsoft.com/office/drawing/2014/main" id="{6939165A-BDAA-61E7-111D-F73378B6B189}"/>
              </a:ext>
            </a:extLst>
          </p:cNvPr>
          <p:cNvSpPr/>
          <p:nvPr/>
        </p:nvSpPr>
        <p:spPr>
          <a:xfrm>
            <a:off x="7273472" y="5594855"/>
            <a:ext cx="2217056" cy="996943"/>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400">
              <a:solidFill>
                <a:schemeClr val="tx1"/>
              </a:solidFill>
            </a:endParaRPr>
          </a:p>
        </p:txBody>
      </p:sp>
      <p:sp>
        <p:nvSpPr>
          <p:cNvPr id="7" name="TextBox 6">
            <a:extLst>
              <a:ext uri="{FF2B5EF4-FFF2-40B4-BE49-F238E27FC236}">
                <a16:creationId xmlns:a16="http://schemas.microsoft.com/office/drawing/2014/main" id="{E5EB2F73-110D-27FD-87E3-149F6F39EAF3}"/>
              </a:ext>
            </a:extLst>
          </p:cNvPr>
          <p:cNvSpPr txBox="1"/>
          <p:nvPr/>
        </p:nvSpPr>
        <p:spPr>
          <a:xfrm>
            <a:off x="5481856" y="4972257"/>
            <a:ext cx="2104589" cy="18158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sz="1600" b="1" i="0" dirty="0">
                <a:solidFill>
                  <a:srgbClr val="111111"/>
                </a:solidFill>
                <a:effectLst/>
                <a:latin typeface="Times New Roman" panose="02020603050405020304" pitchFamily="18" charset="0"/>
                <a:cs typeface="Times New Roman" panose="02020603050405020304" pitchFamily="18" charset="0"/>
              </a:rPr>
              <a:t>Reduction of light time of the day and the rapid nightfall onset</a:t>
            </a:r>
            <a:r>
              <a:rPr lang="en-GB" sz="1600" b="0" i="0" dirty="0">
                <a:solidFill>
                  <a:srgbClr val="111111"/>
                </a:solidFill>
                <a:effectLst/>
                <a:latin typeface="Times New Roman" panose="02020603050405020304" pitchFamily="18" charset="0"/>
                <a:cs typeface="Times New Roman" panose="02020603050405020304" pitchFamily="18" charset="0"/>
              </a:rPr>
              <a:t>, thus the driver’s eyes have less time to adapt to rapid sudden changes in illumination</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4671030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54ED3A5-5C6E-F6A1-6659-1B74AC673F56}"/>
              </a:ext>
            </a:extLst>
          </p:cNvPr>
          <p:cNvSpPr txBox="1">
            <a:spLocks/>
          </p:cNvSpPr>
          <p:nvPr/>
        </p:nvSpPr>
        <p:spPr bwMode="black">
          <a:xfrm>
            <a:off x="519114" y="69850"/>
            <a:ext cx="11126786" cy="742950"/>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cap="none" dirty="0">
                <a:latin typeface="Times New Roman" panose="02020603050405020304" pitchFamily="18" charset="0"/>
                <a:cs typeface="Times New Roman" panose="02020603050405020304" pitchFamily="18" charset="0"/>
              </a:rPr>
              <a:t>Vehicle Category Wise AVC’s Fatalities </a:t>
            </a:r>
          </a:p>
          <a:p>
            <a:r>
              <a:rPr lang="en-IN" b="1" cap="none" dirty="0">
                <a:latin typeface="Times New Roman" panose="02020603050405020304" pitchFamily="18" charset="0"/>
                <a:cs typeface="Times New Roman" panose="02020603050405020304" pitchFamily="18" charset="0"/>
              </a:rPr>
              <a:t>(2020-2022)</a:t>
            </a:r>
          </a:p>
        </p:txBody>
      </p:sp>
      <p:graphicFrame>
        <p:nvGraphicFramePr>
          <p:cNvPr id="2" name="Chart 1">
            <a:extLst>
              <a:ext uri="{FF2B5EF4-FFF2-40B4-BE49-F238E27FC236}">
                <a16:creationId xmlns:a16="http://schemas.microsoft.com/office/drawing/2014/main" id="{1BF3EEFB-2D79-79D9-551C-899B88D23577}"/>
              </a:ext>
            </a:extLst>
          </p:cNvPr>
          <p:cNvGraphicFramePr/>
          <p:nvPr>
            <p:extLst>
              <p:ext uri="{D42A27DB-BD31-4B8C-83A1-F6EECF244321}">
                <p14:modId xmlns:p14="http://schemas.microsoft.com/office/powerpoint/2010/main" val="2831656475"/>
              </p:ext>
            </p:extLst>
          </p:nvPr>
        </p:nvGraphicFramePr>
        <p:xfrm>
          <a:off x="102600" y="1444170"/>
          <a:ext cx="6167572" cy="5413829"/>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a:extLst>
              <a:ext uri="{FF2B5EF4-FFF2-40B4-BE49-F238E27FC236}">
                <a16:creationId xmlns:a16="http://schemas.microsoft.com/office/drawing/2014/main" id="{0040856E-8150-BA42-3365-E5D70CD27EEC}"/>
              </a:ext>
            </a:extLst>
          </p:cNvPr>
          <p:cNvSpPr txBox="1"/>
          <p:nvPr/>
        </p:nvSpPr>
        <p:spPr>
          <a:xfrm>
            <a:off x="1776231" y="863755"/>
            <a:ext cx="3008993" cy="461665"/>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rtlCol="0">
            <a:spAutoFit/>
          </a:bodyPr>
          <a:lstStyle/>
          <a:p>
            <a:r>
              <a:rPr lang="en-GB" sz="2400" b="1" dirty="0">
                <a:solidFill>
                  <a:srgbClr val="111111"/>
                </a:solidFill>
                <a:latin typeface="Times New Roman" panose="02020603050405020304" pitchFamily="18" charset="0"/>
                <a:cs typeface="Times New Roman" panose="02020603050405020304" pitchFamily="18" charset="0"/>
              </a:rPr>
              <a:t>Victim Vehicle Profile</a:t>
            </a:r>
            <a:endParaRPr lang="en-IN" sz="2400" dirty="0">
              <a:latin typeface="Times New Roman" panose="02020603050405020304" pitchFamily="18" charset="0"/>
              <a:cs typeface="Times New Roman" panose="02020603050405020304" pitchFamily="18" charset="0"/>
            </a:endParaRPr>
          </a:p>
        </p:txBody>
      </p:sp>
      <p:graphicFrame>
        <p:nvGraphicFramePr>
          <p:cNvPr id="6" name="Chart 5">
            <a:extLst>
              <a:ext uri="{FF2B5EF4-FFF2-40B4-BE49-F238E27FC236}">
                <a16:creationId xmlns:a16="http://schemas.microsoft.com/office/drawing/2014/main" id="{33459E81-87A3-6DC1-28CD-A18141B51286}"/>
              </a:ext>
            </a:extLst>
          </p:cNvPr>
          <p:cNvGraphicFramePr/>
          <p:nvPr>
            <p:extLst>
              <p:ext uri="{D42A27DB-BD31-4B8C-83A1-F6EECF244321}">
                <p14:modId xmlns:p14="http://schemas.microsoft.com/office/powerpoint/2010/main" val="1107180552"/>
              </p:ext>
            </p:extLst>
          </p:nvPr>
        </p:nvGraphicFramePr>
        <p:xfrm>
          <a:off x="6270172" y="1444170"/>
          <a:ext cx="5819229" cy="5419769"/>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AA05E75B-8D10-9DFC-6DB6-9EE7EB9B627F}"/>
              </a:ext>
            </a:extLst>
          </p:cNvPr>
          <p:cNvSpPr txBox="1"/>
          <p:nvPr/>
        </p:nvSpPr>
        <p:spPr>
          <a:xfrm>
            <a:off x="7400402" y="871167"/>
            <a:ext cx="3558768" cy="461665"/>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rtlCol="0">
            <a:spAutoFit/>
          </a:bodyPr>
          <a:lstStyle/>
          <a:p>
            <a:r>
              <a:rPr lang="en-GB" sz="2400" b="1" dirty="0">
                <a:solidFill>
                  <a:srgbClr val="111111"/>
                </a:solidFill>
                <a:latin typeface="Times New Roman" panose="02020603050405020304" pitchFamily="18" charset="0"/>
                <a:cs typeface="Times New Roman" panose="02020603050405020304" pitchFamily="18" charset="0"/>
              </a:rPr>
              <a:t>Impacting Vehicle Profile</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241889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8" grpId="0" animBg="1"/>
      <p:bldGraphic spid="6" grpId="0">
        <p:bldAsOne/>
      </p:bldGraphic>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a:extLst>
              <a:ext uri="{FF2B5EF4-FFF2-40B4-BE49-F238E27FC236}">
                <a16:creationId xmlns:a16="http://schemas.microsoft.com/office/drawing/2014/main" id="{1E3EF22F-C0C3-CB45-70F1-B5EBDD36D121}"/>
              </a:ext>
            </a:extLst>
          </p:cNvPr>
          <p:cNvGraphicFramePr/>
          <p:nvPr>
            <p:extLst>
              <p:ext uri="{D42A27DB-BD31-4B8C-83A1-F6EECF244321}">
                <p14:modId xmlns:p14="http://schemas.microsoft.com/office/powerpoint/2010/main" val="3359110026"/>
              </p:ext>
            </p:extLst>
          </p:nvPr>
        </p:nvGraphicFramePr>
        <p:xfrm>
          <a:off x="6572250" y="1444170"/>
          <a:ext cx="5517151" cy="5223330"/>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1">
            <a:extLst>
              <a:ext uri="{FF2B5EF4-FFF2-40B4-BE49-F238E27FC236}">
                <a16:creationId xmlns:a16="http://schemas.microsoft.com/office/drawing/2014/main" id="{254ED3A5-5C6E-F6A1-6659-1B74AC673F56}"/>
              </a:ext>
            </a:extLst>
          </p:cNvPr>
          <p:cNvSpPr txBox="1">
            <a:spLocks/>
          </p:cNvSpPr>
          <p:nvPr/>
        </p:nvSpPr>
        <p:spPr bwMode="black">
          <a:xfrm>
            <a:off x="519114" y="117878"/>
            <a:ext cx="11139486" cy="777472"/>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cap="none" dirty="0">
                <a:latin typeface="Times New Roman" panose="02020603050405020304" pitchFamily="18" charset="0"/>
                <a:cs typeface="Times New Roman" panose="02020603050405020304" pitchFamily="18" charset="0"/>
              </a:rPr>
              <a:t>Road Category And Location Type Wise AVC’s Fatalities (2020-2022)</a:t>
            </a:r>
          </a:p>
        </p:txBody>
      </p:sp>
      <p:sp>
        <p:nvSpPr>
          <p:cNvPr id="8" name="TextBox 7">
            <a:extLst>
              <a:ext uri="{FF2B5EF4-FFF2-40B4-BE49-F238E27FC236}">
                <a16:creationId xmlns:a16="http://schemas.microsoft.com/office/drawing/2014/main" id="{0040856E-8150-BA42-3365-E5D70CD27EEC}"/>
              </a:ext>
            </a:extLst>
          </p:cNvPr>
          <p:cNvSpPr txBox="1"/>
          <p:nvPr/>
        </p:nvSpPr>
        <p:spPr>
          <a:xfrm>
            <a:off x="2130493" y="983822"/>
            <a:ext cx="2300469" cy="461665"/>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rtlCol="0">
            <a:spAutoFit/>
          </a:bodyPr>
          <a:lstStyle/>
          <a:p>
            <a:r>
              <a:rPr lang="en-GB" sz="2400" b="1" dirty="0">
                <a:solidFill>
                  <a:srgbClr val="111111"/>
                </a:solidFill>
                <a:latin typeface="Times New Roman" panose="02020603050405020304" pitchFamily="18" charset="0"/>
                <a:cs typeface="Times New Roman" panose="02020603050405020304" pitchFamily="18" charset="0"/>
              </a:rPr>
              <a:t>Road Category</a:t>
            </a:r>
            <a:endParaRPr lang="en-IN" sz="24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AA05E75B-8D10-9DFC-6DB6-9EE7EB9B627F}"/>
              </a:ext>
            </a:extLst>
          </p:cNvPr>
          <p:cNvSpPr txBox="1"/>
          <p:nvPr/>
        </p:nvSpPr>
        <p:spPr>
          <a:xfrm>
            <a:off x="8563801" y="982505"/>
            <a:ext cx="2130948" cy="461665"/>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rtlCol="0">
            <a:spAutoFit/>
          </a:bodyPr>
          <a:lstStyle/>
          <a:p>
            <a:r>
              <a:rPr lang="en-GB" sz="2400" b="1" dirty="0">
                <a:solidFill>
                  <a:srgbClr val="111111"/>
                </a:solidFill>
                <a:latin typeface="Times New Roman" panose="02020603050405020304" pitchFamily="18" charset="0"/>
                <a:cs typeface="Times New Roman" panose="02020603050405020304" pitchFamily="18" charset="0"/>
              </a:rPr>
              <a:t>Location Type</a:t>
            </a:r>
            <a:endParaRPr lang="en-IN" sz="2400" dirty="0">
              <a:latin typeface="Times New Roman" panose="02020603050405020304" pitchFamily="18" charset="0"/>
              <a:cs typeface="Times New Roman" panose="02020603050405020304" pitchFamily="18" charset="0"/>
            </a:endParaRPr>
          </a:p>
        </p:txBody>
      </p:sp>
      <p:graphicFrame>
        <p:nvGraphicFramePr>
          <p:cNvPr id="3" name="Chart 2">
            <a:extLst>
              <a:ext uri="{FF2B5EF4-FFF2-40B4-BE49-F238E27FC236}">
                <a16:creationId xmlns:a16="http://schemas.microsoft.com/office/drawing/2014/main" id="{97440D66-F8B5-05EE-7552-2D4BA5EF323F}"/>
              </a:ext>
            </a:extLst>
          </p:cNvPr>
          <p:cNvGraphicFramePr/>
          <p:nvPr>
            <p:extLst>
              <p:ext uri="{D42A27DB-BD31-4B8C-83A1-F6EECF244321}">
                <p14:modId xmlns:p14="http://schemas.microsoft.com/office/powerpoint/2010/main" val="2923258973"/>
              </p:ext>
            </p:extLst>
          </p:nvPr>
        </p:nvGraphicFramePr>
        <p:xfrm>
          <a:off x="102599" y="1444170"/>
          <a:ext cx="6356258" cy="534851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89334340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8" grpId="0" animBg="1"/>
      <p:bldP spid="7" grpId="0" animBg="1"/>
      <p:bldGraphic spid="3"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54ED3A5-5C6E-F6A1-6659-1B74AC673F56}"/>
              </a:ext>
            </a:extLst>
          </p:cNvPr>
          <p:cNvSpPr txBox="1">
            <a:spLocks/>
          </p:cNvSpPr>
          <p:nvPr/>
        </p:nvSpPr>
        <p:spPr bwMode="black">
          <a:xfrm>
            <a:off x="519114" y="117878"/>
            <a:ext cx="11139486" cy="777472"/>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cap="none" dirty="0">
                <a:latin typeface="Times New Roman" panose="02020603050405020304" pitchFamily="18" charset="0"/>
                <a:cs typeface="Times New Roman" panose="02020603050405020304" pitchFamily="18" charset="0"/>
              </a:rPr>
              <a:t>Geographical Area Wise Persons Involved in AVC’s </a:t>
            </a:r>
          </a:p>
          <a:p>
            <a:r>
              <a:rPr lang="en-IN" b="1" cap="none" dirty="0">
                <a:latin typeface="Times New Roman" panose="02020603050405020304" pitchFamily="18" charset="0"/>
                <a:cs typeface="Times New Roman" panose="02020603050405020304" pitchFamily="18" charset="0"/>
              </a:rPr>
              <a:t>(2020-2022)</a:t>
            </a:r>
          </a:p>
        </p:txBody>
      </p:sp>
      <p:graphicFrame>
        <p:nvGraphicFramePr>
          <p:cNvPr id="2" name="Chart 1">
            <a:extLst>
              <a:ext uri="{FF2B5EF4-FFF2-40B4-BE49-F238E27FC236}">
                <a16:creationId xmlns:a16="http://schemas.microsoft.com/office/drawing/2014/main" id="{28A5B808-3F37-38E9-EFE5-9016F884171C}"/>
              </a:ext>
            </a:extLst>
          </p:cNvPr>
          <p:cNvGraphicFramePr/>
          <p:nvPr>
            <p:extLst>
              <p:ext uri="{D42A27DB-BD31-4B8C-83A1-F6EECF244321}">
                <p14:modId xmlns:p14="http://schemas.microsoft.com/office/powerpoint/2010/main" val="797885933"/>
              </p:ext>
            </p:extLst>
          </p:nvPr>
        </p:nvGraphicFramePr>
        <p:xfrm>
          <a:off x="663295" y="1298164"/>
          <a:ext cx="11176527" cy="508842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Table 8">
            <a:extLst>
              <a:ext uri="{FF2B5EF4-FFF2-40B4-BE49-F238E27FC236}">
                <a16:creationId xmlns:a16="http://schemas.microsoft.com/office/drawing/2014/main" id="{A4DC4592-F65A-3D37-3F20-F2DB8300D486}"/>
              </a:ext>
            </a:extLst>
          </p:cNvPr>
          <p:cNvGraphicFramePr>
            <a:graphicFrameLocks noGrp="1"/>
          </p:cNvGraphicFramePr>
          <p:nvPr>
            <p:extLst>
              <p:ext uri="{D42A27DB-BD31-4B8C-83A1-F6EECF244321}">
                <p14:modId xmlns:p14="http://schemas.microsoft.com/office/powerpoint/2010/main" val="1036979493"/>
              </p:ext>
            </p:extLst>
          </p:nvPr>
        </p:nvGraphicFramePr>
        <p:xfrm>
          <a:off x="4932074" y="2302100"/>
          <a:ext cx="5971764" cy="1320800"/>
        </p:xfrm>
        <a:graphic>
          <a:graphicData uri="http://schemas.openxmlformats.org/drawingml/2006/table">
            <a:tbl>
              <a:tblPr firstRow="1" bandRow="1">
                <a:tableStyleId>{5940675A-B579-460E-94D1-54222C63F5DA}</a:tableStyleId>
              </a:tblPr>
              <a:tblGrid>
                <a:gridCol w="1539793">
                  <a:extLst>
                    <a:ext uri="{9D8B030D-6E8A-4147-A177-3AD203B41FA5}">
                      <a16:colId xmlns:a16="http://schemas.microsoft.com/office/drawing/2014/main" val="3477608612"/>
                    </a:ext>
                  </a:extLst>
                </a:gridCol>
                <a:gridCol w="1520842">
                  <a:extLst>
                    <a:ext uri="{9D8B030D-6E8A-4147-A177-3AD203B41FA5}">
                      <a16:colId xmlns:a16="http://schemas.microsoft.com/office/drawing/2014/main" val="708618087"/>
                    </a:ext>
                  </a:extLst>
                </a:gridCol>
                <a:gridCol w="2911129">
                  <a:extLst>
                    <a:ext uri="{9D8B030D-6E8A-4147-A177-3AD203B41FA5}">
                      <a16:colId xmlns:a16="http://schemas.microsoft.com/office/drawing/2014/main" val="1371056325"/>
                    </a:ext>
                  </a:extLst>
                </a:gridCol>
              </a:tblGrid>
              <a:tr h="370840">
                <a:tc>
                  <a:txBody>
                    <a:bodyPr/>
                    <a:lstStyle/>
                    <a:p>
                      <a:r>
                        <a:rPr lang="en-IN" sz="1600" b="1" dirty="0">
                          <a:latin typeface="Times New Roman" panose="02020603050405020304" pitchFamily="18" charset="0"/>
                          <a:cs typeface="Times New Roman" panose="02020603050405020304" pitchFamily="18" charset="0"/>
                        </a:rPr>
                        <a:t>Head</a:t>
                      </a:r>
                    </a:p>
                  </a:txBody>
                  <a:tcPr/>
                </a:tc>
                <a:tc>
                  <a:txBody>
                    <a:bodyPr/>
                    <a:lstStyle/>
                    <a:p>
                      <a:pPr algn="ctr"/>
                      <a:r>
                        <a:rPr lang="en-IN" sz="1600" b="1" dirty="0">
                          <a:latin typeface="Times New Roman" panose="02020603050405020304" pitchFamily="18" charset="0"/>
                          <a:cs typeface="Times New Roman" panose="02020603050405020304" pitchFamily="18" charset="0"/>
                        </a:rPr>
                        <a:t>Area (Sq. Km)</a:t>
                      </a:r>
                    </a:p>
                  </a:txBody>
                  <a:tcPr/>
                </a:tc>
                <a:tc>
                  <a:txBody>
                    <a:bodyPr/>
                    <a:lstStyle/>
                    <a:p>
                      <a:pPr algn="ctr"/>
                      <a:r>
                        <a:rPr lang="en-IN" sz="1600" b="1" dirty="0">
                          <a:latin typeface="Times New Roman" panose="02020603050405020304" pitchFamily="18" charset="0"/>
                          <a:cs typeface="Times New Roman" panose="02020603050405020304" pitchFamily="18" charset="0"/>
                        </a:rPr>
                        <a:t>Fatality Rate</a:t>
                      </a:r>
                    </a:p>
                    <a:p>
                      <a:pPr algn="ctr"/>
                      <a:r>
                        <a:rPr lang="en-IN" sz="1600" b="1" dirty="0">
                          <a:latin typeface="Times New Roman" panose="02020603050405020304" pitchFamily="18" charset="0"/>
                          <a:cs typeface="Times New Roman" panose="02020603050405020304" pitchFamily="18" charset="0"/>
                        </a:rPr>
                        <a:t>(</a:t>
                      </a:r>
                      <a:r>
                        <a:rPr lang="en-IN" sz="1600" b="1" kern="1200" dirty="0">
                          <a:solidFill>
                            <a:schemeClr val="tx1"/>
                          </a:solidFill>
                          <a:effectLst/>
                          <a:latin typeface="Times New Roman" panose="02020603050405020304" pitchFamily="18" charset="0"/>
                          <a:ea typeface="+mn-ea"/>
                          <a:cs typeface="Times New Roman" panose="02020603050405020304" pitchFamily="18" charset="0"/>
                        </a:rPr>
                        <a:t>per hundred sq. km. per year)</a:t>
                      </a:r>
                      <a:endParaRPr lang="en-IN" sz="1600" b="1"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556142246"/>
                  </a:ext>
                </a:extLst>
              </a:tr>
              <a:tr h="370840">
                <a:tc>
                  <a:txBody>
                    <a:bodyPr/>
                    <a:lstStyle/>
                    <a:p>
                      <a:r>
                        <a:rPr lang="en-IN" sz="1600" dirty="0">
                          <a:latin typeface="Times New Roman" panose="02020603050405020304" pitchFamily="18" charset="0"/>
                          <a:cs typeface="Times New Roman" panose="02020603050405020304" pitchFamily="18" charset="0"/>
                        </a:rPr>
                        <a:t>Rural</a:t>
                      </a:r>
                    </a:p>
                  </a:txBody>
                  <a:tcPr/>
                </a:tc>
                <a:tc>
                  <a:txBody>
                    <a:bodyPr/>
                    <a:lstStyle/>
                    <a:p>
                      <a:pPr algn="ctr"/>
                      <a:r>
                        <a:rPr lang="en-IN" sz="1600" dirty="0">
                          <a:latin typeface="Times New Roman" panose="02020603050405020304" pitchFamily="18" charset="0"/>
                          <a:cs typeface="Times New Roman" panose="02020603050405020304" pitchFamily="18" charset="0"/>
                        </a:rPr>
                        <a:t>48,265</a:t>
                      </a:r>
                    </a:p>
                  </a:txBody>
                  <a:tcPr/>
                </a:tc>
                <a:tc>
                  <a:txBody>
                    <a:bodyPr/>
                    <a:lstStyle/>
                    <a:p>
                      <a:pPr algn="ctr"/>
                      <a:r>
                        <a:rPr lang="en-IN" sz="1600" dirty="0">
                          <a:latin typeface="Times New Roman" panose="02020603050405020304" pitchFamily="18" charset="0"/>
                          <a:cs typeface="Times New Roman" panose="02020603050405020304" pitchFamily="18" charset="0"/>
                        </a:rPr>
                        <a:t>0.6</a:t>
                      </a:r>
                    </a:p>
                  </a:txBody>
                  <a:tcPr/>
                </a:tc>
                <a:extLst>
                  <a:ext uri="{0D108BD9-81ED-4DB2-BD59-A6C34878D82A}">
                    <a16:rowId xmlns:a16="http://schemas.microsoft.com/office/drawing/2014/main" val="1849094665"/>
                  </a:ext>
                </a:extLst>
              </a:tr>
              <a:tr h="370840">
                <a:tc>
                  <a:txBody>
                    <a:bodyPr/>
                    <a:lstStyle/>
                    <a:p>
                      <a:r>
                        <a:rPr lang="en-IN" sz="1600" dirty="0">
                          <a:latin typeface="Times New Roman" panose="02020603050405020304" pitchFamily="18" charset="0"/>
                          <a:cs typeface="Times New Roman" panose="02020603050405020304" pitchFamily="18" charset="0"/>
                        </a:rPr>
                        <a:t>Urban</a:t>
                      </a:r>
                    </a:p>
                  </a:txBody>
                  <a:tcPr/>
                </a:tc>
                <a:tc>
                  <a:txBody>
                    <a:bodyPr/>
                    <a:lstStyle/>
                    <a:p>
                      <a:pPr algn="ctr"/>
                      <a:r>
                        <a:rPr lang="en-IN" sz="1600" dirty="0">
                          <a:latin typeface="Times New Roman" panose="02020603050405020304" pitchFamily="18" charset="0"/>
                          <a:cs typeface="Times New Roman" panose="02020603050405020304" pitchFamily="18" charset="0"/>
                        </a:rPr>
                        <a:t>2,097</a:t>
                      </a:r>
                    </a:p>
                  </a:txBody>
                  <a:tcPr/>
                </a:tc>
                <a:tc>
                  <a:txBody>
                    <a:bodyPr/>
                    <a:lstStyle/>
                    <a:p>
                      <a:pPr algn="ctr"/>
                      <a:r>
                        <a:rPr lang="en-IN" sz="1600" dirty="0">
                          <a:latin typeface="Times New Roman" panose="02020603050405020304" pitchFamily="18" charset="0"/>
                          <a:cs typeface="Times New Roman" panose="02020603050405020304" pitchFamily="18" charset="0"/>
                        </a:rPr>
                        <a:t>3.6</a:t>
                      </a:r>
                    </a:p>
                  </a:txBody>
                  <a:tcPr/>
                </a:tc>
                <a:extLst>
                  <a:ext uri="{0D108BD9-81ED-4DB2-BD59-A6C34878D82A}">
                    <a16:rowId xmlns:a16="http://schemas.microsoft.com/office/drawing/2014/main" val="1992498212"/>
                  </a:ext>
                </a:extLst>
              </a:tr>
            </a:tbl>
          </a:graphicData>
        </a:graphic>
      </p:graphicFrame>
    </p:spTree>
    <p:extLst>
      <p:ext uri="{BB962C8B-B14F-4D97-AF65-F5344CB8AC3E}">
        <p14:creationId xmlns:p14="http://schemas.microsoft.com/office/powerpoint/2010/main" val="3527121415"/>
      </p:ext>
    </p:extLst>
  </p:cSld>
  <p:clrMapOvr>
    <a:masterClrMapping/>
  </p:clrMapOvr>
  <p:transition spd="med">
    <p:pull/>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54ED3A5-5C6E-F6A1-6659-1B74AC673F56}"/>
              </a:ext>
            </a:extLst>
          </p:cNvPr>
          <p:cNvSpPr txBox="1">
            <a:spLocks/>
          </p:cNvSpPr>
          <p:nvPr/>
        </p:nvSpPr>
        <p:spPr bwMode="black">
          <a:xfrm>
            <a:off x="424656" y="69850"/>
            <a:ext cx="11526043" cy="882650"/>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dirty="0">
                <a:latin typeface="Times New Roman" panose="02020603050405020304" pitchFamily="18" charset="0"/>
                <a:cs typeface="Times New Roman" panose="02020603050405020304" pitchFamily="18" charset="0"/>
              </a:rPr>
              <a:t>Steps for Identification of Animal-Vehicle Collision (AVC) Hotspots </a:t>
            </a:r>
          </a:p>
        </p:txBody>
      </p:sp>
      <p:sp>
        <p:nvSpPr>
          <p:cNvPr id="6" name="TextBox 5">
            <a:extLst>
              <a:ext uri="{FF2B5EF4-FFF2-40B4-BE49-F238E27FC236}">
                <a16:creationId xmlns:a16="http://schemas.microsoft.com/office/drawing/2014/main" id="{835D4164-703B-D3C2-B942-C5D9D3AC54CF}"/>
              </a:ext>
            </a:extLst>
          </p:cNvPr>
          <p:cNvSpPr txBox="1"/>
          <p:nvPr/>
        </p:nvSpPr>
        <p:spPr>
          <a:xfrm>
            <a:off x="424656" y="914400"/>
            <a:ext cx="11227593" cy="1704569"/>
          </a:xfrm>
          <a:prstGeom prst="rect">
            <a:avLst/>
          </a:prstGeom>
          <a:noFill/>
        </p:spPr>
        <p:txBody>
          <a:bodyPr wrap="square">
            <a:spAutoFit/>
          </a:bodyPr>
          <a:lstStyle/>
          <a:p>
            <a:pPr algn="just">
              <a:lnSpc>
                <a:spcPct val="150000"/>
              </a:lnSpc>
              <a:spcBef>
                <a:spcPts val="600"/>
              </a:spcBef>
              <a:spcAft>
                <a:spcPts val="600"/>
              </a:spcAft>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Definition of AVC Hotspot (Animal-Vehicle Collision Hotspot):</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 An AVC Hotspot, also known as an Animal-Vehicle Collision Hotspot, signifies a specific road stretch, approximately 500 meters long, where either two road accidents resulting in fatalities or grievous injuries occurred over the previous three calendar years, or two fatalities were documented during that period.</a:t>
            </a:r>
            <a:endParaRPr lang="en-IN" sz="1800" kern="100" dirty="0">
              <a:effectLst/>
              <a:latin typeface="Times New Roman" panose="02020603050405020304" pitchFamily="18" charset="0"/>
              <a:ea typeface="Calibri" panose="020F0502020204030204" pitchFamily="34" charset="0"/>
              <a:cs typeface="Raavi" panose="020B0502040204020203" pitchFamily="34" charset="0"/>
            </a:endParaRPr>
          </a:p>
        </p:txBody>
      </p:sp>
      <p:pic>
        <p:nvPicPr>
          <p:cNvPr id="2" name="Picture 1">
            <a:extLst>
              <a:ext uri="{FF2B5EF4-FFF2-40B4-BE49-F238E27FC236}">
                <a16:creationId xmlns:a16="http://schemas.microsoft.com/office/drawing/2014/main" id="{B24FC909-9362-9C3B-51E3-19BF2D03D066}"/>
              </a:ext>
            </a:extLst>
          </p:cNvPr>
          <p:cNvPicPr>
            <a:picLocks noChangeAspect="1"/>
          </p:cNvPicPr>
          <p:nvPr/>
        </p:nvPicPr>
        <p:blipFill rotWithShape="1">
          <a:blip r:embed="rId3">
            <a:extLst>
              <a:ext uri="{28A0092B-C50C-407E-A947-70E740481C1C}">
                <a14:useLocalDpi xmlns:a14="http://schemas.microsoft.com/office/drawing/2010/main" val="0"/>
              </a:ext>
            </a:extLst>
          </a:blip>
          <a:srcRect r="19100" b="5584"/>
          <a:stretch/>
        </p:blipFill>
        <p:spPr>
          <a:xfrm>
            <a:off x="539751" y="2618969"/>
            <a:ext cx="2790688" cy="1832030"/>
          </a:xfrm>
          <a:prstGeom prst="rect">
            <a:avLst/>
          </a:prstGeom>
        </p:spPr>
      </p:pic>
      <p:pic>
        <p:nvPicPr>
          <p:cNvPr id="3" name="Picture 2">
            <a:extLst>
              <a:ext uri="{FF2B5EF4-FFF2-40B4-BE49-F238E27FC236}">
                <a16:creationId xmlns:a16="http://schemas.microsoft.com/office/drawing/2014/main" id="{3647358F-FF17-1520-F6CF-17C588DE5FD2}"/>
              </a:ext>
            </a:extLst>
          </p:cNvPr>
          <p:cNvPicPr>
            <a:picLocks noChangeAspect="1"/>
          </p:cNvPicPr>
          <p:nvPr/>
        </p:nvPicPr>
        <p:blipFill rotWithShape="1">
          <a:blip r:embed="rId4">
            <a:extLst>
              <a:ext uri="{28A0092B-C50C-407E-A947-70E740481C1C}">
                <a14:useLocalDpi xmlns:a14="http://schemas.microsoft.com/office/drawing/2010/main" val="0"/>
              </a:ext>
            </a:extLst>
          </a:blip>
          <a:srcRect t="2840" r="19151" b="6074"/>
          <a:stretch/>
        </p:blipFill>
        <p:spPr>
          <a:xfrm>
            <a:off x="3330439" y="2706444"/>
            <a:ext cx="2752858" cy="1744555"/>
          </a:xfrm>
          <a:prstGeom prst="rect">
            <a:avLst/>
          </a:prstGeom>
        </p:spPr>
      </p:pic>
      <p:sp>
        <p:nvSpPr>
          <p:cNvPr id="5" name="TextBox 4">
            <a:extLst>
              <a:ext uri="{FF2B5EF4-FFF2-40B4-BE49-F238E27FC236}">
                <a16:creationId xmlns:a16="http://schemas.microsoft.com/office/drawing/2014/main" id="{64E002C7-9318-B2C4-3173-930D802B319C}"/>
              </a:ext>
            </a:extLst>
          </p:cNvPr>
          <p:cNvSpPr txBox="1"/>
          <p:nvPr/>
        </p:nvSpPr>
        <p:spPr>
          <a:xfrm>
            <a:off x="1379854" y="2706443"/>
            <a:ext cx="918032" cy="369332"/>
          </a:xfrm>
          <a:prstGeom prst="rect">
            <a:avLst/>
          </a:prstGeom>
          <a:solidFill>
            <a:schemeClr val="bg1"/>
          </a:solidFill>
          <a:ln>
            <a:solidFill>
              <a:schemeClr val="tx1"/>
            </a:solidFill>
          </a:ln>
        </p:spPr>
        <p:txBody>
          <a:bodyPr wrap="square" rtlCol="0">
            <a:spAutoFit/>
          </a:bodyPr>
          <a:lstStyle/>
          <a:p>
            <a:r>
              <a:rPr lang="en-IN" dirty="0"/>
              <a:t>STEP-1</a:t>
            </a:r>
          </a:p>
        </p:txBody>
      </p:sp>
      <p:sp>
        <p:nvSpPr>
          <p:cNvPr id="7" name="TextBox 6">
            <a:extLst>
              <a:ext uri="{FF2B5EF4-FFF2-40B4-BE49-F238E27FC236}">
                <a16:creationId xmlns:a16="http://schemas.microsoft.com/office/drawing/2014/main" id="{C372BE3F-AAF0-A11D-4FD0-9ACAE8EF509D}"/>
              </a:ext>
            </a:extLst>
          </p:cNvPr>
          <p:cNvSpPr txBox="1"/>
          <p:nvPr/>
        </p:nvSpPr>
        <p:spPr>
          <a:xfrm>
            <a:off x="4244084" y="2790312"/>
            <a:ext cx="925567" cy="369332"/>
          </a:xfrm>
          <a:prstGeom prst="rect">
            <a:avLst/>
          </a:prstGeom>
          <a:solidFill>
            <a:schemeClr val="bg1"/>
          </a:solidFill>
          <a:ln>
            <a:solidFill>
              <a:schemeClr val="tx1"/>
            </a:solidFill>
          </a:ln>
        </p:spPr>
        <p:txBody>
          <a:bodyPr wrap="square" rtlCol="0">
            <a:spAutoFit/>
          </a:bodyPr>
          <a:lstStyle/>
          <a:p>
            <a:r>
              <a:rPr lang="en-IN" dirty="0"/>
              <a:t>STEP-2</a:t>
            </a:r>
          </a:p>
        </p:txBody>
      </p:sp>
      <p:pic>
        <p:nvPicPr>
          <p:cNvPr id="8" name="Picture 7">
            <a:extLst>
              <a:ext uri="{FF2B5EF4-FFF2-40B4-BE49-F238E27FC236}">
                <a16:creationId xmlns:a16="http://schemas.microsoft.com/office/drawing/2014/main" id="{33AEA1BA-D6A2-0E96-CF7B-1CF3A4575CDC}"/>
              </a:ext>
            </a:extLst>
          </p:cNvPr>
          <p:cNvPicPr>
            <a:picLocks noChangeAspect="1"/>
          </p:cNvPicPr>
          <p:nvPr/>
        </p:nvPicPr>
        <p:blipFill rotWithShape="1">
          <a:blip r:embed="rId5">
            <a:extLst>
              <a:ext uri="{28A0092B-C50C-407E-A947-70E740481C1C}">
                <a14:useLocalDpi xmlns:a14="http://schemas.microsoft.com/office/drawing/2010/main" val="0"/>
              </a:ext>
            </a:extLst>
          </a:blip>
          <a:srcRect r="18906" b="5093"/>
          <a:stretch/>
        </p:blipFill>
        <p:spPr>
          <a:xfrm>
            <a:off x="6083297" y="2706444"/>
            <a:ext cx="2650020" cy="1744554"/>
          </a:xfrm>
          <a:prstGeom prst="rect">
            <a:avLst/>
          </a:prstGeom>
        </p:spPr>
      </p:pic>
      <p:pic>
        <p:nvPicPr>
          <p:cNvPr id="9" name="Picture 8">
            <a:extLst>
              <a:ext uri="{FF2B5EF4-FFF2-40B4-BE49-F238E27FC236}">
                <a16:creationId xmlns:a16="http://schemas.microsoft.com/office/drawing/2014/main" id="{B620DD2E-DAFC-CF46-0F4B-E5D1DA034C32}"/>
              </a:ext>
            </a:extLst>
          </p:cNvPr>
          <p:cNvPicPr>
            <a:picLocks noChangeAspect="1"/>
          </p:cNvPicPr>
          <p:nvPr/>
        </p:nvPicPr>
        <p:blipFill rotWithShape="1">
          <a:blip r:embed="rId6">
            <a:extLst>
              <a:ext uri="{28A0092B-C50C-407E-A947-70E740481C1C}">
                <a14:useLocalDpi xmlns:a14="http://schemas.microsoft.com/office/drawing/2010/main" val="0"/>
              </a:ext>
            </a:extLst>
          </a:blip>
          <a:srcRect l="16441" b="5958"/>
          <a:stretch/>
        </p:blipFill>
        <p:spPr>
          <a:xfrm>
            <a:off x="8733317" y="2706443"/>
            <a:ext cx="2755721" cy="1744554"/>
          </a:xfrm>
          <a:prstGeom prst="rect">
            <a:avLst/>
          </a:prstGeom>
        </p:spPr>
      </p:pic>
      <p:sp>
        <p:nvSpPr>
          <p:cNvPr id="10" name="TextBox 9">
            <a:extLst>
              <a:ext uri="{FF2B5EF4-FFF2-40B4-BE49-F238E27FC236}">
                <a16:creationId xmlns:a16="http://schemas.microsoft.com/office/drawing/2014/main" id="{0B8AF214-C6DB-7F93-E7D6-D35FD24BCD5A}"/>
              </a:ext>
            </a:extLst>
          </p:cNvPr>
          <p:cNvSpPr txBox="1"/>
          <p:nvPr/>
        </p:nvSpPr>
        <p:spPr>
          <a:xfrm>
            <a:off x="7115850" y="2804856"/>
            <a:ext cx="893570" cy="369332"/>
          </a:xfrm>
          <a:prstGeom prst="rect">
            <a:avLst/>
          </a:prstGeom>
          <a:solidFill>
            <a:schemeClr val="bg1"/>
          </a:solidFill>
          <a:ln>
            <a:solidFill>
              <a:schemeClr val="tx1"/>
            </a:solidFill>
          </a:ln>
        </p:spPr>
        <p:txBody>
          <a:bodyPr wrap="square" rtlCol="0">
            <a:spAutoFit/>
          </a:bodyPr>
          <a:lstStyle/>
          <a:p>
            <a:r>
              <a:rPr lang="en-IN" dirty="0"/>
              <a:t>STEP-3</a:t>
            </a:r>
          </a:p>
        </p:txBody>
      </p:sp>
      <p:sp>
        <p:nvSpPr>
          <p:cNvPr id="11" name="TextBox 10">
            <a:extLst>
              <a:ext uri="{FF2B5EF4-FFF2-40B4-BE49-F238E27FC236}">
                <a16:creationId xmlns:a16="http://schemas.microsoft.com/office/drawing/2014/main" id="{1DA31AE2-6532-763A-AA41-C173B3995A40}"/>
              </a:ext>
            </a:extLst>
          </p:cNvPr>
          <p:cNvSpPr txBox="1"/>
          <p:nvPr/>
        </p:nvSpPr>
        <p:spPr>
          <a:xfrm>
            <a:off x="9271710" y="2804856"/>
            <a:ext cx="888290" cy="369332"/>
          </a:xfrm>
          <a:prstGeom prst="rect">
            <a:avLst/>
          </a:prstGeom>
          <a:solidFill>
            <a:schemeClr val="bg1"/>
          </a:solidFill>
          <a:ln>
            <a:solidFill>
              <a:schemeClr val="tx1"/>
            </a:solidFill>
          </a:ln>
        </p:spPr>
        <p:txBody>
          <a:bodyPr wrap="square" rtlCol="0">
            <a:spAutoFit/>
          </a:bodyPr>
          <a:lstStyle/>
          <a:p>
            <a:r>
              <a:rPr lang="en-IN" dirty="0"/>
              <a:t>STEP-4</a:t>
            </a:r>
          </a:p>
        </p:txBody>
      </p:sp>
      <p:pic>
        <p:nvPicPr>
          <p:cNvPr id="12" name="Picture 11">
            <a:extLst>
              <a:ext uri="{FF2B5EF4-FFF2-40B4-BE49-F238E27FC236}">
                <a16:creationId xmlns:a16="http://schemas.microsoft.com/office/drawing/2014/main" id="{4B354B9A-B787-8466-7D2B-B80B1BF69A98}"/>
              </a:ext>
            </a:extLst>
          </p:cNvPr>
          <p:cNvPicPr>
            <a:picLocks noChangeAspect="1"/>
          </p:cNvPicPr>
          <p:nvPr/>
        </p:nvPicPr>
        <p:blipFill rotWithShape="1">
          <a:blip r:embed="rId7">
            <a:extLst>
              <a:ext uri="{28A0092B-C50C-407E-A947-70E740481C1C}">
                <a14:useLocalDpi xmlns:a14="http://schemas.microsoft.com/office/drawing/2010/main" val="0"/>
              </a:ext>
            </a:extLst>
          </a:blip>
          <a:srcRect t="2221" r="19167" b="5463"/>
          <a:stretch/>
        </p:blipFill>
        <p:spPr>
          <a:xfrm>
            <a:off x="8909236" y="4768159"/>
            <a:ext cx="2715692" cy="1744553"/>
          </a:xfrm>
          <a:prstGeom prst="rect">
            <a:avLst/>
          </a:prstGeom>
        </p:spPr>
      </p:pic>
      <p:pic>
        <p:nvPicPr>
          <p:cNvPr id="13" name="Picture 12">
            <a:extLst>
              <a:ext uri="{FF2B5EF4-FFF2-40B4-BE49-F238E27FC236}">
                <a16:creationId xmlns:a16="http://schemas.microsoft.com/office/drawing/2014/main" id="{BF20808A-66E6-370F-E9BA-EC7D7DB9EE10}"/>
              </a:ext>
            </a:extLst>
          </p:cNvPr>
          <p:cNvPicPr>
            <a:picLocks noChangeAspect="1"/>
          </p:cNvPicPr>
          <p:nvPr/>
        </p:nvPicPr>
        <p:blipFill rotWithShape="1">
          <a:blip r:embed="rId8">
            <a:extLst>
              <a:ext uri="{28A0092B-C50C-407E-A947-70E740481C1C}">
                <a14:useLocalDpi xmlns:a14="http://schemas.microsoft.com/office/drawing/2010/main" val="0"/>
              </a:ext>
            </a:extLst>
          </a:blip>
          <a:srcRect l="19844" t="2894" b="5277"/>
          <a:stretch/>
        </p:blipFill>
        <p:spPr>
          <a:xfrm>
            <a:off x="6135635" y="4732598"/>
            <a:ext cx="2808792" cy="1810022"/>
          </a:xfrm>
          <a:prstGeom prst="rect">
            <a:avLst/>
          </a:prstGeom>
        </p:spPr>
      </p:pic>
      <p:pic>
        <p:nvPicPr>
          <p:cNvPr id="14" name="Picture 13">
            <a:extLst>
              <a:ext uri="{FF2B5EF4-FFF2-40B4-BE49-F238E27FC236}">
                <a16:creationId xmlns:a16="http://schemas.microsoft.com/office/drawing/2014/main" id="{705B69D3-2557-491E-00AD-98F895863528}"/>
              </a:ext>
            </a:extLst>
          </p:cNvPr>
          <p:cNvPicPr>
            <a:picLocks noChangeAspect="1"/>
          </p:cNvPicPr>
          <p:nvPr/>
        </p:nvPicPr>
        <p:blipFill rotWithShape="1">
          <a:blip r:embed="rId9">
            <a:extLst>
              <a:ext uri="{28A0092B-C50C-407E-A947-70E740481C1C}">
                <a14:useLocalDpi xmlns:a14="http://schemas.microsoft.com/office/drawing/2010/main" val="0"/>
              </a:ext>
            </a:extLst>
          </a:blip>
          <a:srcRect l="19739" t="1851" b="5093"/>
          <a:stretch/>
        </p:blipFill>
        <p:spPr>
          <a:xfrm>
            <a:off x="3344947" y="4722607"/>
            <a:ext cx="2790688" cy="1820014"/>
          </a:xfrm>
          <a:prstGeom prst="rect">
            <a:avLst/>
          </a:prstGeom>
        </p:spPr>
      </p:pic>
      <p:pic>
        <p:nvPicPr>
          <p:cNvPr id="15" name="Picture 14">
            <a:extLst>
              <a:ext uri="{FF2B5EF4-FFF2-40B4-BE49-F238E27FC236}">
                <a16:creationId xmlns:a16="http://schemas.microsoft.com/office/drawing/2014/main" id="{FB3F5581-6731-ED00-D1A1-D9AD55B4A0DA}"/>
              </a:ext>
            </a:extLst>
          </p:cNvPr>
          <p:cNvPicPr>
            <a:picLocks noChangeAspect="1"/>
          </p:cNvPicPr>
          <p:nvPr/>
        </p:nvPicPr>
        <p:blipFill rotWithShape="1">
          <a:blip r:embed="rId10">
            <a:extLst>
              <a:ext uri="{28A0092B-C50C-407E-A947-70E740481C1C}">
                <a14:useLocalDpi xmlns:a14="http://schemas.microsoft.com/office/drawing/2010/main" val="0"/>
              </a:ext>
            </a:extLst>
          </a:blip>
          <a:srcRect l="19167" t="1516" b="5278"/>
          <a:stretch/>
        </p:blipFill>
        <p:spPr>
          <a:xfrm>
            <a:off x="539751" y="4702690"/>
            <a:ext cx="2790688" cy="1810022"/>
          </a:xfrm>
          <a:prstGeom prst="rect">
            <a:avLst/>
          </a:prstGeom>
        </p:spPr>
      </p:pic>
      <p:sp>
        <p:nvSpPr>
          <p:cNvPr id="16" name="TextBox 15">
            <a:extLst>
              <a:ext uri="{FF2B5EF4-FFF2-40B4-BE49-F238E27FC236}">
                <a16:creationId xmlns:a16="http://schemas.microsoft.com/office/drawing/2014/main" id="{DD99CD01-12CF-36F9-36BD-7F791D3DD5D9}"/>
              </a:ext>
            </a:extLst>
          </p:cNvPr>
          <p:cNvSpPr txBox="1"/>
          <p:nvPr/>
        </p:nvSpPr>
        <p:spPr>
          <a:xfrm>
            <a:off x="1413141" y="6512712"/>
            <a:ext cx="851458" cy="338554"/>
          </a:xfrm>
          <a:prstGeom prst="rect">
            <a:avLst/>
          </a:prstGeom>
          <a:solidFill>
            <a:schemeClr val="bg1"/>
          </a:solidFill>
          <a:ln>
            <a:solidFill>
              <a:schemeClr val="tx1"/>
            </a:solidFill>
          </a:ln>
        </p:spPr>
        <p:txBody>
          <a:bodyPr wrap="square" rtlCol="0">
            <a:spAutoFit/>
          </a:bodyPr>
          <a:lstStyle/>
          <a:p>
            <a:r>
              <a:rPr lang="en-IN" sz="1600" dirty="0"/>
              <a:t>STEP-5</a:t>
            </a:r>
          </a:p>
        </p:txBody>
      </p:sp>
      <p:sp>
        <p:nvSpPr>
          <p:cNvPr id="17" name="TextBox 16">
            <a:extLst>
              <a:ext uri="{FF2B5EF4-FFF2-40B4-BE49-F238E27FC236}">
                <a16:creationId xmlns:a16="http://schemas.microsoft.com/office/drawing/2014/main" id="{D7727FD0-8CBB-D496-2427-BAB3BAF6BA13}"/>
              </a:ext>
            </a:extLst>
          </p:cNvPr>
          <p:cNvSpPr txBox="1"/>
          <p:nvPr/>
        </p:nvSpPr>
        <p:spPr>
          <a:xfrm>
            <a:off x="4057208" y="6519446"/>
            <a:ext cx="878402" cy="338554"/>
          </a:xfrm>
          <a:prstGeom prst="rect">
            <a:avLst/>
          </a:prstGeom>
          <a:solidFill>
            <a:schemeClr val="bg1"/>
          </a:solidFill>
          <a:ln>
            <a:solidFill>
              <a:schemeClr val="tx1"/>
            </a:solidFill>
          </a:ln>
        </p:spPr>
        <p:txBody>
          <a:bodyPr wrap="square" rtlCol="0">
            <a:spAutoFit/>
          </a:bodyPr>
          <a:lstStyle/>
          <a:p>
            <a:r>
              <a:rPr lang="en-IN" sz="1600" dirty="0"/>
              <a:t>STEP-6</a:t>
            </a:r>
          </a:p>
        </p:txBody>
      </p:sp>
      <p:sp>
        <p:nvSpPr>
          <p:cNvPr id="18" name="TextBox 17">
            <a:extLst>
              <a:ext uri="{FF2B5EF4-FFF2-40B4-BE49-F238E27FC236}">
                <a16:creationId xmlns:a16="http://schemas.microsoft.com/office/drawing/2014/main" id="{932EEF14-B30D-98FD-56E5-E86AF61C1A3D}"/>
              </a:ext>
            </a:extLst>
          </p:cNvPr>
          <p:cNvSpPr txBox="1"/>
          <p:nvPr/>
        </p:nvSpPr>
        <p:spPr>
          <a:xfrm>
            <a:off x="6960721" y="6495385"/>
            <a:ext cx="899002" cy="369332"/>
          </a:xfrm>
          <a:prstGeom prst="rect">
            <a:avLst/>
          </a:prstGeom>
          <a:solidFill>
            <a:schemeClr val="bg1"/>
          </a:solidFill>
          <a:ln>
            <a:solidFill>
              <a:schemeClr val="tx1"/>
            </a:solidFill>
          </a:ln>
        </p:spPr>
        <p:txBody>
          <a:bodyPr wrap="square" rtlCol="0">
            <a:spAutoFit/>
          </a:bodyPr>
          <a:lstStyle/>
          <a:p>
            <a:r>
              <a:rPr lang="en-IN" dirty="0"/>
              <a:t>STEP-7</a:t>
            </a:r>
          </a:p>
        </p:txBody>
      </p:sp>
      <p:sp>
        <p:nvSpPr>
          <p:cNvPr id="19" name="TextBox 18">
            <a:extLst>
              <a:ext uri="{FF2B5EF4-FFF2-40B4-BE49-F238E27FC236}">
                <a16:creationId xmlns:a16="http://schemas.microsoft.com/office/drawing/2014/main" id="{E512CFA8-DD08-9C17-C9B1-5DD4A4FB6B63}"/>
              </a:ext>
            </a:extLst>
          </p:cNvPr>
          <p:cNvSpPr txBox="1"/>
          <p:nvPr/>
        </p:nvSpPr>
        <p:spPr>
          <a:xfrm>
            <a:off x="9993940" y="6460542"/>
            <a:ext cx="918282" cy="369332"/>
          </a:xfrm>
          <a:prstGeom prst="rect">
            <a:avLst/>
          </a:prstGeom>
          <a:solidFill>
            <a:schemeClr val="bg1"/>
          </a:solidFill>
          <a:ln>
            <a:solidFill>
              <a:schemeClr val="tx1"/>
            </a:solidFill>
          </a:ln>
        </p:spPr>
        <p:txBody>
          <a:bodyPr wrap="square" rtlCol="0">
            <a:spAutoFit/>
          </a:bodyPr>
          <a:lstStyle/>
          <a:p>
            <a:r>
              <a:rPr lang="en-IN" dirty="0"/>
              <a:t>STEP-8</a:t>
            </a:r>
          </a:p>
        </p:txBody>
      </p:sp>
    </p:spTree>
    <p:extLst>
      <p:ext uri="{BB962C8B-B14F-4D97-AF65-F5344CB8AC3E}">
        <p14:creationId xmlns:p14="http://schemas.microsoft.com/office/powerpoint/2010/main" val="255080324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8"/>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2"/>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0" grpId="0" animBg="1"/>
      <p:bldP spid="11" grpId="0" animBg="1"/>
      <p:bldP spid="16" grpId="0" animBg="1"/>
      <p:bldP spid="17" grpId="0" animBg="1"/>
      <p:bldP spid="18" grpId="0" animBg="1"/>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54ED3A5-5C6E-F6A1-6659-1B74AC673F56}"/>
              </a:ext>
            </a:extLst>
          </p:cNvPr>
          <p:cNvSpPr txBox="1">
            <a:spLocks/>
          </p:cNvSpPr>
          <p:nvPr/>
        </p:nvSpPr>
        <p:spPr bwMode="black">
          <a:xfrm>
            <a:off x="519114" y="117878"/>
            <a:ext cx="10631486" cy="777472"/>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cap="none" dirty="0">
                <a:latin typeface="Times New Roman" panose="02020603050405020304" pitchFamily="18" charset="0"/>
                <a:cs typeface="Times New Roman" panose="02020603050405020304" pitchFamily="18" charset="0"/>
              </a:rPr>
              <a:t>Distribution of Animal-vehicle Collision (AVC) Hotspots (2020-2022)</a:t>
            </a:r>
          </a:p>
        </p:txBody>
      </p:sp>
      <p:graphicFrame>
        <p:nvGraphicFramePr>
          <p:cNvPr id="2" name="Table 1">
            <a:extLst>
              <a:ext uri="{FF2B5EF4-FFF2-40B4-BE49-F238E27FC236}">
                <a16:creationId xmlns:a16="http://schemas.microsoft.com/office/drawing/2014/main" id="{FE15BCB5-8893-D8EB-9795-C4F93745477F}"/>
              </a:ext>
            </a:extLst>
          </p:cNvPr>
          <p:cNvGraphicFramePr>
            <a:graphicFrameLocks noGrp="1"/>
          </p:cNvGraphicFramePr>
          <p:nvPr>
            <p:extLst>
              <p:ext uri="{D42A27DB-BD31-4B8C-83A1-F6EECF244321}">
                <p14:modId xmlns:p14="http://schemas.microsoft.com/office/powerpoint/2010/main" val="2714748954"/>
              </p:ext>
            </p:extLst>
          </p:nvPr>
        </p:nvGraphicFramePr>
        <p:xfrm>
          <a:off x="963613" y="932442"/>
          <a:ext cx="5507036" cy="5900736"/>
        </p:xfrm>
        <a:graphic>
          <a:graphicData uri="http://schemas.openxmlformats.org/drawingml/2006/table">
            <a:tbl>
              <a:tblPr firstRow="1" firstCol="1" bandRow="1">
                <a:tableStyleId>{5C22544A-7EE6-4342-B048-85BDC9FD1C3A}</a:tableStyleId>
              </a:tblPr>
              <a:tblGrid>
                <a:gridCol w="951689">
                  <a:extLst>
                    <a:ext uri="{9D8B030D-6E8A-4147-A177-3AD203B41FA5}">
                      <a16:colId xmlns:a16="http://schemas.microsoft.com/office/drawing/2014/main" val="3126587635"/>
                    </a:ext>
                  </a:extLst>
                </a:gridCol>
                <a:gridCol w="1481947">
                  <a:extLst>
                    <a:ext uri="{9D8B030D-6E8A-4147-A177-3AD203B41FA5}">
                      <a16:colId xmlns:a16="http://schemas.microsoft.com/office/drawing/2014/main" val="1797737767"/>
                    </a:ext>
                  </a:extLst>
                </a:gridCol>
                <a:gridCol w="1365250">
                  <a:extLst>
                    <a:ext uri="{9D8B030D-6E8A-4147-A177-3AD203B41FA5}">
                      <a16:colId xmlns:a16="http://schemas.microsoft.com/office/drawing/2014/main" val="2053223686"/>
                    </a:ext>
                  </a:extLst>
                </a:gridCol>
                <a:gridCol w="1708150">
                  <a:extLst>
                    <a:ext uri="{9D8B030D-6E8A-4147-A177-3AD203B41FA5}">
                      <a16:colId xmlns:a16="http://schemas.microsoft.com/office/drawing/2014/main" val="2356628969"/>
                    </a:ext>
                  </a:extLst>
                </a:gridCol>
              </a:tblGrid>
              <a:tr h="519087">
                <a:tc>
                  <a:txBody>
                    <a:bodyPr/>
                    <a:lstStyle/>
                    <a:p>
                      <a:pPr>
                        <a:lnSpc>
                          <a:spcPct val="107000"/>
                        </a:lnSpc>
                        <a:spcAft>
                          <a:spcPts val="800"/>
                        </a:spcAft>
                      </a:pPr>
                      <a:r>
                        <a:rPr lang="en-IN" sz="1200" kern="0">
                          <a:effectLst/>
                          <a:latin typeface="Times New Roman" panose="02020603050405020304" pitchFamily="18" charset="0"/>
                          <a:cs typeface="Times New Roman" panose="02020603050405020304" pitchFamily="18" charset="0"/>
                        </a:rPr>
                        <a:t>Regions of Punjab</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District/ People Involved in Crashes</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Number of AVC Cases</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dirty="0">
                          <a:effectLst/>
                          <a:latin typeface="Times New Roman" panose="02020603050405020304" pitchFamily="18" charset="0"/>
                          <a:cs typeface="Times New Roman" panose="02020603050405020304" pitchFamily="18" charset="0"/>
                        </a:rPr>
                        <a:t>Region wise Total No. of AVC Hotspots</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extLst>
                  <a:ext uri="{0D108BD9-81ED-4DB2-BD59-A6C34878D82A}">
                    <a16:rowId xmlns:a16="http://schemas.microsoft.com/office/drawing/2014/main" val="3388752212"/>
                  </a:ext>
                </a:extLst>
              </a:tr>
              <a:tr h="179742">
                <a:tc rowSpan="6">
                  <a:txBody>
                    <a:bodyPr/>
                    <a:lstStyle/>
                    <a:p>
                      <a:pPr>
                        <a:lnSpc>
                          <a:spcPct val="107000"/>
                        </a:lnSpc>
                        <a:spcAft>
                          <a:spcPts val="800"/>
                        </a:spcAft>
                      </a:pPr>
                      <a:r>
                        <a:rPr lang="en-IN" sz="1200" kern="0">
                          <a:effectLst/>
                          <a:latin typeface="Times New Roman" panose="02020603050405020304" pitchFamily="18" charset="0"/>
                          <a:cs typeface="Times New Roman" panose="02020603050405020304" pitchFamily="18" charset="0"/>
                        </a:rPr>
                        <a:t>MAJHA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Pathankot</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dirty="0">
                          <a:effectLst/>
                          <a:latin typeface="Times New Roman" panose="02020603050405020304" pitchFamily="18" charset="0"/>
                          <a:cs typeface="Times New Roman" panose="02020603050405020304" pitchFamily="18" charset="0"/>
                        </a:rPr>
                        <a:t>1</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rowSpan="6">
                  <a:txBody>
                    <a:bodyPr/>
                    <a:lstStyle/>
                    <a:p>
                      <a:pPr algn="ctr">
                        <a:lnSpc>
                          <a:spcPct val="107000"/>
                        </a:lnSpc>
                        <a:spcAft>
                          <a:spcPts val="800"/>
                        </a:spcAft>
                      </a:pPr>
                      <a:r>
                        <a:rPr lang="en-IN" sz="1200" b="1" kern="0" dirty="0">
                          <a:effectLst/>
                          <a:latin typeface="Times New Roman" panose="02020603050405020304" pitchFamily="18" charset="0"/>
                          <a:cs typeface="Times New Roman" panose="02020603050405020304" pitchFamily="18" charset="0"/>
                        </a:rPr>
                        <a:t>3</a:t>
                      </a:r>
                      <a:endParaRPr lang="en-IN" sz="12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extLst>
                  <a:ext uri="{0D108BD9-81ED-4DB2-BD59-A6C34878D82A}">
                    <a16:rowId xmlns:a16="http://schemas.microsoft.com/office/drawing/2014/main" val="1394420272"/>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Gurdaspur</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2968937524"/>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Batala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1066094898"/>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Amritsar CP</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1532025192"/>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Amritsar Rural</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1585676641"/>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Tarn Taran</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885969516"/>
                  </a:ext>
                </a:extLst>
              </a:tr>
              <a:tr h="179742">
                <a:tc rowSpan="5">
                  <a:txBody>
                    <a:bodyPr/>
                    <a:lstStyle/>
                    <a:p>
                      <a:pPr>
                        <a:lnSpc>
                          <a:spcPct val="107000"/>
                        </a:lnSpc>
                        <a:spcAft>
                          <a:spcPts val="800"/>
                        </a:spcAft>
                      </a:pPr>
                      <a:r>
                        <a:rPr lang="en-IN" sz="1200" kern="0">
                          <a:effectLst/>
                          <a:latin typeface="Times New Roman" panose="02020603050405020304" pitchFamily="18" charset="0"/>
                          <a:cs typeface="Times New Roman" panose="02020603050405020304" pitchFamily="18" charset="0"/>
                        </a:rPr>
                        <a:t>DOABA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Hoshiarpur</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rowSpan="5">
                  <a:txBody>
                    <a:bodyPr/>
                    <a:lstStyle/>
                    <a:p>
                      <a:pPr algn="ctr">
                        <a:lnSpc>
                          <a:spcPct val="107000"/>
                        </a:lnSpc>
                        <a:spcAft>
                          <a:spcPts val="800"/>
                        </a:spcAft>
                      </a:pPr>
                      <a:r>
                        <a:rPr lang="en-IN" sz="1200" b="1" kern="0" dirty="0">
                          <a:effectLst/>
                          <a:latin typeface="Times New Roman" panose="02020603050405020304" pitchFamily="18" charset="0"/>
                          <a:cs typeface="Times New Roman" panose="02020603050405020304" pitchFamily="18" charset="0"/>
                        </a:rPr>
                        <a:t>11</a:t>
                      </a:r>
                      <a:endParaRPr lang="en-IN" sz="12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extLst>
                  <a:ext uri="{0D108BD9-81ED-4DB2-BD59-A6C34878D82A}">
                    <a16:rowId xmlns:a16="http://schemas.microsoft.com/office/drawing/2014/main" val="1334292376"/>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Jalandhar CP</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2350366534"/>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Jalandhar Rural</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4</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3073687095"/>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Kapurthala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3777755255"/>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S.B.S Nagar</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6</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tc>
                <a:tc vMerge="1">
                  <a:txBody>
                    <a:bodyPr/>
                    <a:lstStyle/>
                    <a:p>
                      <a:endParaRPr lang="en-IN"/>
                    </a:p>
                  </a:txBody>
                  <a:tcPr/>
                </a:tc>
                <a:extLst>
                  <a:ext uri="{0D108BD9-81ED-4DB2-BD59-A6C34878D82A}">
                    <a16:rowId xmlns:a16="http://schemas.microsoft.com/office/drawing/2014/main" val="3982106870"/>
                  </a:ext>
                </a:extLst>
              </a:tr>
              <a:tr h="179742">
                <a:tc rowSpan="17">
                  <a:txBody>
                    <a:bodyPr/>
                    <a:lstStyle/>
                    <a:p>
                      <a:pPr>
                        <a:lnSpc>
                          <a:spcPct val="107000"/>
                        </a:lnSpc>
                        <a:spcAft>
                          <a:spcPts val="800"/>
                        </a:spcAft>
                      </a:pPr>
                      <a:r>
                        <a:rPr lang="en-IN" sz="1200" kern="0" dirty="0">
                          <a:effectLst/>
                          <a:latin typeface="Times New Roman" panose="02020603050405020304" pitchFamily="18" charset="0"/>
                          <a:cs typeface="Times New Roman" panose="02020603050405020304" pitchFamily="18" charset="0"/>
                        </a:rPr>
                        <a:t>MALWA</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Rupnagar</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tc>
                <a:tc rowSpan="17">
                  <a:txBody>
                    <a:bodyPr/>
                    <a:lstStyle/>
                    <a:p>
                      <a:pPr algn="ctr">
                        <a:lnSpc>
                          <a:spcPct val="107000"/>
                        </a:lnSpc>
                        <a:spcAft>
                          <a:spcPts val="800"/>
                        </a:spcAft>
                      </a:pPr>
                      <a:r>
                        <a:rPr lang="en-IN" sz="1200" b="1" kern="0" dirty="0">
                          <a:effectLst/>
                          <a:latin typeface="Times New Roman" panose="02020603050405020304" pitchFamily="18" charset="0"/>
                          <a:cs typeface="Times New Roman" panose="02020603050405020304" pitchFamily="18" charset="0"/>
                        </a:rPr>
                        <a:t>95</a:t>
                      </a:r>
                      <a:endParaRPr lang="en-IN" sz="12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extLst>
                  <a:ext uri="{0D108BD9-81ED-4DB2-BD59-A6C34878D82A}">
                    <a16:rowId xmlns:a16="http://schemas.microsoft.com/office/drawing/2014/main" val="2221613589"/>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S.A.S. Nagar</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2</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2580660173"/>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Fatehgarh Sahib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2</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3948689480"/>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Khanna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4241736549"/>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Malerkotla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2956217756"/>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Ludhiana CP</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6</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tc>
                <a:tc vMerge="1">
                  <a:txBody>
                    <a:bodyPr/>
                    <a:lstStyle/>
                    <a:p>
                      <a:endParaRPr lang="en-IN"/>
                    </a:p>
                  </a:txBody>
                  <a:tcPr/>
                </a:tc>
                <a:extLst>
                  <a:ext uri="{0D108BD9-81ED-4DB2-BD59-A6C34878D82A}">
                    <a16:rowId xmlns:a16="http://schemas.microsoft.com/office/drawing/2014/main" val="3950510195"/>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Ludhiana Rural</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tc>
                <a:tc vMerge="1">
                  <a:txBody>
                    <a:bodyPr/>
                    <a:lstStyle/>
                    <a:p>
                      <a:endParaRPr lang="en-IN"/>
                    </a:p>
                  </a:txBody>
                  <a:tcPr/>
                </a:tc>
                <a:extLst>
                  <a:ext uri="{0D108BD9-81ED-4DB2-BD59-A6C34878D82A}">
                    <a16:rowId xmlns:a16="http://schemas.microsoft.com/office/drawing/2014/main" val="3079143800"/>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Barnala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5</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122114800"/>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Fazilka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4</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869846339"/>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Ferozepur</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5</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2536913713"/>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Mansa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7</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3337984278"/>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Faridkot</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2029959327"/>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Moga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9</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1782960056"/>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Patiala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2463274646"/>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Sangrur</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6</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4084376306"/>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Shri Muktsar Sahib</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a:effectLst/>
                          <a:latin typeface="Times New Roman" panose="02020603050405020304" pitchFamily="18" charset="0"/>
                          <a:cs typeface="Times New Roman" panose="02020603050405020304" pitchFamily="18" charset="0"/>
                        </a:rPr>
                        <a:t>11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824252811"/>
                  </a:ext>
                </a:extLst>
              </a:tr>
              <a:tr h="179742">
                <a:tc vMerge="1">
                  <a:txBody>
                    <a:bodyPr/>
                    <a:lstStyle/>
                    <a:p>
                      <a:endParaRPr lang="en-IN"/>
                    </a:p>
                  </a:txBody>
                  <a:tcPr/>
                </a:tc>
                <a:tc>
                  <a:txBody>
                    <a:bodyPr/>
                    <a:lstStyle/>
                    <a:p>
                      <a:pPr>
                        <a:lnSpc>
                          <a:spcPct val="107000"/>
                        </a:lnSpc>
                        <a:spcAft>
                          <a:spcPts val="800"/>
                        </a:spcAft>
                      </a:pPr>
                      <a:r>
                        <a:rPr lang="en-IN" sz="1200" kern="100">
                          <a:effectLst/>
                          <a:latin typeface="Times New Roman" panose="02020603050405020304" pitchFamily="18" charset="0"/>
                          <a:cs typeface="Times New Roman" panose="02020603050405020304" pitchFamily="18" charset="0"/>
                        </a:rPr>
                        <a:t>Bathinda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kern="0" dirty="0">
                          <a:effectLst/>
                          <a:latin typeface="Times New Roman" panose="02020603050405020304" pitchFamily="18" charset="0"/>
                          <a:cs typeface="Times New Roman" panose="02020603050405020304" pitchFamily="18" charset="0"/>
                        </a:rPr>
                        <a:t>14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vMerge="1">
                  <a:txBody>
                    <a:bodyPr/>
                    <a:lstStyle/>
                    <a:p>
                      <a:endParaRPr lang="en-IN"/>
                    </a:p>
                  </a:txBody>
                  <a:tcPr/>
                </a:tc>
                <a:extLst>
                  <a:ext uri="{0D108BD9-81ED-4DB2-BD59-A6C34878D82A}">
                    <a16:rowId xmlns:a16="http://schemas.microsoft.com/office/drawing/2014/main" val="667731980"/>
                  </a:ext>
                </a:extLst>
              </a:tr>
              <a:tr h="271677">
                <a:tc gridSpan="2">
                  <a:txBody>
                    <a:bodyPr/>
                    <a:lstStyle/>
                    <a:p>
                      <a:pPr>
                        <a:lnSpc>
                          <a:spcPct val="107000"/>
                        </a:lnSpc>
                        <a:spcAft>
                          <a:spcPts val="800"/>
                        </a:spcAft>
                      </a:pPr>
                      <a:r>
                        <a:rPr lang="en-IN" sz="1200" kern="0">
                          <a:effectLst/>
                          <a:latin typeface="Times New Roman" panose="02020603050405020304" pitchFamily="18" charset="0"/>
                          <a:cs typeface="Times New Roman" panose="02020603050405020304" pitchFamily="18" charset="0"/>
                        </a:rPr>
                        <a:t>Grand Total</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tc>
                <a:tc hMerge="1">
                  <a:txBody>
                    <a:bodyPr/>
                    <a:lstStyle/>
                    <a:p>
                      <a:endParaRPr lang="en-IN"/>
                    </a:p>
                  </a:txBody>
                  <a:tcPr/>
                </a:tc>
                <a:tc>
                  <a:txBody>
                    <a:bodyPr/>
                    <a:lstStyle/>
                    <a:p>
                      <a:pPr algn="ctr">
                        <a:lnSpc>
                          <a:spcPct val="107000"/>
                        </a:lnSpc>
                        <a:spcAft>
                          <a:spcPts val="800"/>
                        </a:spcAft>
                      </a:pPr>
                      <a:r>
                        <a:rPr lang="en-IN" sz="1200" b="1" kern="0">
                          <a:effectLst/>
                          <a:latin typeface="Times New Roman" panose="02020603050405020304" pitchFamily="18" charset="0"/>
                          <a:cs typeface="Times New Roman" panose="02020603050405020304" pitchFamily="18" charset="0"/>
                        </a:rPr>
                        <a:t>109</a:t>
                      </a:r>
                      <a:endParaRPr lang="en-IN" sz="12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nchor="ctr"/>
                </a:tc>
                <a:tc>
                  <a:txBody>
                    <a:bodyPr/>
                    <a:lstStyle/>
                    <a:p>
                      <a:pPr algn="ctr">
                        <a:lnSpc>
                          <a:spcPct val="107000"/>
                        </a:lnSpc>
                        <a:spcAft>
                          <a:spcPts val="800"/>
                        </a:spcAft>
                      </a:pPr>
                      <a:r>
                        <a:rPr lang="en-IN" sz="1200" b="1" kern="0" dirty="0">
                          <a:effectLst/>
                          <a:latin typeface="Times New Roman" panose="02020603050405020304" pitchFamily="18" charset="0"/>
                          <a:cs typeface="Times New Roman" panose="02020603050405020304" pitchFamily="18" charset="0"/>
                        </a:rPr>
                        <a:t>109</a:t>
                      </a:r>
                      <a:endParaRPr lang="en-IN" sz="12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594" marR="19594" marT="0" marB="0"/>
                </a:tc>
                <a:extLst>
                  <a:ext uri="{0D108BD9-81ED-4DB2-BD59-A6C34878D82A}">
                    <a16:rowId xmlns:a16="http://schemas.microsoft.com/office/drawing/2014/main" val="1824619842"/>
                  </a:ext>
                </a:extLst>
              </a:tr>
            </a:tbl>
          </a:graphicData>
        </a:graphic>
      </p:graphicFrame>
      <p:pic>
        <p:nvPicPr>
          <p:cNvPr id="6" name="Picture 5">
            <a:extLst>
              <a:ext uri="{FF2B5EF4-FFF2-40B4-BE49-F238E27FC236}">
                <a16:creationId xmlns:a16="http://schemas.microsoft.com/office/drawing/2014/main" id="{204CAED2-B41D-7A36-DCA1-ECF48A8ACCA7}"/>
              </a:ext>
            </a:extLst>
          </p:cNvPr>
          <p:cNvPicPr>
            <a:picLocks noChangeAspect="1"/>
          </p:cNvPicPr>
          <p:nvPr/>
        </p:nvPicPr>
        <p:blipFill>
          <a:blip r:embed="rId3"/>
          <a:stretch>
            <a:fillRect/>
          </a:stretch>
        </p:blipFill>
        <p:spPr>
          <a:xfrm>
            <a:off x="7061201" y="939800"/>
            <a:ext cx="4167186" cy="5893378"/>
          </a:xfrm>
          <a:prstGeom prst="rect">
            <a:avLst/>
          </a:prstGeom>
        </p:spPr>
      </p:pic>
      <p:graphicFrame>
        <p:nvGraphicFramePr>
          <p:cNvPr id="3" name="Chart 2">
            <a:extLst>
              <a:ext uri="{FF2B5EF4-FFF2-40B4-BE49-F238E27FC236}">
                <a16:creationId xmlns:a16="http://schemas.microsoft.com/office/drawing/2014/main" id="{857498AE-62B0-277F-14BB-3988376B221D}"/>
              </a:ext>
            </a:extLst>
          </p:cNvPr>
          <p:cNvGraphicFramePr/>
          <p:nvPr>
            <p:extLst>
              <p:ext uri="{D42A27DB-BD31-4B8C-83A1-F6EECF244321}">
                <p14:modId xmlns:p14="http://schemas.microsoft.com/office/powerpoint/2010/main" val="3514506963"/>
              </p:ext>
            </p:extLst>
          </p:nvPr>
        </p:nvGraphicFramePr>
        <p:xfrm>
          <a:off x="334736" y="2937929"/>
          <a:ext cx="10893651" cy="2565724"/>
        </p:xfrm>
        <a:graphic>
          <a:graphicData uri="http://schemas.openxmlformats.org/drawingml/2006/chart">
            <c:chart xmlns:c="http://schemas.openxmlformats.org/drawingml/2006/chart" xmlns:r="http://schemas.openxmlformats.org/officeDocument/2006/relationships" r:id="rId4"/>
          </a:graphicData>
        </a:graphic>
      </p:graphicFrame>
      <p:pic>
        <p:nvPicPr>
          <p:cNvPr id="7" name="Picture 6">
            <a:extLst>
              <a:ext uri="{FF2B5EF4-FFF2-40B4-BE49-F238E27FC236}">
                <a16:creationId xmlns:a16="http://schemas.microsoft.com/office/drawing/2014/main" id="{3C651C74-5CD5-E7D8-2013-561A5E80C67D}"/>
              </a:ext>
            </a:extLst>
          </p:cNvPr>
          <p:cNvPicPr>
            <a:picLocks noChangeAspect="1"/>
          </p:cNvPicPr>
          <p:nvPr/>
        </p:nvPicPr>
        <p:blipFill rotWithShape="1">
          <a:blip r:embed="rId5"/>
          <a:srcRect t="531"/>
          <a:stretch/>
        </p:blipFill>
        <p:spPr>
          <a:xfrm>
            <a:off x="1165735" y="24822"/>
            <a:ext cx="10062652" cy="6843525"/>
          </a:xfrm>
          <a:prstGeom prst="rect">
            <a:avLst/>
          </a:prstGeom>
        </p:spPr>
      </p:pic>
      <p:sp>
        <p:nvSpPr>
          <p:cNvPr id="5" name="TextBox 4">
            <a:extLst>
              <a:ext uri="{FF2B5EF4-FFF2-40B4-BE49-F238E27FC236}">
                <a16:creationId xmlns:a16="http://schemas.microsoft.com/office/drawing/2014/main" id="{ED809519-89D3-B512-4C95-1C479872E127}"/>
              </a:ext>
            </a:extLst>
          </p:cNvPr>
          <p:cNvSpPr txBox="1"/>
          <p:nvPr/>
        </p:nvSpPr>
        <p:spPr>
          <a:xfrm rot="16200000">
            <a:off x="-2653941" y="3013500"/>
            <a:ext cx="6808355" cy="830997"/>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rtlCol="0">
            <a:spAutoFit/>
          </a:bodyPr>
          <a:lstStyle/>
          <a:p>
            <a:pPr algn="ctr"/>
            <a:r>
              <a:rPr lang="en-IN" sz="2400" b="1" dirty="0">
                <a:solidFill>
                  <a:srgbClr val="111111"/>
                </a:solidFill>
                <a:latin typeface="Times New Roman" panose="02020603050405020304" pitchFamily="18" charset="0"/>
                <a:cs typeface="Times New Roman" panose="02020603050405020304" pitchFamily="18" charset="0"/>
              </a:rPr>
              <a:t>Corridor Wise Heat Analysis Using Kernel Density Estimation (KDE) Method</a:t>
            </a:r>
          </a:p>
        </p:txBody>
      </p:sp>
    </p:spTree>
    <p:extLst>
      <p:ext uri="{BB962C8B-B14F-4D97-AF65-F5344CB8AC3E}">
        <p14:creationId xmlns:p14="http://schemas.microsoft.com/office/powerpoint/2010/main" val="17182931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8C023-A9BA-1698-485E-9399DCAFFABF}"/>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433B2685-131B-81F8-B019-E7353AA0B126}"/>
              </a:ext>
            </a:extLst>
          </p:cNvPr>
          <p:cNvSpPr txBox="1">
            <a:spLocks/>
          </p:cNvSpPr>
          <p:nvPr/>
        </p:nvSpPr>
        <p:spPr bwMode="black">
          <a:xfrm>
            <a:off x="57449" y="117879"/>
            <a:ext cx="11961184" cy="461666"/>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spcAft>
                <a:spcPts val="600"/>
              </a:spcAft>
            </a:pPr>
            <a:r>
              <a:rPr lang="en-IN" b="1" kern="100" cap="none" dirty="0">
                <a:latin typeface="Times New Roman" panose="02020603050405020304" pitchFamily="18" charset="0"/>
                <a:ea typeface="Calibri" panose="020F0502020204030204" pitchFamily="34" charset="0"/>
              </a:rPr>
              <a:t>Field Observational Study</a:t>
            </a:r>
          </a:p>
        </p:txBody>
      </p:sp>
      <p:sp>
        <p:nvSpPr>
          <p:cNvPr id="8" name="TextBox 7">
            <a:extLst>
              <a:ext uri="{FF2B5EF4-FFF2-40B4-BE49-F238E27FC236}">
                <a16:creationId xmlns:a16="http://schemas.microsoft.com/office/drawing/2014/main" id="{508FAA66-141F-1341-739A-61BC9261DF39}"/>
              </a:ext>
            </a:extLst>
          </p:cNvPr>
          <p:cNvSpPr txBox="1"/>
          <p:nvPr/>
        </p:nvSpPr>
        <p:spPr>
          <a:xfrm rot="16200000">
            <a:off x="-2761655" y="3459350"/>
            <a:ext cx="6099874" cy="461665"/>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rtlCol="0">
            <a:spAutoFit/>
          </a:bodyPr>
          <a:lstStyle/>
          <a:p>
            <a:pPr algn="ctr"/>
            <a:r>
              <a:rPr lang="en-IN" sz="2400" b="1" dirty="0">
                <a:solidFill>
                  <a:srgbClr val="111111"/>
                </a:solidFill>
                <a:latin typeface="Times New Roman" panose="02020603050405020304" pitchFamily="18" charset="0"/>
                <a:cs typeface="Times New Roman" panose="02020603050405020304" pitchFamily="18" charset="0"/>
              </a:rPr>
              <a:t>Common Observations at AVC Hotspots</a:t>
            </a:r>
          </a:p>
        </p:txBody>
      </p:sp>
      <p:pic>
        <p:nvPicPr>
          <p:cNvPr id="2" name="Picture 1">
            <a:extLst>
              <a:ext uri="{FF2B5EF4-FFF2-40B4-BE49-F238E27FC236}">
                <a16:creationId xmlns:a16="http://schemas.microsoft.com/office/drawing/2014/main" id="{3C09E38A-4360-BCC9-BA55-AB668B7489EB}"/>
              </a:ext>
            </a:extLst>
          </p:cNvPr>
          <p:cNvPicPr>
            <a:picLocks noChangeAspect="1"/>
          </p:cNvPicPr>
          <p:nvPr/>
        </p:nvPicPr>
        <p:blipFill rotWithShape="1">
          <a:blip r:embed="rId2">
            <a:extLst>
              <a:ext uri="{28A0092B-C50C-407E-A947-70E740481C1C}">
                <a14:useLocalDpi xmlns:a14="http://schemas.microsoft.com/office/drawing/2010/main" val="0"/>
              </a:ext>
            </a:extLst>
          </a:blip>
          <a:srcRect l="18917" r="17068"/>
          <a:stretch/>
        </p:blipFill>
        <p:spPr bwMode="auto">
          <a:xfrm>
            <a:off x="574788" y="1059347"/>
            <a:ext cx="3739187" cy="2628851"/>
          </a:xfrm>
          <a:prstGeom prst="rect">
            <a:avLst/>
          </a:prstGeom>
          <a:noFill/>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7B0DA1C3-DD6D-F8A7-621D-0C4F6C0BFBC5}"/>
              </a:ext>
            </a:extLst>
          </p:cNvPr>
          <p:cNvPicPr>
            <a:picLocks noChangeAspect="1"/>
          </p:cNvPicPr>
          <p:nvPr/>
        </p:nvPicPr>
        <p:blipFill rotWithShape="1">
          <a:blip r:embed="rId3">
            <a:extLst>
              <a:ext uri="{28A0092B-C50C-407E-A947-70E740481C1C}">
                <a14:useLocalDpi xmlns:a14="http://schemas.microsoft.com/office/drawing/2010/main" val="0"/>
              </a:ext>
            </a:extLst>
          </a:blip>
          <a:srcRect l="34804"/>
          <a:stretch/>
        </p:blipFill>
        <p:spPr bwMode="auto">
          <a:xfrm>
            <a:off x="4368717" y="1059347"/>
            <a:ext cx="3807752" cy="2628851"/>
          </a:xfrm>
          <a:prstGeom prst="rect">
            <a:avLst/>
          </a:prstGeom>
          <a:noFill/>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4C67F7DD-3112-1006-6E73-F7E226EC4E9E}"/>
              </a:ext>
            </a:extLst>
          </p:cNvPr>
          <p:cNvPicPr>
            <a:picLocks noChangeAspect="1"/>
          </p:cNvPicPr>
          <p:nvPr/>
        </p:nvPicPr>
        <p:blipFill rotWithShape="1">
          <a:blip r:embed="rId4">
            <a:extLst>
              <a:ext uri="{28A0092B-C50C-407E-A947-70E740481C1C}">
                <a14:useLocalDpi xmlns:a14="http://schemas.microsoft.com/office/drawing/2010/main" val="0"/>
              </a:ext>
            </a:extLst>
          </a:blip>
          <a:srcRect l="12832" r="22311"/>
          <a:stretch/>
        </p:blipFill>
        <p:spPr bwMode="auto">
          <a:xfrm>
            <a:off x="8231211" y="1059347"/>
            <a:ext cx="3787422" cy="2628851"/>
          </a:xfrm>
          <a:prstGeom prst="rect">
            <a:avLst/>
          </a:prstGeom>
          <a:noFill/>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969B9F83-9224-AE9A-4AB6-7E6E08ECD4C9}"/>
              </a:ext>
            </a:extLst>
          </p:cNvPr>
          <p:cNvPicPr>
            <a:picLocks noChangeAspect="1"/>
          </p:cNvPicPr>
          <p:nvPr/>
        </p:nvPicPr>
        <p:blipFill rotWithShape="1">
          <a:blip r:embed="rId5"/>
          <a:srcRect b="13256"/>
          <a:stretch>
            <a:fillRect/>
          </a:stretch>
        </p:blipFill>
        <p:spPr bwMode="auto">
          <a:xfrm>
            <a:off x="572463" y="3831450"/>
            <a:ext cx="3741512" cy="2475347"/>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09570E04-369B-5004-5770-3290E0D3CD7F}"/>
              </a:ext>
            </a:extLst>
          </p:cNvPr>
          <p:cNvPicPr>
            <a:picLocks noChangeAspect="1"/>
          </p:cNvPicPr>
          <p:nvPr/>
        </p:nvPicPr>
        <p:blipFill rotWithShape="1">
          <a:blip r:embed="rId6">
            <a:extLst>
              <a:ext uri="{28A0092B-C50C-407E-A947-70E740481C1C}">
                <a14:useLocalDpi xmlns:a14="http://schemas.microsoft.com/office/drawing/2010/main" val="0"/>
              </a:ext>
            </a:extLst>
          </a:blip>
          <a:srcRect l="6834" r="12697"/>
          <a:stretch>
            <a:fillRect/>
          </a:stretch>
        </p:blipFill>
        <p:spPr bwMode="auto">
          <a:xfrm>
            <a:off x="4367323" y="3831449"/>
            <a:ext cx="3807752" cy="2475347"/>
          </a:xfrm>
          <a:prstGeom prst="rect">
            <a:avLst/>
          </a:prstGeom>
          <a:noFill/>
          <a:ln>
            <a:noFill/>
          </a:ln>
          <a:extLst>
            <a:ext uri="{53640926-AAD7-44D8-BBD7-CCE9431645EC}">
              <a14:shadowObscured xmlns:a14="http://schemas.microsoft.com/office/drawing/2010/main"/>
            </a:ext>
          </a:extLst>
        </p:spPr>
      </p:pic>
      <p:pic>
        <p:nvPicPr>
          <p:cNvPr id="10" name="Picture 9">
            <a:extLst>
              <a:ext uri="{FF2B5EF4-FFF2-40B4-BE49-F238E27FC236}">
                <a16:creationId xmlns:a16="http://schemas.microsoft.com/office/drawing/2014/main" id="{0B3891A8-48FC-286F-0275-D1967FD58937}"/>
              </a:ext>
            </a:extLst>
          </p:cNvPr>
          <p:cNvPicPr>
            <a:picLocks noChangeAspect="1"/>
          </p:cNvPicPr>
          <p:nvPr/>
        </p:nvPicPr>
        <p:blipFill rotWithShape="1">
          <a:blip r:embed="rId7">
            <a:extLst>
              <a:ext uri="{28A0092B-C50C-407E-A947-70E740481C1C}">
                <a14:useLocalDpi xmlns:a14="http://schemas.microsoft.com/office/drawing/2010/main" val="0"/>
              </a:ext>
            </a:extLst>
          </a:blip>
          <a:srcRect l="17831" t="19844" r="30587" b="5241"/>
          <a:stretch>
            <a:fillRect/>
          </a:stretch>
        </p:blipFill>
        <p:spPr bwMode="auto">
          <a:xfrm>
            <a:off x="8231211" y="3831449"/>
            <a:ext cx="3787422" cy="247534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30494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B45E3-A07E-D088-67DA-1F0163C1AD7F}"/>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F64A824E-8FDA-8E46-03AD-F2273A00E8CD}"/>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26481" b="17500"/>
          <a:stretch/>
        </p:blipFill>
        <p:spPr>
          <a:xfrm rot="880487">
            <a:off x="4200047" y="1716417"/>
            <a:ext cx="3052141" cy="1282323"/>
          </a:xfrm>
          <a:prstGeom prst="rect">
            <a:avLst/>
          </a:prstGeom>
        </p:spPr>
      </p:pic>
      <p:sp>
        <p:nvSpPr>
          <p:cNvPr id="4" name="Title 1">
            <a:extLst>
              <a:ext uri="{FF2B5EF4-FFF2-40B4-BE49-F238E27FC236}">
                <a16:creationId xmlns:a16="http://schemas.microsoft.com/office/drawing/2014/main" id="{490ACE1F-51EB-DB12-3498-1B503287735F}"/>
              </a:ext>
            </a:extLst>
          </p:cNvPr>
          <p:cNvSpPr txBox="1">
            <a:spLocks/>
          </p:cNvSpPr>
          <p:nvPr/>
        </p:nvSpPr>
        <p:spPr bwMode="black">
          <a:xfrm>
            <a:off x="483140" y="121880"/>
            <a:ext cx="11225719" cy="465783"/>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marL="0" lvl="1" algn="ctr" defTabSz="914400">
              <a:lnSpc>
                <a:spcPct val="90000"/>
              </a:lnSpc>
              <a:spcBef>
                <a:spcPct val="0"/>
              </a:spcBef>
              <a:spcAft>
                <a:spcPts val="600"/>
              </a:spcAft>
            </a:pPr>
            <a:r>
              <a:rPr lang="en-IN" sz="2800" b="1" kern="100" spc="200" dirty="0">
                <a:solidFill>
                  <a:srgbClr val="262626"/>
                </a:solidFill>
                <a:latin typeface="Times New Roman" panose="02020603050405020304" pitchFamily="18" charset="0"/>
                <a:ea typeface="Calibri" panose="020F0502020204030204" pitchFamily="34" charset="0"/>
                <a:cs typeface="+mj-cs"/>
              </a:rPr>
              <a:t>Mitigation Strategies related to Animal-Vehicle Collisions</a:t>
            </a:r>
          </a:p>
        </p:txBody>
      </p:sp>
      <p:graphicFrame>
        <p:nvGraphicFramePr>
          <p:cNvPr id="21" name="Diagram 20">
            <a:extLst>
              <a:ext uri="{FF2B5EF4-FFF2-40B4-BE49-F238E27FC236}">
                <a16:creationId xmlns:a16="http://schemas.microsoft.com/office/drawing/2014/main" id="{82E3902D-F8C7-E06C-9ED0-54B22B1EF54E}"/>
              </a:ext>
            </a:extLst>
          </p:cNvPr>
          <p:cNvGraphicFramePr/>
          <p:nvPr>
            <p:extLst>
              <p:ext uri="{D42A27DB-BD31-4B8C-83A1-F6EECF244321}">
                <p14:modId xmlns:p14="http://schemas.microsoft.com/office/powerpoint/2010/main" val="1199804737"/>
              </p:ext>
            </p:extLst>
          </p:nvPr>
        </p:nvGraphicFramePr>
        <p:xfrm>
          <a:off x="6986205" y="587663"/>
          <a:ext cx="5053936" cy="3852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2" name="Diagram 21">
            <a:extLst>
              <a:ext uri="{FF2B5EF4-FFF2-40B4-BE49-F238E27FC236}">
                <a16:creationId xmlns:a16="http://schemas.microsoft.com/office/drawing/2014/main" id="{40E4AF5B-4EE3-2599-5105-F3BCB7BD2ED0}"/>
              </a:ext>
            </a:extLst>
          </p:cNvPr>
          <p:cNvGraphicFramePr/>
          <p:nvPr>
            <p:extLst>
              <p:ext uri="{D42A27DB-BD31-4B8C-83A1-F6EECF244321}">
                <p14:modId xmlns:p14="http://schemas.microsoft.com/office/powerpoint/2010/main" val="1690548259"/>
              </p:ext>
            </p:extLst>
          </p:nvPr>
        </p:nvGraphicFramePr>
        <p:xfrm>
          <a:off x="151859" y="668309"/>
          <a:ext cx="4121092" cy="293178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8" name="Diagram 27">
            <a:extLst>
              <a:ext uri="{FF2B5EF4-FFF2-40B4-BE49-F238E27FC236}">
                <a16:creationId xmlns:a16="http://schemas.microsoft.com/office/drawing/2014/main" id="{9C8D3AE6-2138-3CBA-BAA1-4065C0919F9E}"/>
              </a:ext>
            </a:extLst>
          </p:cNvPr>
          <p:cNvGraphicFramePr/>
          <p:nvPr>
            <p:extLst>
              <p:ext uri="{D42A27DB-BD31-4B8C-83A1-F6EECF244321}">
                <p14:modId xmlns:p14="http://schemas.microsoft.com/office/powerpoint/2010/main" val="2207995396"/>
              </p:ext>
            </p:extLst>
          </p:nvPr>
        </p:nvGraphicFramePr>
        <p:xfrm>
          <a:off x="4606775" y="674660"/>
          <a:ext cx="1978055" cy="125765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27" name="Diagram 26">
            <a:extLst>
              <a:ext uri="{FF2B5EF4-FFF2-40B4-BE49-F238E27FC236}">
                <a16:creationId xmlns:a16="http://schemas.microsoft.com/office/drawing/2014/main" id="{FDFC54FF-3BBC-D3F5-5555-61FEF4F93C66}"/>
              </a:ext>
            </a:extLst>
          </p:cNvPr>
          <p:cNvGraphicFramePr/>
          <p:nvPr>
            <p:extLst>
              <p:ext uri="{D42A27DB-BD31-4B8C-83A1-F6EECF244321}">
                <p14:modId xmlns:p14="http://schemas.microsoft.com/office/powerpoint/2010/main" val="1823678945"/>
              </p:ext>
            </p:extLst>
          </p:nvPr>
        </p:nvGraphicFramePr>
        <p:xfrm>
          <a:off x="4689121" y="2625146"/>
          <a:ext cx="1895709" cy="1421702"/>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2" name="Diagram 1">
            <a:extLst>
              <a:ext uri="{FF2B5EF4-FFF2-40B4-BE49-F238E27FC236}">
                <a16:creationId xmlns:a16="http://schemas.microsoft.com/office/drawing/2014/main" id="{F130A4AE-7E01-E861-C823-A1644F4B83C8}"/>
              </a:ext>
            </a:extLst>
          </p:cNvPr>
          <p:cNvGraphicFramePr/>
          <p:nvPr>
            <p:extLst>
              <p:ext uri="{D42A27DB-BD31-4B8C-83A1-F6EECF244321}">
                <p14:modId xmlns:p14="http://schemas.microsoft.com/office/powerpoint/2010/main" val="268244356"/>
              </p:ext>
            </p:extLst>
          </p:nvPr>
        </p:nvGraphicFramePr>
        <p:xfrm>
          <a:off x="4689121" y="4440019"/>
          <a:ext cx="7232352" cy="2173566"/>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pic>
        <p:nvPicPr>
          <p:cNvPr id="3" name="Picture 2">
            <a:extLst>
              <a:ext uri="{FF2B5EF4-FFF2-40B4-BE49-F238E27FC236}">
                <a16:creationId xmlns:a16="http://schemas.microsoft.com/office/drawing/2014/main" id="{46BD33B0-8FA0-7555-A22D-7AD10C23198B}"/>
              </a:ext>
            </a:extLst>
          </p:cNvPr>
          <p:cNvPicPr>
            <a:picLocks noChangeAspect="1"/>
          </p:cNvPicPr>
          <p:nvPr/>
        </p:nvPicPr>
        <p:blipFill>
          <a:blip r:embed="rId28"/>
          <a:stretch>
            <a:fillRect/>
          </a:stretch>
        </p:blipFill>
        <p:spPr>
          <a:xfrm>
            <a:off x="562442" y="4268422"/>
            <a:ext cx="3524959" cy="2467698"/>
          </a:xfrm>
          <a:prstGeom prst="rect">
            <a:avLst/>
          </a:prstGeom>
        </p:spPr>
      </p:pic>
    </p:spTree>
    <p:extLst>
      <p:ext uri="{BB962C8B-B14F-4D97-AF65-F5344CB8AC3E}">
        <p14:creationId xmlns:p14="http://schemas.microsoft.com/office/powerpoint/2010/main" val="109840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additive="base">
                                        <p:cTn id="27" dur="500" fill="hold"/>
                                        <p:tgtEl>
                                          <p:spTgt spid="3"/>
                                        </p:tgtEl>
                                        <p:attrNameLst>
                                          <p:attrName>ppt_x</p:attrName>
                                        </p:attrNameLst>
                                      </p:cBhvr>
                                      <p:tavLst>
                                        <p:tav tm="0">
                                          <p:val>
                                            <p:strVal val="#ppt_x"/>
                                          </p:val>
                                        </p:tav>
                                        <p:tav tm="100000">
                                          <p:val>
                                            <p:strVal val="#ppt_x"/>
                                          </p:val>
                                        </p:tav>
                                      </p:tavLst>
                                    </p:anim>
                                    <p:anim calcmode="lin" valueType="num">
                                      <p:cBhvr additive="base">
                                        <p:cTn id="2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p:bldAsOne/>
      </p:bldGraphic>
      <p:bldGraphic spid="22" grpId="0">
        <p:bldAsOne/>
      </p:bldGraphic>
      <p:bldGraphic spid="28" grpId="0">
        <p:bldAsOne/>
      </p:bldGraphic>
      <p:bldGraphic spid="27" grpId="0">
        <p:bldAsOne/>
      </p:bldGraphic>
      <p:bldGraphic spid="2"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B45E3-A07E-D088-67DA-1F0163C1AD7F}"/>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490ACE1F-51EB-DB12-3498-1B503287735F}"/>
              </a:ext>
            </a:extLst>
          </p:cNvPr>
          <p:cNvSpPr txBox="1">
            <a:spLocks/>
          </p:cNvSpPr>
          <p:nvPr/>
        </p:nvSpPr>
        <p:spPr bwMode="black">
          <a:xfrm>
            <a:off x="486383" y="117877"/>
            <a:ext cx="11225719" cy="465783"/>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marL="0" lvl="1" algn="ctr" defTabSz="914400">
              <a:lnSpc>
                <a:spcPct val="90000"/>
              </a:lnSpc>
              <a:spcBef>
                <a:spcPct val="0"/>
              </a:spcBef>
              <a:spcAft>
                <a:spcPts val="600"/>
              </a:spcAft>
            </a:pPr>
            <a:r>
              <a:rPr lang="en-IN" sz="2000" b="1" kern="100" cap="all" spc="200" dirty="0">
                <a:solidFill>
                  <a:srgbClr val="262626"/>
                </a:solidFill>
                <a:latin typeface="Times New Roman" panose="02020603050405020304" pitchFamily="18" charset="0"/>
                <a:ea typeface="Calibri" panose="020F0502020204030204" pitchFamily="34" charset="0"/>
                <a:cs typeface="+mj-cs"/>
              </a:rPr>
              <a:t>Way Forward</a:t>
            </a:r>
          </a:p>
        </p:txBody>
      </p:sp>
      <p:graphicFrame>
        <p:nvGraphicFramePr>
          <p:cNvPr id="10" name="Diagram 9">
            <a:extLst>
              <a:ext uri="{FF2B5EF4-FFF2-40B4-BE49-F238E27FC236}">
                <a16:creationId xmlns:a16="http://schemas.microsoft.com/office/drawing/2014/main" id="{2F500E50-A1E1-3AB2-2971-CC05080CDEBF}"/>
              </a:ext>
            </a:extLst>
          </p:cNvPr>
          <p:cNvGraphicFramePr/>
          <p:nvPr>
            <p:extLst>
              <p:ext uri="{D42A27DB-BD31-4B8C-83A1-F6EECF244321}">
                <p14:modId xmlns:p14="http://schemas.microsoft.com/office/powerpoint/2010/main" val="3575840666"/>
              </p:ext>
            </p:extLst>
          </p:nvPr>
        </p:nvGraphicFramePr>
        <p:xfrm>
          <a:off x="280007" y="752039"/>
          <a:ext cx="6562118" cy="303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Diagram 11">
            <a:extLst>
              <a:ext uri="{FF2B5EF4-FFF2-40B4-BE49-F238E27FC236}">
                <a16:creationId xmlns:a16="http://schemas.microsoft.com/office/drawing/2014/main" id="{26E1AC10-D816-FF6C-5BB5-862C3887E574}"/>
              </a:ext>
            </a:extLst>
          </p:cNvPr>
          <p:cNvGraphicFramePr/>
          <p:nvPr>
            <p:extLst>
              <p:ext uri="{D42A27DB-BD31-4B8C-83A1-F6EECF244321}">
                <p14:modId xmlns:p14="http://schemas.microsoft.com/office/powerpoint/2010/main" val="1063670814"/>
              </p:ext>
            </p:extLst>
          </p:nvPr>
        </p:nvGraphicFramePr>
        <p:xfrm>
          <a:off x="6635749" y="583660"/>
          <a:ext cx="5069867" cy="59885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5" name="Diagram 14">
            <a:extLst>
              <a:ext uri="{FF2B5EF4-FFF2-40B4-BE49-F238E27FC236}">
                <a16:creationId xmlns:a16="http://schemas.microsoft.com/office/drawing/2014/main" id="{F0DE7BA8-9933-3038-88E5-BAB8246CA67B}"/>
              </a:ext>
            </a:extLst>
          </p:cNvPr>
          <p:cNvGraphicFramePr/>
          <p:nvPr>
            <p:extLst>
              <p:ext uri="{D42A27DB-BD31-4B8C-83A1-F6EECF244321}">
                <p14:modId xmlns:p14="http://schemas.microsoft.com/office/powerpoint/2010/main" val="3993287847"/>
              </p:ext>
            </p:extLst>
          </p:nvPr>
        </p:nvGraphicFramePr>
        <p:xfrm>
          <a:off x="486383" y="3860800"/>
          <a:ext cx="6733567" cy="287932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28206153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Graphic spid="15"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54ED3A5-5C6E-F6A1-6659-1B74AC673F56}"/>
              </a:ext>
            </a:extLst>
          </p:cNvPr>
          <p:cNvSpPr txBox="1">
            <a:spLocks/>
          </p:cNvSpPr>
          <p:nvPr/>
        </p:nvSpPr>
        <p:spPr bwMode="black">
          <a:xfrm>
            <a:off x="2071929" y="117878"/>
            <a:ext cx="8074228" cy="567922"/>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IN" b="1" dirty="0">
                <a:latin typeface="Times New Roman" panose="02020603050405020304" pitchFamily="18" charset="0"/>
                <a:cs typeface="Times New Roman" panose="02020603050405020304" pitchFamily="18" charset="0"/>
              </a:rPr>
              <a:t>references</a:t>
            </a:r>
          </a:p>
        </p:txBody>
      </p:sp>
      <p:sp>
        <p:nvSpPr>
          <p:cNvPr id="5" name="TextBox 4">
            <a:extLst>
              <a:ext uri="{FF2B5EF4-FFF2-40B4-BE49-F238E27FC236}">
                <a16:creationId xmlns:a16="http://schemas.microsoft.com/office/drawing/2014/main" id="{2EBC7268-6469-0655-3588-487F5FFDCA8A}"/>
              </a:ext>
            </a:extLst>
          </p:cNvPr>
          <p:cNvSpPr txBox="1"/>
          <p:nvPr/>
        </p:nvSpPr>
        <p:spPr>
          <a:xfrm>
            <a:off x="158750" y="781050"/>
            <a:ext cx="11671300" cy="5970865"/>
          </a:xfrm>
          <a:prstGeom prst="rect">
            <a:avLst/>
          </a:prstGeom>
          <a:noFill/>
        </p:spPr>
        <p:txBody>
          <a:bodyPr wrap="square" rtlCol="0">
            <a:spAutoFit/>
          </a:bodyPr>
          <a:lstStyle/>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ACHARYA, S., MORGAN, M., XU, S. &amp; PALMER, M. H. 2023. A descriptive analysis of Deer-vehicle collisions along Missouri interstate highways. </a:t>
            </a:r>
            <a:r>
              <a:rPr lang="en-US" sz="1800" i="1" kern="100" dirty="0">
                <a:effectLst/>
                <a:latin typeface="Times New Roman" panose="02020603050405020304" pitchFamily="18" charset="0"/>
                <a:ea typeface="Calibri" panose="020F0502020204030204" pitchFamily="34" charset="0"/>
              </a:rPr>
              <a:t>Trees, Forests and People,</a:t>
            </a:r>
            <a:r>
              <a:rPr lang="en-US" sz="1800" kern="100" dirty="0">
                <a:effectLst/>
                <a:latin typeface="Times New Roman" panose="02020603050405020304" pitchFamily="18" charset="0"/>
                <a:ea typeface="Calibri" panose="020F0502020204030204" pitchFamily="34" charset="0"/>
              </a:rPr>
              <a:t> 13</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100409.</a:t>
            </a:r>
            <a:endParaRPr lang="en-IN" sz="1800" kern="100" dirty="0">
              <a:effectLst/>
              <a:latin typeface="Calibri" panose="020F0502020204030204" pitchFamily="34" charset="0"/>
              <a:ea typeface="Calibri" panose="020F0502020204030204" pitchFamily="34" charset="0"/>
            </a:endParaRPr>
          </a:p>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BARTONIČKA, T., ANDRÁŠIK, R., DUĽA, M., SEDONÍK, J. &amp; BÍL, M. 2018. Identification of local factors causing clustering of animal-vehicle collisions. </a:t>
            </a:r>
            <a:r>
              <a:rPr lang="en-US" sz="1800" i="1" kern="100" dirty="0">
                <a:effectLst/>
                <a:latin typeface="Times New Roman" panose="02020603050405020304" pitchFamily="18" charset="0"/>
                <a:ea typeface="Calibri" panose="020F0502020204030204" pitchFamily="34" charset="0"/>
              </a:rPr>
              <a:t>The Journal of Wildlife Management,</a:t>
            </a:r>
            <a:r>
              <a:rPr lang="en-US" sz="1800" kern="100" dirty="0">
                <a:effectLst/>
                <a:latin typeface="Times New Roman" panose="02020603050405020304" pitchFamily="18" charset="0"/>
                <a:ea typeface="Calibri" panose="020F0502020204030204" pitchFamily="34" charset="0"/>
              </a:rPr>
              <a:t> 82</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940-947.</a:t>
            </a:r>
            <a:endParaRPr lang="en-IN" sz="1800" kern="100" dirty="0">
              <a:effectLst/>
              <a:latin typeface="Calibri" panose="020F0502020204030204" pitchFamily="34" charset="0"/>
              <a:ea typeface="Calibri" panose="020F0502020204030204" pitchFamily="34" charset="0"/>
            </a:endParaRPr>
          </a:p>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BASAK, S. M., O’MAHONY, D. T., LESIAK, M., BASAK, A. K., ZIÓŁKOWSKA, E., KAIM, D., HOSSAIN, M. S. &amp; WIERZBOWSKA, I. A. 2022. Animal-vehicle collisions during the COVID-19 lockdown in early 2020 in the Krakow metropolitan region, Poland. </a:t>
            </a:r>
            <a:r>
              <a:rPr lang="en-US" sz="1800" i="1" kern="100" dirty="0">
                <a:effectLst/>
                <a:latin typeface="Times New Roman" panose="02020603050405020304" pitchFamily="18" charset="0"/>
                <a:ea typeface="Calibri" panose="020F0502020204030204" pitchFamily="34" charset="0"/>
              </a:rPr>
              <a:t>Scientific Reports,</a:t>
            </a:r>
            <a:r>
              <a:rPr lang="en-US" sz="1800" kern="100" dirty="0">
                <a:effectLst/>
                <a:latin typeface="Times New Roman" panose="02020603050405020304" pitchFamily="18" charset="0"/>
                <a:ea typeface="Calibri" panose="020F0502020204030204" pitchFamily="34" charset="0"/>
              </a:rPr>
              <a:t> 12</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7572.</a:t>
            </a:r>
            <a:endParaRPr lang="en-IN" sz="1800" kern="100" dirty="0">
              <a:effectLst/>
              <a:latin typeface="Calibri" panose="020F0502020204030204" pitchFamily="34" charset="0"/>
              <a:ea typeface="Calibri" panose="020F0502020204030204" pitchFamily="34" charset="0"/>
            </a:endParaRPr>
          </a:p>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BÍL, M. &amp; ANDRÁŠIK, R. 2020. The effect of wildlife carcass underreporting on KDE+ hotspots identification and importance. </a:t>
            </a:r>
            <a:r>
              <a:rPr lang="en-US" sz="1800" i="1" kern="100" dirty="0">
                <a:effectLst/>
                <a:latin typeface="Times New Roman" panose="02020603050405020304" pitchFamily="18" charset="0"/>
                <a:ea typeface="Calibri" panose="020F0502020204030204" pitchFamily="34" charset="0"/>
              </a:rPr>
              <a:t>Journal of Environmental Management,</a:t>
            </a:r>
            <a:r>
              <a:rPr lang="en-US" sz="1800" kern="100" dirty="0">
                <a:effectLst/>
                <a:latin typeface="Times New Roman" panose="02020603050405020304" pitchFamily="18" charset="0"/>
                <a:ea typeface="Calibri" panose="020F0502020204030204" pitchFamily="34" charset="0"/>
              </a:rPr>
              <a:t> 275</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111254.</a:t>
            </a:r>
            <a:endParaRPr lang="en-IN" sz="1800" kern="100" dirty="0">
              <a:effectLst/>
              <a:latin typeface="Calibri" panose="020F0502020204030204" pitchFamily="34" charset="0"/>
              <a:ea typeface="Calibri" panose="020F0502020204030204" pitchFamily="34" charset="0"/>
            </a:endParaRPr>
          </a:p>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BÍL, M., KUBEČEK, J., SEDONÍK, J. &amp; ANDRÁŠIK, R. 2017. Srazenazver.cz: A system for evidence of animal-vehicle collisions along transportation networks. </a:t>
            </a:r>
            <a:r>
              <a:rPr lang="en-US" sz="1800" i="1" kern="100" dirty="0">
                <a:effectLst/>
                <a:latin typeface="Times New Roman" panose="02020603050405020304" pitchFamily="18" charset="0"/>
                <a:ea typeface="Calibri" panose="020F0502020204030204" pitchFamily="34" charset="0"/>
              </a:rPr>
              <a:t>Biological Conservation,</a:t>
            </a:r>
            <a:r>
              <a:rPr lang="en-US" sz="1800" kern="100" dirty="0">
                <a:effectLst/>
                <a:latin typeface="Times New Roman" panose="02020603050405020304" pitchFamily="18" charset="0"/>
                <a:ea typeface="Calibri" panose="020F0502020204030204" pitchFamily="34" charset="0"/>
              </a:rPr>
              <a:t> 213</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167-174.</a:t>
            </a:r>
            <a:endParaRPr lang="en-IN" sz="1800" kern="100" dirty="0">
              <a:effectLst/>
              <a:latin typeface="Calibri" panose="020F0502020204030204" pitchFamily="34" charset="0"/>
              <a:ea typeface="Calibri" panose="020F0502020204030204" pitchFamily="34" charset="0"/>
            </a:endParaRPr>
          </a:p>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BORZA, S., GODÓ, L., VALKÓ, O., VÉGVÁRI, Z. &amp; BALÁZS, D. 2023. Better safe than sorry understanding the attitude and habits of drivers can help mitigating animal-vehicle collisions. </a:t>
            </a:r>
            <a:r>
              <a:rPr lang="en-US" sz="1800" i="1" kern="100" dirty="0">
                <a:effectLst/>
                <a:latin typeface="Times New Roman" panose="02020603050405020304" pitchFamily="18" charset="0"/>
                <a:ea typeface="Calibri" panose="020F0502020204030204" pitchFamily="34" charset="0"/>
              </a:rPr>
              <a:t>Journal of environmental management,</a:t>
            </a:r>
            <a:r>
              <a:rPr lang="en-US" sz="1800" kern="100" dirty="0">
                <a:effectLst/>
                <a:latin typeface="Times New Roman" panose="02020603050405020304" pitchFamily="18" charset="0"/>
                <a:ea typeface="Calibri" panose="020F0502020204030204" pitchFamily="34" charset="0"/>
              </a:rPr>
              <a:t> 339</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117917.</a:t>
            </a:r>
            <a:endParaRPr lang="en-IN" sz="1800" kern="100" dirty="0">
              <a:effectLst/>
              <a:latin typeface="Calibri" panose="020F0502020204030204" pitchFamily="34" charset="0"/>
              <a:ea typeface="Calibri" panose="020F0502020204030204" pitchFamily="34" charset="0"/>
            </a:endParaRPr>
          </a:p>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CHOUDHARY, J., OHRI, A. &amp; KUMAR, B. 2015. </a:t>
            </a:r>
            <a:r>
              <a:rPr lang="en-US" sz="1800" i="1" kern="100" dirty="0">
                <a:effectLst/>
                <a:latin typeface="Times New Roman" panose="02020603050405020304" pitchFamily="18" charset="0"/>
                <a:ea typeface="Calibri" panose="020F0502020204030204" pitchFamily="34" charset="0"/>
              </a:rPr>
              <a:t>Identification of Road Accidents Hot Spots in Varanasi using QGIS</a:t>
            </a:r>
            <a:r>
              <a:rPr lang="en-US" sz="1800" kern="100" dirty="0">
                <a:effectLst/>
                <a:latin typeface="Times New Roman" panose="02020603050405020304" pitchFamily="18" charset="0"/>
                <a:ea typeface="Calibri" panose="020F0502020204030204" pitchFamily="34" charset="0"/>
              </a:rPr>
              <a:t>.</a:t>
            </a:r>
            <a:endParaRPr lang="en-IN" sz="1800" kern="100" dirty="0">
              <a:effectLst/>
              <a:latin typeface="Calibri" panose="020F0502020204030204" pitchFamily="34" charset="0"/>
              <a:ea typeface="Calibri" panose="020F0502020204030204" pitchFamily="34" charset="0"/>
            </a:endParaRPr>
          </a:p>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ERDOĞAN, S., YILMAZ, I., BAYBURA, T. &amp; GULLU, M. 2008. Geographical information systems aided traffic accident analysis system case study: City of </a:t>
            </a:r>
            <a:r>
              <a:rPr lang="en-US" sz="1800" kern="100" dirty="0" err="1">
                <a:effectLst/>
                <a:latin typeface="Times New Roman" panose="02020603050405020304" pitchFamily="18" charset="0"/>
                <a:ea typeface="Calibri" panose="020F0502020204030204" pitchFamily="34" charset="0"/>
              </a:rPr>
              <a:t>Afyonkarahisar</a:t>
            </a:r>
            <a:r>
              <a:rPr lang="en-US" sz="1800" kern="100" dirty="0">
                <a:effectLst/>
                <a:latin typeface="Times New Roman" panose="02020603050405020304" pitchFamily="18" charset="0"/>
                <a:ea typeface="Calibri" panose="020F0502020204030204" pitchFamily="34" charset="0"/>
              </a:rPr>
              <a:t>. </a:t>
            </a:r>
            <a:r>
              <a:rPr lang="en-US" sz="1800" i="1" kern="100" dirty="0">
                <a:effectLst/>
                <a:latin typeface="Times New Roman" panose="02020603050405020304" pitchFamily="18" charset="0"/>
                <a:ea typeface="Calibri" panose="020F0502020204030204" pitchFamily="34" charset="0"/>
              </a:rPr>
              <a:t>Accident; analysis and prevention,</a:t>
            </a:r>
            <a:r>
              <a:rPr lang="en-US" sz="1800" kern="100" dirty="0">
                <a:effectLst/>
                <a:latin typeface="Times New Roman" panose="02020603050405020304" pitchFamily="18" charset="0"/>
                <a:ea typeface="Calibri" panose="020F0502020204030204" pitchFamily="34" charset="0"/>
              </a:rPr>
              <a:t> 40</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174-81.</a:t>
            </a:r>
            <a:endParaRPr lang="en-IN" sz="1800" kern="100" dirty="0">
              <a:effectLst/>
              <a:latin typeface="Calibri" panose="020F0502020204030204" pitchFamily="34" charset="0"/>
              <a:ea typeface="Calibri" panose="020F0502020204030204" pitchFamily="34" charset="0"/>
            </a:endParaRPr>
          </a:p>
          <a:p>
            <a:pPr marL="457200" indent="-457200" algn="just">
              <a:spcAft>
                <a:spcPts val="600"/>
              </a:spcAft>
            </a:pPr>
            <a:r>
              <a:rPr lang="en-US" sz="1800" kern="100" dirty="0">
                <a:effectLst/>
                <a:latin typeface="Times New Roman" panose="02020603050405020304" pitchFamily="18" charset="0"/>
                <a:ea typeface="Calibri" panose="020F0502020204030204" pitchFamily="34" charset="0"/>
              </a:rPr>
              <a:t>GONZÁLEZ-VÉLEZ, J. C., TORRES-MADRONERO, M. C., MURILLO-ESCOBAR, J. &amp; JARAMILLO-FAYAD, J. C. 2021. An artificial intelligent framework for prediction of wildlife vehicle collision hotspots based on geographic information systems and multispectral imagery. </a:t>
            </a:r>
            <a:r>
              <a:rPr lang="en-US" sz="1800" i="1" kern="100" dirty="0">
                <a:effectLst/>
                <a:latin typeface="Times New Roman" panose="02020603050405020304" pitchFamily="18" charset="0"/>
                <a:ea typeface="Calibri" panose="020F0502020204030204" pitchFamily="34" charset="0"/>
              </a:rPr>
              <a:t>Ecological Informatics,</a:t>
            </a:r>
            <a:r>
              <a:rPr lang="en-US" sz="1800" kern="100" dirty="0">
                <a:effectLst/>
                <a:latin typeface="Times New Roman" panose="02020603050405020304" pitchFamily="18" charset="0"/>
                <a:ea typeface="Calibri" panose="020F0502020204030204" pitchFamily="34" charset="0"/>
              </a:rPr>
              <a:t> 63</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101291.</a:t>
            </a:r>
            <a:endParaRPr lang="en-IN" sz="1800" kern="100" dirty="0">
              <a:effectLst/>
              <a:latin typeface="Calibri" panose="020F0502020204030204" pitchFamily="34" charset="0"/>
              <a:ea typeface="Calibri" panose="020F0502020204030204" pitchFamily="34" charset="0"/>
            </a:endParaRPr>
          </a:p>
        </p:txBody>
      </p:sp>
      <p:sp>
        <p:nvSpPr>
          <p:cNvPr id="2" name="TextBox 1">
            <a:extLst>
              <a:ext uri="{FF2B5EF4-FFF2-40B4-BE49-F238E27FC236}">
                <a16:creationId xmlns:a16="http://schemas.microsoft.com/office/drawing/2014/main" id="{30AE1545-CECD-996A-B502-B410939FEB41}"/>
              </a:ext>
            </a:extLst>
          </p:cNvPr>
          <p:cNvSpPr txBox="1"/>
          <p:nvPr/>
        </p:nvSpPr>
        <p:spPr>
          <a:xfrm>
            <a:off x="0" y="0"/>
            <a:ext cx="12192000" cy="6813550"/>
          </a:xfrm>
          <a:prstGeom prst="rect">
            <a:avLst/>
          </a:prstGeom>
          <a:solidFill>
            <a:schemeClr val="bg1"/>
          </a:solidFill>
        </p:spPr>
        <p:txBody>
          <a:bodyPr wrap="square" rtlCol="0">
            <a:spAutoFit/>
          </a:bodyPr>
          <a:lstStyle/>
          <a:p>
            <a:endParaRPr lang="en-IN" dirty="0"/>
          </a:p>
        </p:txBody>
      </p:sp>
      <p:sp>
        <p:nvSpPr>
          <p:cNvPr id="7" name="TextBox 6">
            <a:extLst>
              <a:ext uri="{FF2B5EF4-FFF2-40B4-BE49-F238E27FC236}">
                <a16:creationId xmlns:a16="http://schemas.microsoft.com/office/drawing/2014/main" id="{0CE78611-8981-97C4-28AB-0699F6239F55}"/>
              </a:ext>
            </a:extLst>
          </p:cNvPr>
          <p:cNvSpPr txBox="1"/>
          <p:nvPr/>
        </p:nvSpPr>
        <p:spPr>
          <a:xfrm>
            <a:off x="361950" y="371475"/>
            <a:ext cx="11353799" cy="5750569"/>
          </a:xfrm>
          <a:prstGeom prst="rect">
            <a:avLst/>
          </a:prstGeom>
          <a:noFill/>
        </p:spPr>
        <p:txBody>
          <a:bodyPr wrap="square">
            <a:spAutoFit/>
          </a:bodyPr>
          <a:lstStyle/>
          <a:p>
            <a:pPr algn="ctr">
              <a:buNone/>
            </a:pPr>
            <a:r>
              <a:rPr lang="en-IN" sz="2800" b="1" dirty="0"/>
              <a:t>🌿 Thank You</a:t>
            </a:r>
          </a:p>
          <a:p>
            <a:pPr algn="ctr">
              <a:buNone/>
            </a:pPr>
            <a:r>
              <a:rPr lang="en-IN" sz="2800" b="1" dirty="0"/>
              <a:t>Questions &amp; Discussion</a:t>
            </a:r>
          </a:p>
          <a:p>
            <a:pPr algn="ctr">
              <a:buNone/>
            </a:pPr>
            <a:endParaRPr lang="en-IN" dirty="0"/>
          </a:p>
          <a:p>
            <a:pPr algn="ctr">
              <a:buNone/>
            </a:pPr>
            <a:r>
              <a:rPr lang="en-IN" dirty="0"/>
              <a:t>📘 </a:t>
            </a:r>
            <a:r>
              <a:rPr lang="en-IN" i="1" dirty="0"/>
              <a:t>Paper Title:</a:t>
            </a:r>
            <a:br>
              <a:rPr lang="en-IN" dirty="0"/>
            </a:br>
            <a:r>
              <a:rPr lang="en-IN" b="1" dirty="0"/>
              <a:t>A Study of Animal–Vehicle Collisions in the Road Network of Punjab: Statistical and Spatial Analysis</a:t>
            </a:r>
            <a:endParaRPr lang="en-IN" dirty="0"/>
          </a:p>
          <a:p>
            <a:pPr algn="ctr"/>
            <a:endParaRPr lang="en-IN" dirty="0"/>
          </a:p>
          <a:p>
            <a:pPr algn="ctr"/>
            <a:endParaRPr lang="en-IN" dirty="0"/>
          </a:p>
          <a:p>
            <a:pPr algn="ctr"/>
            <a:r>
              <a:rPr lang="en-IN" dirty="0"/>
              <a:t>👨‍🎓 </a:t>
            </a:r>
            <a:r>
              <a:rPr lang="en-IN" b="1" dirty="0"/>
              <a:t>Presenter &amp; Author:</a:t>
            </a:r>
            <a:br>
              <a:rPr lang="en-IN" dirty="0"/>
            </a:br>
            <a:r>
              <a:rPr lang="en-IN" b="1" dirty="0"/>
              <a:t>Simranjeet Singh</a:t>
            </a:r>
            <a:br>
              <a:rPr lang="en-IN" dirty="0"/>
            </a:br>
            <a:r>
              <a:rPr lang="en-IN" dirty="0"/>
              <a:t>📧 </a:t>
            </a:r>
            <a:r>
              <a:rPr lang="en-IN" b="1" dirty="0"/>
              <a:t>Contact:</a:t>
            </a:r>
            <a:r>
              <a:rPr lang="en-IN" dirty="0"/>
              <a:t> </a:t>
            </a:r>
            <a:r>
              <a:rPr lang="en-IN" dirty="0">
                <a:hlinkClick r:id="rId2"/>
              </a:rPr>
              <a:t>simrantath2502@gmail.com</a:t>
            </a:r>
            <a:r>
              <a:rPr lang="en-IN" dirty="0"/>
              <a:t>, +91-9779495631</a:t>
            </a:r>
          </a:p>
          <a:p>
            <a:pPr algn="ctr">
              <a:buNone/>
            </a:pPr>
            <a:endParaRPr lang="en-IN" dirty="0"/>
          </a:p>
          <a:p>
            <a:pPr algn="ctr">
              <a:buNone/>
            </a:pPr>
            <a:endParaRPr lang="en-IN" dirty="0"/>
          </a:p>
          <a:p>
            <a:pPr algn="ctr">
              <a:buNone/>
            </a:pPr>
            <a:endParaRPr lang="en-IN" dirty="0"/>
          </a:p>
          <a:p>
            <a:pPr algn="ctr">
              <a:buNone/>
            </a:pPr>
            <a:endParaRPr lang="en-IN" dirty="0"/>
          </a:p>
          <a:p>
            <a:pPr algn="ctr">
              <a:buNone/>
            </a:pPr>
            <a:r>
              <a:rPr lang="en-IN" dirty="0"/>
              <a:t>📍 </a:t>
            </a:r>
            <a:r>
              <a:rPr lang="en-IN" b="1" dirty="0"/>
              <a:t>Presented at:</a:t>
            </a:r>
            <a:br>
              <a:rPr lang="en-IN" dirty="0"/>
            </a:br>
            <a:r>
              <a:rPr lang="en-IN" b="1" dirty="0"/>
              <a:t>18th Urban Mobility India (UMI) Conference cum Exhibition 2025</a:t>
            </a:r>
            <a:br>
              <a:rPr lang="en-IN" dirty="0"/>
            </a:br>
            <a:r>
              <a:rPr lang="en-IN" dirty="0"/>
              <a:t>Ministry of Housing and Urban Affairs, Government of India</a:t>
            </a:r>
          </a:p>
          <a:p>
            <a:pPr algn="ctr">
              <a:buNone/>
            </a:pPr>
            <a:endParaRPr lang="en-IN" dirty="0"/>
          </a:p>
          <a:p>
            <a:pPr algn="ctr">
              <a:buNone/>
            </a:pPr>
            <a:r>
              <a:rPr lang="en-GB" dirty="0"/>
              <a:t>🩵 </a:t>
            </a:r>
            <a:r>
              <a:rPr lang="en-GB" i="1" dirty="0"/>
              <a:t>“Safe Roads for All — Humans and Animals Alike”</a:t>
            </a:r>
            <a:endParaRPr lang="en-IN" dirty="0"/>
          </a:p>
        </p:txBody>
      </p:sp>
    </p:spTree>
    <p:extLst>
      <p:ext uri="{BB962C8B-B14F-4D97-AF65-F5344CB8AC3E}">
        <p14:creationId xmlns:p14="http://schemas.microsoft.com/office/powerpoint/2010/main" val="386583589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2" grpId="0" animBg="1"/>
      <p:bldP spid="7" grpId="0"/>
    </p:bld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17681</TotalTime>
  <Words>2332</Words>
  <Application>Microsoft Office PowerPoint</Application>
  <PresentationFormat>Widescreen</PresentationFormat>
  <Paragraphs>339</Paragraphs>
  <Slides>20</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Barlow</vt:lpstr>
      <vt:lpstr>Barlow Medium</vt:lpstr>
      <vt:lpstr>Calibri</vt:lpstr>
      <vt:lpstr>Gill Sans MT</vt:lpstr>
      <vt:lpstr>Times New Roman</vt:lpstr>
      <vt:lpstr>Wingdings</vt:lpstr>
      <vt:lpstr>Parcel</vt:lpstr>
      <vt:lpstr>A Study of Animal-Vehicle Collisions in the Road Network of Punjab: Statistical and Spatial Analysis</vt:lpstr>
      <vt:lpstr>WHAT ARE ANIMAL-VEHICLE COLLISIONS (AVCs)?</vt:lpstr>
      <vt:lpstr>Introduction</vt:lpstr>
      <vt:lpstr>Literature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of Animal-Vehicle Collisions in the Road Network of Punjab: Statistical and Spatial Analysis</dc:title>
  <dc:creator>Simranjeet Singh</dc:creator>
  <cp:lastModifiedBy>SAFE Society</cp:lastModifiedBy>
  <cp:revision>82</cp:revision>
  <cp:lastPrinted>2023-09-29T06:26:37Z</cp:lastPrinted>
  <dcterms:created xsi:type="dcterms:W3CDTF">2023-09-28T17:48:05Z</dcterms:created>
  <dcterms:modified xsi:type="dcterms:W3CDTF">2025-11-02T11:55:53Z</dcterms:modified>
</cp:coreProperties>
</file>