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24"/>
  </p:notesMasterIdLst>
  <p:sldIdLst>
    <p:sldId id="271" r:id="rId5"/>
    <p:sldId id="278" r:id="rId6"/>
    <p:sldId id="272" r:id="rId7"/>
    <p:sldId id="282" r:id="rId8"/>
    <p:sldId id="283" r:id="rId9"/>
    <p:sldId id="281" r:id="rId10"/>
    <p:sldId id="285" r:id="rId11"/>
    <p:sldId id="284" r:id="rId12"/>
    <p:sldId id="286" r:id="rId13"/>
    <p:sldId id="287" r:id="rId14"/>
    <p:sldId id="288" r:id="rId15"/>
    <p:sldId id="290" r:id="rId16"/>
    <p:sldId id="289" r:id="rId17"/>
    <p:sldId id="295" r:id="rId18"/>
    <p:sldId id="291" r:id="rId19"/>
    <p:sldId id="292" r:id="rId20"/>
    <p:sldId id="293" r:id="rId21"/>
    <p:sldId id="294" r:id="rId22"/>
    <p:sldId id="26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0A597-7BCB-44A9-9B7E-ADE82667F5CD}" v="2693" dt="2025-10-31T12:59:53.406"/>
    <p1510:client id="{735DF875-27F8-473A-BEA8-65297B352677}" v="1078" dt="2025-10-31T12:59:23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sha Yadav" userId="e019f50e-713c-4811-b229-6fac97039a71" providerId="ADAL" clId="{6439821E-414D-4DF1-A704-D44DB75CC14E}"/>
    <pc:docChg chg="undo custSel addSld delSld modSld sldOrd">
      <pc:chgData name="Varsha Yadav" userId="e019f50e-713c-4811-b229-6fac97039a71" providerId="ADAL" clId="{6439821E-414D-4DF1-A704-D44DB75CC14E}" dt="2025-10-31T12:59:23.081" v="4421" actId="1076"/>
      <pc:docMkLst>
        <pc:docMk/>
      </pc:docMkLst>
      <pc:sldChg chg="del">
        <pc:chgData name="Varsha Yadav" userId="e019f50e-713c-4811-b229-6fac97039a71" providerId="ADAL" clId="{6439821E-414D-4DF1-A704-D44DB75CC14E}" dt="2025-10-28T10:56:28.082" v="1" actId="2696"/>
        <pc:sldMkLst>
          <pc:docMk/>
          <pc:sldMk cId="2026772072" sldId="262"/>
        </pc:sldMkLst>
      </pc:sldChg>
      <pc:sldChg chg="modSp mod">
        <pc:chgData name="Varsha Yadav" userId="e019f50e-713c-4811-b229-6fac97039a71" providerId="ADAL" clId="{6439821E-414D-4DF1-A704-D44DB75CC14E}" dt="2025-10-28T12:46:38.454" v="1382" actId="20577"/>
        <pc:sldMkLst>
          <pc:docMk/>
          <pc:sldMk cId="4167977639" sldId="266"/>
        </pc:sldMkLst>
        <pc:spChg chg="mod">
          <ac:chgData name="Varsha Yadav" userId="e019f50e-713c-4811-b229-6fac97039a71" providerId="ADAL" clId="{6439821E-414D-4DF1-A704-D44DB75CC14E}" dt="2025-10-28T12:46:38.454" v="1382" actId="20577"/>
          <ac:spMkLst>
            <pc:docMk/>
            <pc:sldMk cId="4167977639" sldId="266"/>
            <ac:spMk id="2" creationId="{00000000-0000-0000-0000-000000000000}"/>
          </ac:spMkLst>
        </pc:spChg>
      </pc:sldChg>
      <pc:sldChg chg="del">
        <pc:chgData name="Varsha Yadav" userId="e019f50e-713c-4811-b229-6fac97039a71" providerId="ADAL" clId="{6439821E-414D-4DF1-A704-D44DB75CC14E}" dt="2025-10-28T12:46:29.788" v="1364" actId="2696"/>
        <pc:sldMkLst>
          <pc:docMk/>
          <pc:sldMk cId="4197002550" sldId="268"/>
        </pc:sldMkLst>
      </pc:sldChg>
      <pc:sldChg chg="addSp modSp del mod">
        <pc:chgData name="Varsha Yadav" userId="e019f50e-713c-4811-b229-6fac97039a71" providerId="ADAL" clId="{6439821E-414D-4DF1-A704-D44DB75CC14E}" dt="2025-10-28T10:57:37.358" v="6" actId="2696"/>
        <pc:sldMkLst>
          <pc:docMk/>
          <pc:sldMk cId="278976711" sldId="269"/>
        </pc:sldMkLst>
      </pc:sldChg>
      <pc:sldChg chg="del">
        <pc:chgData name="Varsha Yadav" userId="e019f50e-713c-4811-b229-6fac97039a71" providerId="ADAL" clId="{6439821E-414D-4DF1-A704-D44DB75CC14E}" dt="2025-10-28T12:46:32.346" v="1365" actId="2696"/>
        <pc:sldMkLst>
          <pc:docMk/>
          <pc:sldMk cId="1149366568" sldId="270"/>
        </pc:sldMkLst>
      </pc:sldChg>
      <pc:sldChg chg="modSp add mod">
        <pc:chgData name="Varsha Yadav" userId="e019f50e-713c-4811-b229-6fac97039a71" providerId="ADAL" clId="{6439821E-414D-4DF1-A704-D44DB75CC14E}" dt="2025-10-31T12:49:09.927" v="4371" actId="2711"/>
        <pc:sldMkLst>
          <pc:docMk/>
          <pc:sldMk cId="3537961576" sldId="271"/>
        </pc:sldMkLst>
        <pc:spChg chg="mod">
          <ac:chgData name="Varsha Yadav" userId="e019f50e-713c-4811-b229-6fac97039a71" providerId="ADAL" clId="{6439821E-414D-4DF1-A704-D44DB75CC14E}" dt="2025-10-31T12:46:02.928" v="4361" actId="20577"/>
          <ac:spMkLst>
            <pc:docMk/>
            <pc:sldMk cId="3537961576" sldId="271"/>
            <ac:spMk id="2" creationId="{EAADC323-7EF8-B4F8-B719-2800626224B7}"/>
          </ac:spMkLst>
        </pc:spChg>
        <pc:spChg chg="mod">
          <ac:chgData name="Varsha Yadav" userId="e019f50e-713c-4811-b229-6fac97039a71" providerId="ADAL" clId="{6439821E-414D-4DF1-A704-D44DB75CC14E}" dt="2025-10-28T11:03:55.537" v="52" actId="255"/>
          <ac:spMkLst>
            <pc:docMk/>
            <pc:sldMk cId="3537961576" sldId="271"/>
            <ac:spMk id="3" creationId="{9BE67200-17A3-C941-8B53-8F72D39EF65A}"/>
          </ac:spMkLst>
        </pc:spChg>
        <pc:spChg chg="mod">
          <ac:chgData name="Varsha Yadav" userId="e019f50e-713c-4811-b229-6fac97039a71" providerId="ADAL" clId="{6439821E-414D-4DF1-A704-D44DB75CC14E}" dt="2025-10-31T12:49:09.927" v="4371" actId="2711"/>
          <ac:spMkLst>
            <pc:docMk/>
            <pc:sldMk cId="3537961576" sldId="271"/>
            <ac:spMk id="4" creationId="{84E44513-A978-F04D-0CA7-625619B5C1A8}"/>
          </ac:spMkLst>
        </pc:spChg>
      </pc:sldChg>
      <pc:sldChg chg="addSp delSp modSp add mod">
        <pc:chgData name="Varsha Yadav" userId="e019f50e-713c-4811-b229-6fac97039a71" providerId="ADAL" clId="{6439821E-414D-4DF1-A704-D44DB75CC14E}" dt="2025-10-29T11:13:03.379" v="2295" actId="207"/>
        <pc:sldMkLst>
          <pc:docMk/>
          <pc:sldMk cId="3036433938" sldId="272"/>
        </pc:sldMkLst>
        <pc:spChg chg="mod">
          <ac:chgData name="Varsha Yadav" userId="e019f50e-713c-4811-b229-6fac97039a71" providerId="ADAL" clId="{6439821E-414D-4DF1-A704-D44DB75CC14E}" dt="2025-10-28T12:26:00.462" v="1094" actId="14100"/>
          <ac:spMkLst>
            <pc:docMk/>
            <pc:sldMk cId="3036433938" sldId="272"/>
            <ac:spMk id="2" creationId="{9605B6D4-EFC1-7C2F-0263-FDAE20604C26}"/>
          </ac:spMkLst>
        </pc:spChg>
        <pc:spChg chg="mod">
          <ac:chgData name="Varsha Yadav" userId="e019f50e-713c-4811-b229-6fac97039a71" providerId="ADAL" clId="{6439821E-414D-4DF1-A704-D44DB75CC14E}" dt="2025-10-29T11:13:03.379" v="2295" actId="207"/>
          <ac:spMkLst>
            <pc:docMk/>
            <pc:sldMk cId="3036433938" sldId="272"/>
            <ac:spMk id="3" creationId="{2D2420CF-2752-C32B-1E86-417F5825F008}"/>
          </ac:spMkLst>
        </pc:spChg>
      </pc:sldChg>
      <pc:sldChg chg="modSp add del mod">
        <pc:chgData name="Varsha Yadav" userId="e019f50e-713c-4811-b229-6fac97039a71" providerId="ADAL" clId="{6439821E-414D-4DF1-A704-D44DB75CC14E}" dt="2025-10-28T11:45:06.790" v="378" actId="2696"/>
        <pc:sldMkLst>
          <pc:docMk/>
          <pc:sldMk cId="3153465385" sldId="274"/>
        </pc:sldMkLst>
      </pc:sldChg>
      <pc:sldChg chg="modSp add mod">
        <pc:chgData name="Varsha Yadav" userId="e019f50e-713c-4811-b229-6fac97039a71" providerId="ADAL" clId="{6439821E-414D-4DF1-A704-D44DB75CC14E}" dt="2025-10-31T11:14:01.482" v="3649" actId="120"/>
        <pc:sldMkLst>
          <pc:docMk/>
          <pc:sldMk cId="3944886038" sldId="278"/>
        </pc:sldMkLst>
        <pc:spChg chg="mod">
          <ac:chgData name="Varsha Yadav" userId="e019f50e-713c-4811-b229-6fac97039a71" providerId="ADAL" clId="{6439821E-414D-4DF1-A704-D44DB75CC14E}" dt="2025-10-28T12:25:55.828" v="1093" actId="14100"/>
          <ac:spMkLst>
            <pc:docMk/>
            <pc:sldMk cId="3944886038" sldId="278"/>
            <ac:spMk id="2" creationId="{958F626E-E99F-7335-9B66-1FC3686BA685}"/>
          </ac:spMkLst>
        </pc:spChg>
        <pc:spChg chg="mod">
          <ac:chgData name="Varsha Yadav" userId="e019f50e-713c-4811-b229-6fac97039a71" providerId="ADAL" clId="{6439821E-414D-4DF1-A704-D44DB75CC14E}" dt="2025-10-31T11:14:01.482" v="3649" actId="120"/>
          <ac:spMkLst>
            <pc:docMk/>
            <pc:sldMk cId="3944886038" sldId="278"/>
            <ac:spMk id="7" creationId="{7CA19372-5112-8DE2-B8E8-3CB5B019FD75}"/>
          </ac:spMkLst>
        </pc:spChg>
        <pc:spChg chg="mod">
          <ac:chgData name="Varsha Yadav" userId="e019f50e-713c-4811-b229-6fac97039a71" providerId="ADAL" clId="{6439821E-414D-4DF1-A704-D44DB75CC14E}" dt="2025-10-31T11:13:25.609" v="3646" actId="20577"/>
          <ac:spMkLst>
            <pc:docMk/>
            <pc:sldMk cId="3944886038" sldId="278"/>
            <ac:spMk id="8" creationId="{26FACAE0-860F-D4BB-314F-27725284E1B7}"/>
          </ac:spMkLst>
        </pc:spChg>
        <pc:spChg chg="mod">
          <ac:chgData name="Varsha Yadav" userId="e019f50e-713c-4811-b229-6fac97039a71" providerId="ADAL" clId="{6439821E-414D-4DF1-A704-D44DB75CC14E}" dt="2025-10-31T11:13:28.455" v="3647" actId="20577"/>
          <ac:spMkLst>
            <pc:docMk/>
            <pc:sldMk cId="3944886038" sldId="278"/>
            <ac:spMk id="9" creationId="{CA0F46BD-F75B-292E-57F5-20F75BE20239}"/>
          </ac:spMkLst>
        </pc:spChg>
        <pc:spChg chg="mod">
          <ac:chgData name="Varsha Yadav" userId="e019f50e-713c-4811-b229-6fac97039a71" providerId="ADAL" clId="{6439821E-414D-4DF1-A704-D44DB75CC14E}" dt="2025-10-31T10:57:30.023" v="3644" actId="2085"/>
          <ac:spMkLst>
            <pc:docMk/>
            <pc:sldMk cId="3944886038" sldId="278"/>
            <ac:spMk id="10" creationId="{5906E44C-A7B6-12FE-279C-9E3565E75F82}"/>
          </ac:spMkLst>
        </pc:spChg>
        <pc:spChg chg="mod">
          <ac:chgData name="Varsha Yadav" userId="e019f50e-713c-4811-b229-6fac97039a71" providerId="ADAL" clId="{6439821E-414D-4DF1-A704-D44DB75CC14E}" dt="2025-10-31T11:13:31.648" v="3648" actId="20577"/>
          <ac:spMkLst>
            <pc:docMk/>
            <pc:sldMk cId="3944886038" sldId="278"/>
            <ac:spMk id="11" creationId="{15B4C37F-F8FD-CF3A-66DE-85C21BCB1D4D}"/>
          </ac:spMkLst>
        </pc:spChg>
        <pc:spChg chg="mod">
          <ac:chgData name="Varsha Yadav" userId="e019f50e-713c-4811-b229-6fac97039a71" providerId="ADAL" clId="{6439821E-414D-4DF1-A704-D44DB75CC14E}" dt="2025-10-28T10:59:17.942" v="22" actId="1076"/>
          <ac:spMkLst>
            <pc:docMk/>
            <pc:sldMk cId="3944886038" sldId="278"/>
            <ac:spMk id="14" creationId="{C78F75D4-A10D-EE0C-50F6-05E537AB9CB1}"/>
          </ac:spMkLst>
        </pc:spChg>
        <pc:picChg chg="mod">
          <ac:chgData name="Varsha Yadav" userId="e019f50e-713c-4811-b229-6fac97039a71" providerId="ADAL" clId="{6439821E-414D-4DF1-A704-D44DB75CC14E}" dt="2025-10-28T10:59:11.259" v="20" actId="1076"/>
          <ac:picMkLst>
            <pc:docMk/>
            <pc:sldMk cId="3944886038" sldId="278"/>
            <ac:picMk id="17" creationId="{763209E5-7B79-D093-1829-E3E471C2F841}"/>
          </ac:picMkLst>
        </pc:picChg>
      </pc:sldChg>
      <pc:sldChg chg="modSp add del mod">
        <pc:chgData name="Varsha Yadav" userId="e019f50e-713c-4811-b229-6fac97039a71" providerId="ADAL" clId="{6439821E-414D-4DF1-A704-D44DB75CC14E}" dt="2025-10-28T11:41:01.476" v="319" actId="2696"/>
        <pc:sldMkLst>
          <pc:docMk/>
          <pc:sldMk cId="3681449785" sldId="280"/>
        </pc:sldMkLst>
      </pc:sldChg>
      <pc:sldChg chg="modSp add mod">
        <pc:chgData name="Varsha Yadav" userId="e019f50e-713c-4811-b229-6fac97039a71" providerId="ADAL" clId="{6439821E-414D-4DF1-A704-D44DB75CC14E}" dt="2025-10-28T12:26:21.095" v="1097" actId="14100"/>
        <pc:sldMkLst>
          <pc:docMk/>
          <pc:sldMk cId="1564935729" sldId="281"/>
        </pc:sldMkLst>
        <pc:spChg chg="mod">
          <ac:chgData name="Varsha Yadav" userId="e019f50e-713c-4811-b229-6fac97039a71" providerId="ADAL" clId="{6439821E-414D-4DF1-A704-D44DB75CC14E}" dt="2025-10-28T12:26:21.095" v="1097" actId="14100"/>
          <ac:spMkLst>
            <pc:docMk/>
            <pc:sldMk cId="1564935729" sldId="281"/>
            <ac:spMk id="2" creationId="{C717B8AC-9C0C-84E8-CD4B-B8A7C2DBDEEE}"/>
          </ac:spMkLst>
        </pc:spChg>
        <pc:spChg chg="mod">
          <ac:chgData name="Varsha Yadav" userId="e019f50e-713c-4811-b229-6fac97039a71" providerId="ADAL" clId="{6439821E-414D-4DF1-A704-D44DB75CC14E}" dt="2025-10-28T12:01:32.012" v="683" actId="14100"/>
          <ac:spMkLst>
            <pc:docMk/>
            <pc:sldMk cId="1564935729" sldId="281"/>
            <ac:spMk id="3" creationId="{1B1BDB5D-7E92-0E95-4B88-5AB49409A91B}"/>
          </ac:spMkLst>
        </pc:spChg>
      </pc:sldChg>
      <pc:sldChg chg="addSp delSp modSp add mod">
        <pc:chgData name="Varsha Yadav" userId="e019f50e-713c-4811-b229-6fac97039a71" providerId="ADAL" clId="{6439821E-414D-4DF1-A704-D44DB75CC14E}" dt="2025-10-28T12:26:12.168" v="1095" actId="14100"/>
        <pc:sldMkLst>
          <pc:docMk/>
          <pc:sldMk cId="2342666777" sldId="282"/>
        </pc:sldMkLst>
        <pc:spChg chg="mod">
          <ac:chgData name="Varsha Yadav" userId="e019f50e-713c-4811-b229-6fac97039a71" providerId="ADAL" clId="{6439821E-414D-4DF1-A704-D44DB75CC14E}" dt="2025-10-28T12:26:12.168" v="1095" actId="14100"/>
          <ac:spMkLst>
            <pc:docMk/>
            <pc:sldMk cId="2342666777" sldId="282"/>
            <ac:spMk id="2" creationId="{D644FCB3-B834-9C5E-7BC0-1144097FE795}"/>
          </ac:spMkLst>
        </pc:spChg>
        <pc:spChg chg="add mod">
          <ac:chgData name="Varsha Yadav" userId="e019f50e-713c-4811-b229-6fac97039a71" providerId="ADAL" clId="{6439821E-414D-4DF1-A704-D44DB75CC14E}" dt="2025-10-28T12:01:59.469" v="689" actId="14100"/>
          <ac:spMkLst>
            <pc:docMk/>
            <pc:sldMk cId="2342666777" sldId="282"/>
            <ac:spMk id="6" creationId="{7A23AD83-22DE-3107-4516-26F49DE61946}"/>
          </ac:spMkLst>
        </pc:spChg>
        <pc:spChg chg="add mod">
          <ac:chgData name="Varsha Yadav" userId="e019f50e-713c-4811-b229-6fac97039a71" providerId="ADAL" clId="{6439821E-414D-4DF1-A704-D44DB75CC14E}" dt="2025-10-28T12:02:02.122" v="690" actId="14100"/>
          <ac:spMkLst>
            <pc:docMk/>
            <pc:sldMk cId="2342666777" sldId="282"/>
            <ac:spMk id="7" creationId="{2FC7A203-B4BC-F277-0BB0-12668DBA9EEE}"/>
          </ac:spMkLst>
        </pc:spChg>
        <pc:graphicFrameChg chg="add mod modGraphic">
          <ac:chgData name="Varsha Yadav" userId="e019f50e-713c-4811-b229-6fac97039a71" providerId="ADAL" clId="{6439821E-414D-4DF1-A704-D44DB75CC14E}" dt="2025-10-28T12:01:56.811" v="688" actId="14100"/>
          <ac:graphicFrameMkLst>
            <pc:docMk/>
            <pc:sldMk cId="2342666777" sldId="282"/>
            <ac:graphicFrameMk id="5" creationId="{654225D9-8963-DF1D-4E1E-BD22A5CDD7DC}"/>
          </ac:graphicFrameMkLst>
        </pc:graphicFrameChg>
      </pc:sldChg>
      <pc:sldChg chg="addSp modSp add mod ord">
        <pc:chgData name="Varsha Yadav" userId="e019f50e-713c-4811-b229-6fac97039a71" providerId="ADAL" clId="{6439821E-414D-4DF1-A704-D44DB75CC14E}" dt="2025-10-29T11:13:18.152" v="2296" actId="14734"/>
        <pc:sldMkLst>
          <pc:docMk/>
          <pc:sldMk cId="2527943859" sldId="283"/>
        </pc:sldMkLst>
        <pc:spChg chg="mod">
          <ac:chgData name="Varsha Yadav" userId="e019f50e-713c-4811-b229-6fac97039a71" providerId="ADAL" clId="{6439821E-414D-4DF1-A704-D44DB75CC14E}" dt="2025-10-28T12:26:16.294" v="1096" actId="14100"/>
          <ac:spMkLst>
            <pc:docMk/>
            <pc:sldMk cId="2527943859" sldId="283"/>
            <ac:spMk id="2" creationId="{1EAC5C06-088F-E14D-1E4D-720F0F9409AD}"/>
          </ac:spMkLst>
        </pc:spChg>
        <pc:spChg chg="add mod">
          <ac:chgData name="Varsha Yadav" userId="e019f50e-713c-4811-b229-6fac97039a71" providerId="ADAL" clId="{6439821E-414D-4DF1-A704-D44DB75CC14E}" dt="2025-10-28T12:01:49.449" v="687" actId="14100"/>
          <ac:spMkLst>
            <pc:docMk/>
            <pc:sldMk cId="2527943859" sldId="283"/>
            <ac:spMk id="3" creationId="{593C59DA-66EA-DE66-8C52-44A5E7A178CA}"/>
          </ac:spMkLst>
        </pc:spChg>
        <pc:spChg chg="mod">
          <ac:chgData name="Varsha Yadav" userId="e019f50e-713c-4811-b229-6fac97039a71" providerId="ADAL" clId="{6439821E-414D-4DF1-A704-D44DB75CC14E}" dt="2025-10-28T12:01:44.184" v="685" actId="14100"/>
          <ac:spMkLst>
            <pc:docMk/>
            <pc:sldMk cId="2527943859" sldId="283"/>
            <ac:spMk id="6" creationId="{5F51F141-BB2B-5DE7-EBBD-27A6CEF0665D}"/>
          </ac:spMkLst>
        </pc:spChg>
        <pc:graphicFrameChg chg="mod modGraphic">
          <ac:chgData name="Varsha Yadav" userId="e019f50e-713c-4811-b229-6fac97039a71" providerId="ADAL" clId="{6439821E-414D-4DF1-A704-D44DB75CC14E}" dt="2025-10-29T11:13:18.152" v="2296" actId="14734"/>
          <ac:graphicFrameMkLst>
            <pc:docMk/>
            <pc:sldMk cId="2527943859" sldId="283"/>
            <ac:graphicFrameMk id="5" creationId="{E2572857-7F98-337D-299B-BBC8CE5ED1C6}"/>
          </ac:graphicFrameMkLst>
        </pc:graphicFrameChg>
      </pc:sldChg>
      <pc:sldChg chg="addSp delSp modSp add mod">
        <pc:chgData name="Varsha Yadav" userId="e019f50e-713c-4811-b229-6fac97039a71" providerId="ADAL" clId="{6439821E-414D-4DF1-A704-D44DB75CC14E}" dt="2025-10-31T12:59:23.081" v="4421" actId="1076"/>
        <pc:sldMkLst>
          <pc:docMk/>
          <pc:sldMk cId="4133561362" sldId="284"/>
        </pc:sldMkLst>
        <pc:spChg chg="mod">
          <ac:chgData name="Varsha Yadav" userId="e019f50e-713c-4811-b229-6fac97039a71" providerId="ADAL" clId="{6439821E-414D-4DF1-A704-D44DB75CC14E}" dt="2025-10-28T12:26:31.840" v="1099" actId="14100"/>
          <ac:spMkLst>
            <pc:docMk/>
            <pc:sldMk cId="4133561362" sldId="284"/>
            <ac:spMk id="2" creationId="{3DE55CAB-8646-CC81-0C6F-379607393FFC}"/>
          </ac:spMkLst>
        </pc:spChg>
        <pc:spChg chg="add mod">
          <ac:chgData name="Varsha Yadav" userId="e019f50e-713c-4811-b229-6fac97039a71" providerId="ADAL" clId="{6439821E-414D-4DF1-A704-D44DB75CC14E}" dt="2025-10-31T12:57:54.190" v="4403" actId="1076"/>
          <ac:spMkLst>
            <pc:docMk/>
            <pc:sldMk cId="4133561362" sldId="284"/>
            <ac:spMk id="3" creationId="{CBE5C1D7-7BDF-A2B4-6F48-D630A592BCD2}"/>
          </ac:spMkLst>
        </pc:spChg>
        <pc:spChg chg="add mod">
          <ac:chgData name="Varsha Yadav" userId="e019f50e-713c-4811-b229-6fac97039a71" providerId="ADAL" clId="{6439821E-414D-4DF1-A704-D44DB75CC14E}" dt="2025-10-31T12:57:14.869" v="4398" actId="1582"/>
          <ac:spMkLst>
            <pc:docMk/>
            <pc:sldMk cId="4133561362" sldId="284"/>
            <ac:spMk id="5" creationId="{45F5254A-2B34-4F54-8613-F720CC6F3D60}"/>
          </ac:spMkLst>
        </pc:spChg>
        <pc:spChg chg="add mod">
          <ac:chgData name="Varsha Yadav" userId="e019f50e-713c-4811-b229-6fac97039a71" providerId="ADAL" clId="{6439821E-414D-4DF1-A704-D44DB75CC14E}" dt="2025-10-30T05:52:11.226" v="3615" actId="20577"/>
          <ac:spMkLst>
            <pc:docMk/>
            <pc:sldMk cId="4133561362" sldId="284"/>
            <ac:spMk id="6" creationId="{DE44A306-D1CD-1958-617E-EF7D6AB7A5C4}"/>
          </ac:spMkLst>
        </pc:spChg>
        <pc:spChg chg="add mod">
          <ac:chgData name="Varsha Yadav" userId="e019f50e-713c-4811-b229-6fac97039a71" providerId="ADAL" clId="{6439821E-414D-4DF1-A704-D44DB75CC14E}" dt="2025-10-31T12:57:20.476" v="4399" actId="1582"/>
          <ac:spMkLst>
            <pc:docMk/>
            <pc:sldMk cId="4133561362" sldId="284"/>
            <ac:spMk id="7" creationId="{F29DB874-F72B-07F8-2675-BBCEA2CAE59C}"/>
          </ac:spMkLst>
        </pc:spChg>
        <pc:spChg chg="add mod">
          <ac:chgData name="Varsha Yadav" userId="e019f50e-713c-4811-b229-6fac97039a71" providerId="ADAL" clId="{6439821E-414D-4DF1-A704-D44DB75CC14E}" dt="2025-10-28T11:44:59.974" v="377" actId="12"/>
          <ac:spMkLst>
            <pc:docMk/>
            <pc:sldMk cId="4133561362" sldId="284"/>
            <ac:spMk id="8" creationId="{918D918A-677B-9E3B-0BAE-9D8D23B35151}"/>
          </ac:spMkLst>
        </pc:spChg>
        <pc:spChg chg="add del mod">
          <ac:chgData name="Varsha Yadav" userId="e019f50e-713c-4811-b229-6fac97039a71" providerId="ADAL" clId="{6439821E-414D-4DF1-A704-D44DB75CC14E}" dt="2025-10-31T12:58:32.768" v="4409" actId="478"/>
          <ac:spMkLst>
            <pc:docMk/>
            <pc:sldMk cId="4133561362" sldId="284"/>
            <ac:spMk id="9" creationId="{DBB3EC14-9EBD-9C35-4E1C-28CE3F95EDF2}"/>
          </ac:spMkLst>
        </pc:spChg>
        <pc:spChg chg="add del mod">
          <ac:chgData name="Varsha Yadav" userId="e019f50e-713c-4811-b229-6fac97039a71" providerId="ADAL" clId="{6439821E-414D-4DF1-A704-D44DB75CC14E}" dt="2025-10-31T12:58:49.656" v="4415" actId="478"/>
          <ac:spMkLst>
            <pc:docMk/>
            <pc:sldMk cId="4133561362" sldId="284"/>
            <ac:spMk id="10" creationId="{5D75C13A-D262-3685-488A-E64565ABDCC7}"/>
          </ac:spMkLst>
        </pc:spChg>
        <pc:spChg chg="add mod">
          <ac:chgData name="Varsha Yadav" userId="e019f50e-713c-4811-b229-6fac97039a71" providerId="ADAL" clId="{6439821E-414D-4DF1-A704-D44DB75CC14E}" dt="2025-10-31T12:59:23.081" v="4421" actId="1076"/>
          <ac:spMkLst>
            <pc:docMk/>
            <pc:sldMk cId="4133561362" sldId="284"/>
            <ac:spMk id="11" creationId="{D66FC0A0-A969-B457-2C82-A256A563D0F6}"/>
          </ac:spMkLst>
        </pc:spChg>
        <pc:picChg chg="add del mod">
          <ac:chgData name="Varsha Yadav" userId="e019f50e-713c-4811-b229-6fac97039a71" providerId="ADAL" clId="{6439821E-414D-4DF1-A704-D44DB75CC14E}" dt="2025-10-31T12:58:47.354" v="4414" actId="478"/>
          <ac:picMkLst>
            <pc:docMk/>
            <pc:sldMk cId="4133561362" sldId="284"/>
            <ac:picMk id="4" creationId="{07019566-0FB6-E060-3883-2ADD63B4859C}"/>
          </ac:picMkLst>
        </pc:picChg>
      </pc:sldChg>
      <pc:sldChg chg="addSp delSp modSp add mod">
        <pc:chgData name="Varsha Yadav" userId="e019f50e-713c-4811-b229-6fac97039a71" providerId="ADAL" clId="{6439821E-414D-4DF1-A704-D44DB75CC14E}" dt="2025-10-30T05:52:07.273" v="3613" actId="1076"/>
        <pc:sldMkLst>
          <pc:docMk/>
          <pc:sldMk cId="1889597945" sldId="285"/>
        </pc:sldMkLst>
        <pc:spChg chg="mod">
          <ac:chgData name="Varsha Yadav" userId="e019f50e-713c-4811-b229-6fac97039a71" providerId="ADAL" clId="{6439821E-414D-4DF1-A704-D44DB75CC14E}" dt="2025-10-29T12:22:28.225" v="3582" actId="20577"/>
          <ac:spMkLst>
            <pc:docMk/>
            <pc:sldMk cId="1889597945" sldId="285"/>
            <ac:spMk id="2" creationId="{936C3B60-C619-1401-BC82-A51E50DDCB0E}"/>
          </ac:spMkLst>
        </pc:spChg>
        <pc:spChg chg="add mod">
          <ac:chgData name="Varsha Yadav" userId="e019f50e-713c-4811-b229-6fac97039a71" providerId="ADAL" clId="{6439821E-414D-4DF1-A704-D44DB75CC14E}" dt="2025-10-29T12:11:47.189" v="3440" actId="1076"/>
          <ac:spMkLst>
            <pc:docMk/>
            <pc:sldMk cId="1889597945" sldId="285"/>
            <ac:spMk id="3" creationId="{1C0183B4-0885-D294-6630-0C07504307C9}"/>
          </ac:spMkLst>
        </pc:spChg>
        <pc:spChg chg="add mod">
          <ac:chgData name="Varsha Yadav" userId="e019f50e-713c-4811-b229-6fac97039a71" providerId="ADAL" clId="{6439821E-414D-4DF1-A704-D44DB75CC14E}" dt="2025-10-29T12:17:03.085" v="3521" actId="1076"/>
          <ac:spMkLst>
            <pc:docMk/>
            <pc:sldMk cId="1889597945" sldId="285"/>
            <ac:spMk id="4" creationId="{0B82E622-B569-90F6-F277-3822CF09290C}"/>
          </ac:spMkLst>
        </pc:spChg>
        <pc:spChg chg="add mod">
          <ac:chgData name="Varsha Yadav" userId="e019f50e-713c-4811-b229-6fac97039a71" providerId="ADAL" clId="{6439821E-414D-4DF1-A704-D44DB75CC14E}" dt="2025-10-29T12:17:05.701" v="3522" actId="1076"/>
          <ac:spMkLst>
            <pc:docMk/>
            <pc:sldMk cId="1889597945" sldId="285"/>
            <ac:spMk id="5" creationId="{2368D6DC-417E-E247-92D7-FD387F5F67A9}"/>
          </ac:spMkLst>
        </pc:spChg>
        <pc:spChg chg="add mod">
          <ac:chgData name="Varsha Yadav" userId="e019f50e-713c-4811-b229-6fac97039a71" providerId="ADAL" clId="{6439821E-414D-4DF1-A704-D44DB75CC14E}" dt="2025-10-29T12:12:28.799" v="3450" actId="1076"/>
          <ac:spMkLst>
            <pc:docMk/>
            <pc:sldMk cId="1889597945" sldId="285"/>
            <ac:spMk id="6" creationId="{D06888A4-EE06-5C08-F804-8F725820B87D}"/>
          </ac:spMkLst>
        </pc:spChg>
        <pc:spChg chg="add mod">
          <ac:chgData name="Varsha Yadav" userId="e019f50e-713c-4811-b229-6fac97039a71" providerId="ADAL" clId="{6439821E-414D-4DF1-A704-D44DB75CC14E}" dt="2025-10-29T12:15:00.542" v="3488" actId="1076"/>
          <ac:spMkLst>
            <pc:docMk/>
            <pc:sldMk cId="1889597945" sldId="285"/>
            <ac:spMk id="7" creationId="{2486506E-4191-CCF8-C040-27918ED8ADB0}"/>
          </ac:spMkLst>
        </pc:spChg>
        <pc:spChg chg="add mod">
          <ac:chgData name="Varsha Yadav" userId="e019f50e-713c-4811-b229-6fac97039a71" providerId="ADAL" clId="{6439821E-414D-4DF1-A704-D44DB75CC14E}" dt="2025-10-29T12:18:31.494" v="3537" actId="1076"/>
          <ac:spMkLst>
            <pc:docMk/>
            <pc:sldMk cId="1889597945" sldId="285"/>
            <ac:spMk id="8" creationId="{9E104586-4418-DA89-8C31-26AC3A2AD9D5}"/>
          </ac:spMkLst>
        </pc:spChg>
        <pc:spChg chg="add mod">
          <ac:chgData name="Varsha Yadav" userId="e019f50e-713c-4811-b229-6fac97039a71" providerId="ADAL" clId="{6439821E-414D-4DF1-A704-D44DB75CC14E}" dt="2025-10-29T12:12:44.918" v="3455" actId="1076"/>
          <ac:spMkLst>
            <pc:docMk/>
            <pc:sldMk cId="1889597945" sldId="285"/>
            <ac:spMk id="9" creationId="{60EF3CCA-189A-8166-69A2-49963B596270}"/>
          </ac:spMkLst>
        </pc:spChg>
        <pc:spChg chg="add mod">
          <ac:chgData name="Varsha Yadav" userId="e019f50e-713c-4811-b229-6fac97039a71" providerId="ADAL" clId="{6439821E-414D-4DF1-A704-D44DB75CC14E}" dt="2025-10-29T12:15:03.629" v="3489" actId="1076"/>
          <ac:spMkLst>
            <pc:docMk/>
            <pc:sldMk cId="1889597945" sldId="285"/>
            <ac:spMk id="10" creationId="{A95AB332-E6F9-E910-4765-77B1E683AF16}"/>
          </ac:spMkLst>
        </pc:spChg>
        <pc:spChg chg="add mod">
          <ac:chgData name="Varsha Yadav" userId="e019f50e-713c-4811-b229-6fac97039a71" providerId="ADAL" clId="{6439821E-414D-4DF1-A704-D44DB75CC14E}" dt="2025-10-29T12:14:19.318" v="3483" actId="14100"/>
          <ac:spMkLst>
            <pc:docMk/>
            <pc:sldMk cId="1889597945" sldId="285"/>
            <ac:spMk id="11" creationId="{6239CD31-95AA-7940-E8AF-A2ACEF75F149}"/>
          </ac:spMkLst>
        </pc:spChg>
        <pc:spChg chg="add mod">
          <ac:chgData name="Varsha Yadav" userId="e019f50e-713c-4811-b229-6fac97039a71" providerId="ADAL" clId="{6439821E-414D-4DF1-A704-D44DB75CC14E}" dt="2025-10-29T12:17:46.990" v="3531" actId="1076"/>
          <ac:spMkLst>
            <pc:docMk/>
            <pc:sldMk cId="1889597945" sldId="285"/>
            <ac:spMk id="12" creationId="{03C8899C-F39D-BDAF-F657-A5347172F959}"/>
          </ac:spMkLst>
        </pc:spChg>
        <pc:spChg chg="add mod">
          <ac:chgData name="Varsha Yadav" userId="e019f50e-713c-4811-b229-6fac97039a71" providerId="ADAL" clId="{6439821E-414D-4DF1-A704-D44DB75CC14E}" dt="2025-10-29T12:17:28.949" v="3528" actId="1076"/>
          <ac:spMkLst>
            <pc:docMk/>
            <pc:sldMk cId="1889597945" sldId="285"/>
            <ac:spMk id="13" creationId="{300F3F5C-B802-3E10-2BBA-8C5219D14E11}"/>
          </ac:spMkLst>
        </pc:spChg>
        <pc:spChg chg="add mod">
          <ac:chgData name="Varsha Yadav" userId="e019f50e-713c-4811-b229-6fac97039a71" providerId="ADAL" clId="{6439821E-414D-4DF1-A704-D44DB75CC14E}" dt="2025-10-29T12:18:26.829" v="3536" actId="1076"/>
          <ac:spMkLst>
            <pc:docMk/>
            <pc:sldMk cId="1889597945" sldId="285"/>
            <ac:spMk id="14" creationId="{956FFF56-091F-BB79-3CC2-BAA8D88C25A0}"/>
          </ac:spMkLst>
        </pc:spChg>
        <pc:spChg chg="add mod">
          <ac:chgData name="Varsha Yadav" userId="e019f50e-713c-4811-b229-6fac97039a71" providerId="ADAL" clId="{6439821E-414D-4DF1-A704-D44DB75CC14E}" dt="2025-10-29T12:11:59.382" v="3443" actId="1076"/>
          <ac:spMkLst>
            <pc:docMk/>
            <pc:sldMk cId="1889597945" sldId="285"/>
            <ac:spMk id="15" creationId="{E572B811-4D21-95FC-EB10-12C1123985F1}"/>
          </ac:spMkLst>
        </pc:spChg>
        <pc:spChg chg="add mod">
          <ac:chgData name="Varsha Yadav" userId="e019f50e-713c-4811-b229-6fac97039a71" providerId="ADAL" clId="{6439821E-414D-4DF1-A704-D44DB75CC14E}" dt="2025-10-29T12:12:04.270" v="3444" actId="1076"/>
          <ac:spMkLst>
            <pc:docMk/>
            <pc:sldMk cId="1889597945" sldId="285"/>
            <ac:spMk id="16" creationId="{C8658E78-9133-2533-9771-7409BCBB6B62}"/>
          </ac:spMkLst>
        </pc:spChg>
        <pc:spChg chg="add mod">
          <ac:chgData name="Varsha Yadav" userId="e019f50e-713c-4811-b229-6fac97039a71" providerId="ADAL" clId="{6439821E-414D-4DF1-A704-D44DB75CC14E}" dt="2025-10-29T12:19:11.592" v="3542" actId="1076"/>
          <ac:spMkLst>
            <pc:docMk/>
            <pc:sldMk cId="1889597945" sldId="285"/>
            <ac:spMk id="46" creationId="{DEC8F442-06EA-302A-5A78-95AA15FC96BB}"/>
          </ac:spMkLst>
        </pc:spChg>
        <pc:spChg chg="add mod">
          <ac:chgData name="Varsha Yadav" userId="e019f50e-713c-4811-b229-6fac97039a71" providerId="ADAL" clId="{6439821E-414D-4DF1-A704-D44DB75CC14E}" dt="2025-10-30T05:52:07.273" v="3613" actId="1076"/>
          <ac:spMkLst>
            <pc:docMk/>
            <pc:sldMk cId="1889597945" sldId="285"/>
            <ac:spMk id="68" creationId="{2DF8F6E4-B1DC-5A31-C548-A24A72A659C8}"/>
          </ac:spMkLst>
        </pc:spChg>
        <pc:cxnChg chg="add mod">
          <ac:chgData name="Varsha Yadav" userId="e019f50e-713c-4811-b229-6fac97039a71" providerId="ADAL" clId="{6439821E-414D-4DF1-A704-D44DB75CC14E}" dt="2025-10-29T12:15:23.320" v="3492" actId="13822"/>
          <ac:cxnSpMkLst>
            <pc:docMk/>
            <pc:sldMk cId="1889597945" sldId="285"/>
            <ac:cxnSpMk id="18" creationId="{F2A74CFF-F8CB-0835-92FF-464EF7DE30FE}"/>
          </ac:cxnSpMkLst>
        </pc:cxnChg>
        <pc:cxnChg chg="add mod">
          <ac:chgData name="Varsha Yadav" userId="e019f50e-713c-4811-b229-6fac97039a71" providerId="ADAL" clId="{6439821E-414D-4DF1-A704-D44DB75CC14E}" dt="2025-10-29T12:15:29.910" v="3494" actId="1076"/>
          <ac:cxnSpMkLst>
            <pc:docMk/>
            <pc:sldMk cId="1889597945" sldId="285"/>
            <ac:cxnSpMk id="20" creationId="{0662DC1A-6BC3-1388-40B1-F7F7F446B498}"/>
          </ac:cxnSpMkLst>
        </pc:cxnChg>
        <pc:cxnChg chg="add mod">
          <ac:chgData name="Varsha Yadav" userId="e019f50e-713c-4811-b229-6fac97039a71" providerId="ADAL" clId="{6439821E-414D-4DF1-A704-D44DB75CC14E}" dt="2025-10-29T12:15:35.260" v="3497" actId="1076"/>
          <ac:cxnSpMkLst>
            <pc:docMk/>
            <pc:sldMk cId="1889597945" sldId="285"/>
            <ac:cxnSpMk id="21" creationId="{5DCBFEAA-1703-0601-06E9-696A0DDC1BBD}"/>
          </ac:cxnSpMkLst>
        </pc:cxnChg>
        <pc:cxnChg chg="add mod">
          <ac:chgData name="Varsha Yadav" userId="e019f50e-713c-4811-b229-6fac97039a71" providerId="ADAL" clId="{6439821E-414D-4DF1-A704-D44DB75CC14E}" dt="2025-10-29T12:15:44.758" v="3499" actId="1076"/>
          <ac:cxnSpMkLst>
            <pc:docMk/>
            <pc:sldMk cId="1889597945" sldId="285"/>
            <ac:cxnSpMk id="22" creationId="{F60E5FE6-6A02-ADB9-E067-47CFF2427126}"/>
          </ac:cxnSpMkLst>
        </pc:cxnChg>
        <pc:cxnChg chg="add mod">
          <ac:chgData name="Varsha Yadav" userId="e019f50e-713c-4811-b229-6fac97039a71" providerId="ADAL" clId="{6439821E-414D-4DF1-A704-D44DB75CC14E}" dt="2025-10-29T12:15:48.243" v="3501" actId="1076"/>
          <ac:cxnSpMkLst>
            <pc:docMk/>
            <pc:sldMk cId="1889597945" sldId="285"/>
            <ac:cxnSpMk id="23" creationId="{E03D740E-D1E0-E8B7-C72F-DA3D19AA0F5D}"/>
          </ac:cxnSpMkLst>
        </pc:cxnChg>
        <pc:cxnChg chg="add mod">
          <ac:chgData name="Varsha Yadav" userId="e019f50e-713c-4811-b229-6fac97039a71" providerId="ADAL" clId="{6439821E-414D-4DF1-A704-D44DB75CC14E}" dt="2025-10-29T12:15:52.741" v="3503" actId="1076"/>
          <ac:cxnSpMkLst>
            <pc:docMk/>
            <pc:sldMk cId="1889597945" sldId="285"/>
            <ac:cxnSpMk id="24" creationId="{97934345-7353-6073-A11F-336F489604E3}"/>
          </ac:cxnSpMkLst>
        </pc:cxnChg>
        <pc:cxnChg chg="add mod">
          <ac:chgData name="Varsha Yadav" userId="e019f50e-713c-4811-b229-6fac97039a71" providerId="ADAL" clId="{6439821E-414D-4DF1-A704-D44DB75CC14E}" dt="2025-10-29T12:15:57.225" v="3505" actId="1076"/>
          <ac:cxnSpMkLst>
            <pc:docMk/>
            <pc:sldMk cId="1889597945" sldId="285"/>
            <ac:cxnSpMk id="25" creationId="{5A127097-7873-7A15-22D4-BBDDDD2B77C1}"/>
          </ac:cxnSpMkLst>
        </pc:cxnChg>
        <pc:cxnChg chg="add mod">
          <ac:chgData name="Varsha Yadav" userId="e019f50e-713c-4811-b229-6fac97039a71" providerId="ADAL" clId="{6439821E-414D-4DF1-A704-D44DB75CC14E}" dt="2025-10-29T12:17:31.766" v="3529" actId="14100"/>
          <ac:cxnSpMkLst>
            <pc:docMk/>
            <pc:sldMk cId="1889597945" sldId="285"/>
            <ac:cxnSpMk id="26" creationId="{2871A9D5-B69A-24D2-FB44-7B75A0638660}"/>
          </ac:cxnSpMkLst>
        </pc:cxnChg>
        <pc:cxnChg chg="add mod">
          <ac:chgData name="Varsha Yadav" userId="e019f50e-713c-4811-b229-6fac97039a71" providerId="ADAL" clId="{6439821E-414D-4DF1-A704-D44DB75CC14E}" dt="2025-10-29T12:17:34.733" v="3530" actId="14100"/>
          <ac:cxnSpMkLst>
            <pc:docMk/>
            <pc:sldMk cId="1889597945" sldId="285"/>
            <ac:cxnSpMk id="28" creationId="{26491B6A-B058-253C-6B7C-C51426B0F711}"/>
          </ac:cxnSpMkLst>
        </pc:cxnChg>
        <pc:cxnChg chg="add mod">
          <ac:chgData name="Varsha Yadav" userId="e019f50e-713c-4811-b229-6fac97039a71" providerId="ADAL" clId="{6439821E-414D-4DF1-A704-D44DB75CC14E}" dt="2025-10-29T12:17:03.085" v="3521" actId="1076"/>
          <ac:cxnSpMkLst>
            <pc:docMk/>
            <pc:sldMk cId="1889597945" sldId="285"/>
            <ac:cxnSpMk id="31" creationId="{E6AEA863-245D-E0DD-0325-DA632E6C1FCB}"/>
          </ac:cxnSpMkLst>
        </pc:cxnChg>
        <pc:cxnChg chg="add mod">
          <ac:chgData name="Varsha Yadav" userId="e019f50e-713c-4811-b229-6fac97039a71" providerId="ADAL" clId="{6439821E-414D-4DF1-A704-D44DB75CC14E}" dt="2025-10-29T12:17:14.335" v="3525" actId="14100"/>
          <ac:cxnSpMkLst>
            <pc:docMk/>
            <pc:sldMk cId="1889597945" sldId="285"/>
            <ac:cxnSpMk id="37" creationId="{8797AC81-6732-9339-FDD4-B80EB2953D9B}"/>
          </ac:cxnSpMkLst>
        </pc:cxnChg>
        <pc:cxnChg chg="add mod">
          <ac:chgData name="Varsha Yadav" userId="e019f50e-713c-4811-b229-6fac97039a71" providerId="ADAL" clId="{6439821E-414D-4DF1-A704-D44DB75CC14E}" dt="2025-10-29T12:17:21.934" v="3527" actId="1076"/>
          <ac:cxnSpMkLst>
            <pc:docMk/>
            <pc:sldMk cId="1889597945" sldId="285"/>
            <ac:cxnSpMk id="39" creationId="{07F36F74-DA64-02D9-757D-EA10372B9506}"/>
          </ac:cxnSpMkLst>
        </pc:cxnChg>
        <pc:cxnChg chg="add mod">
          <ac:chgData name="Varsha Yadav" userId="e019f50e-713c-4811-b229-6fac97039a71" providerId="ADAL" clId="{6439821E-414D-4DF1-A704-D44DB75CC14E}" dt="2025-10-29T12:18:12.462" v="3535" actId="13822"/>
          <ac:cxnSpMkLst>
            <pc:docMk/>
            <pc:sldMk cId="1889597945" sldId="285"/>
            <ac:cxnSpMk id="43" creationId="{007FC850-1B18-DB06-1B57-36AE6DF6E17A}"/>
          </ac:cxnSpMkLst>
        </pc:cxnChg>
        <pc:cxnChg chg="add mod">
          <ac:chgData name="Varsha Yadav" userId="e019f50e-713c-4811-b229-6fac97039a71" providerId="ADAL" clId="{6439821E-414D-4DF1-A704-D44DB75CC14E}" dt="2025-10-29T12:19:56.789" v="3548" actId="14100"/>
          <ac:cxnSpMkLst>
            <pc:docMk/>
            <pc:sldMk cId="1889597945" sldId="285"/>
            <ac:cxnSpMk id="47" creationId="{AD54C36F-C563-BC66-11BD-BBB1115BCA60}"/>
          </ac:cxnSpMkLst>
        </pc:cxnChg>
        <pc:cxnChg chg="add mod">
          <ac:chgData name="Varsha Yadav" userId="e019f50e-713c-4811-b229-6fac97039a71" providerId="ADAL" clId="{6439821E-414D-4DF1-A704-D44DB75CC14E}" dt="2025-10-29T12:21:31.415" v="3574" actId="14100"/>
          <ac:cxnSpMkLst>
            <pc:docMk/>
            <pc:sldMk cId="1889597945" sldId="285"/>
            <ac:cxnSpMk id="56" creationId="{C911CA0A-4A8C-2369-F89F-C88A1E2426AD}"/>
          </ac:cxnSpMkLst>
        </pc:cxnChg>
        <pc:cxnChg chg="add mod">
          <ac:chgData name="Varsha Yadav" userId="e019f50e-713c-4811-b229-6fac97039a71" providerId="ADAL" clId="{6439821E-414D-4DF1-A704-D44DB75CC14E}" dt="2025-10-29T12:21:12.300" v="3569" actId="14100"/>
          <ac:cxnSpMkLst>
            <pc:docMk/>
            <pc:sldMk cId="1889597945" sldId="285"/>
            <ac:cxnSpMk id="57" creationId="{98CB8C22-6A45-AAA1-105E-03BB521943BA}"/>
          </ac:cxnSpMkLst>
        </pc:cxnChg>
        <pc:cxnChg chg="add mod">
          <ac:chgData name="Varsha Yadav" userId="e019f50e-713c-4811-b229-6fac97039a71" providerId="ADAL" clId="{6439821E-414D-4DF1-A704-D44DB75CC14E}" dt="2025-10-29T12:21:28.646" v="3573" actId="14100"/>
          <ac:cxnSpMkLst>
            <pc:docMk/>
            <pc:sldMk cId="1889597945" sldId="285"/>
            <ac:cxnSpMk id="59" creationId="{56CD4B8E-2D00-FA36-7790-9624CB684217}"/>
          </ac:cxnSpMkLst>
        </pc:cxnChg>
        <pc:cxnChg chg="add mod">
          <ac:chgData name="Varsha Yadav" userId="e019f50e-713c-4811-b229-6fac97039a71" providerId="ADAL" clId="{6439821E-414D-4DF1-A704-D44DB75CC14E}" dt="2025-10-29T12:21:23.014" v="3572" actId="14100"/>
          <ac:cxnSpMkLst>
            <pc:docMk/>
            <pc:sldMk cId="1889597945" sldId="285"/>
            <ac:cxnSpMk id="60" creationId="{738C8B78-1A94-3612-2087-2AA21557A281}"/>
          </ac:cxnSpMkLst>
        </pc:cxnChg>
      </pc:sldChg>
      <pc:sldChg chg="addSp delSp modSp add mod">
        <pc:chgData name="Varsha Yadav" userId="e019f50e-713c-4811-b229-6fac97039a71" providerId="ADAL" clId="{6439821E-414D-4DF1-A704-D44DB75CC14E}" dt="2025-10-31T12:50:35.045" v="4372" actId="14100"/>
        <pc:sldMkLst>
          <pc:docMk/>
          <pc:sldMk cId="1510558678" sldId="286"/>
        </pc:sldMkLst>
        <pc:spChg chg="mod">
          <ac:chgData name="Varsha Yadav" userId="e019f50e-713c-4811-b229-6fac97039a71" providerId="ADAL" clId="{6439821E-414D-4DF1-A704-D44DB75CC14E}" dt="2025-10-28T12:26:37.667" v="1100" actId="14100"/>
          <ac:spMkLst>
            <pc:docMk/>
            <pc:sldMk cId="1510558678" sldId="286"/>
            <ac:spMk id="2" creationId="{FF5E0D42-F790-195F-6C5F-9450CB442825}"/>
          </ac:spMkLst>
        </pc:spChg>
        <pc:spChg chg="add mod">
          <ac:chgData name="Varsha Yadav" userId="e019f50e-713c-4811-b229-6fac97039a71" providerId="ADAL" clId="{6439821E-414D-4DF1-A704-D44DB75CC14E}" dt="2025-10-28T12:01:19.919" v="682" actId="14100"/>
          <ac:spMkLst>
            <pc:docMk/>
            <pc:sldMk cId="1510558678" sldId="286"/>
            <ac:spMk id="4" creationId="{32372708-2B11-DB49-6352-F7F328836A99}"/>
          </ac:spMkLst>
        </pc:spChg>
        <pc:spChg chg="add mod">
          <ac:chgData name="Varsha Yadav" userId="e019f50e-713c-4811-b229-6fac97039a71" providerId="ADAL" clId="{6439821E-414D-4DF1-A704-D44DB75CC14E}" dt="2025-10-31T12:50:35.045" v="4372" actId="14100"/>
          <ac:spMkLst>
            <pc:docMk/>
            <pc:sldMk cId="1510558678" sldId="286"/>
            <ac:spMk id="7" creationId="{8643333C-D867-1D96-2D39-A13568B87882}"/>
          </ac:spMkLst>
        </pc:spChg>
        <pc:graphicFrameChg chg="add mod modGraphic">
          <ac:chgData name="Varsha Yadav" userId="e019f50e-713c-4811-b229-6fac97039a71" providerId="ADAL" clId="{6439821E-414D-4DF1-A704-D44DB75CC14E}" dt="2025-10-31T11:45:18.203" v="3657"/>
          <ac:graphicFrameMkLst>
            <pc:docMk/>
            <pc:sldMk cId="1510558678" sldId="286"/>
            <ac:graphicFrameMk id="3" creationId="{30075935-677C-8893-A8EC-5A43771DC601}"/>
          </ac:graphicFrameMkLst>
        </pc:graphicFrameChg>
      </pc:sldChg>
      <pc:sldChg chg="addSp delSp modSp add mod">
        <pc:chgData name="Varsha Yadav" userId="e019f50e-713c-4811-b229-6fac97039a71" providerId="ADAL" clId="{6439821E-414D-4DF1-A704-D44DB75CC14E}" dt="2025-10-31T12:03:40.729" v="3909" actId="14100"/>
        <pc:sldMkLst>
          <pc:docMk/>
          <pc:sldMk cId="3675850124" sldId="287"/>
        </pc:sldMkLst>
        <pc:spChg chg="mod">
          <ac:chgData name="Varsha Yadav" userId="e019f50e-713c-4811-b229-6fac97039a71" providerId="ADAL" clId="{6439821E-414D-4DF1-A704-D44DB75CC14E}" dt="2025-10-28T12:26:53.230" v="1101" actId="255"/>
          <ac:spMkLst>
            <pc:docMk/>
            <pc:sldMk cId="3675850124" sldId="287"/>
            <ac:spMk id="2" creationId="{04DA913F-9B5F-1ADE-5118-F5D86553A4E2}"/>
          </ac:spMkLst>
        </pc:spChg>
        <pc:spChg chg="add mod">
          <ac:chgData name="Varsha Yadav" userId="e019f50e-713c-4811-b229-6fac97039a71" providerId="ADAL" clId="{6439821E-414D-4DF1-A704-D44DB75CC14E}" dt="2025-10-31T12:03:16.377" v="3904" actId="1076"/>
          <ac:spMkLst>
            <pc:docMk/>
            <pc:sldMk cId="3675850124" sldId="287"/>
            <ac:spMk id="3" creationId="{37354522-813C-FD48-72C2-D63546B8CA02}"/>
          </ac:spMkLst>
        </pc:spChg>
        <pc:spChg chg="add mod">
          <ac:chgData name="Varsha Yadav" userId="e019f50e-713c-4811-b229-6fac97039a71" providerId="ADAL" clId="{6439821E-414D-4DF1-A704-D44DB75CC14E}" dt="2025-10-31T12:03:31.413" v="3906" actId="1076"/>
          <ac:spMkLst>
            <pc:docMk/>
            <pc:sldMk cId="3675850124" sldId="287"/>
            <ac:spMk id="5" creationId="{C143124E-D596-4335-4DF5-371189647766}"/>
          </ac:spMkLst>
        </pc:spChg>
        <pc:spChg chg="add mod">
          <ac:chgData name="Varsha Yadav" userId="e019f50e-713c-4811-b229-6fac97039a71" providerId="ADAL" clId="{6439821E-414D-4DF1-A704-D44DB75CC14E}" dt="2025-10-31T12:03:40.729" v="3909" actId="14100"/>
          <ac:spMkLst>
            <pc:docMk/>
            <pc:sldMk cId="3675850124" sldId="287"/>
            <ac:spMk id="6" creationId="{B0FD71B5-765F-15E3-74F7-61AA51339ABF}"/>
          </ac:spMkLst>
        </pc:spChg>
      </pc:sldChg>
      <pc:sldChg chg="addSp delSp modSp add mod">
        <pc:chgData name="Varsha Yadav" userId="e019f50e-713c-4811-b229-6fac97039a71" providerId="ADAL" clId="{6439821E-414D-4DF1-A704-D44DB75CC14E}" dt="2025-10-31T12:10:52.466" v="4152" actId="14100"/>
        <pc:sldMkLst>
          <pc:docMk/>
          <pc:sldMk cId="2324571991" sldId="288"/>
        </pc:sldMkLst>
        <pc:spChg chg="mod">
          <ac:chgData name="Varsha Yadav" userId="e019f50e-713c-4811-b229-6fac97039a71" providerId="ADAL" clId="{6439821E-414D-4DF1-A704-D44DB75CC14E}" dt="2025-10-28T12:26:59.899" v="1102" actId="255"/>
          <ac:spMkLst>
            <pc:docMk/>
            <pc:sldMk cId="2324571991" sldId="288"/>
            <ac:spMk id="2" creationId="{444D0CBD-8A54-CE7B-46D7-D0E321FDE446}"/>
          </ac:spMkLst>
        </pc:spChg>
        <pc:spChg chg="add mod">
          <ac:chgData name="Varsha Yadav" userId="e019f50e-713c-4811-b229-6fac97039a71" providerId="ADAL" clId="{6439821E-414D-4DF1-A704-D44DB75CC14E}" dt="2025-10-30T05:53:35.301" v="3635" actId="1076"/>
          <ac:spMkLst>
            <pc:docMk/>
            <pc:sldMk cId="2324571991" sldId="288"/>
            <ac:spMk id="3" creationId="{535A4824-EF4F-07EA-3F74-C5B2B8D1192D}"/>
          </ac:spMkLst>
        </pc:spChg>
        <pc:spChg chg="add mod">
          <ac:chgData name="Varsha Yadav" userId="e019f50e-713c-4811-b229-6fac97039a71" providerId="ADAL" clId="{6439821E-414D-4DF1-A704-D44DB75CC14E}" dt="2025-10-31T12:10:52.466" v="4152" actId="14100"/>
          <ac:spMkLst>
            <pc:docMk/>
            <pc:sldMk cId="2324571991" sldId="288"/>
            <ac:spMk id="4" creationId="{FFF970DC-752E-4015-5E0E-E5618FC48E45}"/>
          </ac:spMkLst>
        </pc:spChg>
        <pc:spChg chg="add mod">
          <ac:chgData name="Varsha Yadav" userId="e019f50e-713c-4811-b229-6fac97039a71" providerId="ADAL" clId="{6439821E-414D-4DF1-A704-D44DB75CC14E}" dt="2025-10-29T11:25:20.393" v="2631" actId="1076"/>
          <ac:spMkLst>
            <pc:docMk/>
            <pc:sldMk cId="2324571991" sldId="288"/>
            <ac:spMk id="7" creationId="{F5508DA0-8287-51C2-290F-9FC9FEC0E711}"/>
          </ac:spMkLst>
        </pc:spChg>
        <pc:spChg chg="add mod">
          <ac:chgData name="Varsha Yadav" userId="e019f50e-713c-4811-b229-6fac97039a71" providerId="ADAL" clId="{6439821E-414D-4DF1-A704-D44DB75CC14E}" dt="2025-10-29T11:25:28.569" v="2634" actId="14100"/>
          <ac:spMkLst>
            <pc:docMk/>
            <pc:sldMk cId="2324571991" sldId="288"/>
            <ac:spMk id="8" creationId="{44480D21-9350-01B3-D508-1E03A58AD7A0}"/>
          </ac:spMkLst>
        </pc:spChg>
        <pc:spChg chg="add mod">
          <ac:chgData name="Varsha Yadav" userId="e019f50e-713c-4811-b229-6fac97039a71" providerId="ADAL" clId="{6439821E-414D-4DF1-A704-D44DB75CC14E}" dt="2025-10-29T11:25:40.465" v="2637" actId="1076"/>
          <ac:spMkLst>
            <pc:docMk/>
            <pc:sldMk cId="2324571991" sldId="288"/>
            <ac:spMk id="9" creationId="{32386CB0-82F1-99C8-EE8D-71C4B4FDF5B7}"/>
          </ac:spMkLst>
        </pc:spChg>
        <pc:spChg chg="add mod">
          <ac:chgData name="Varsha Yadav" userId="e019f50e-713c-4811-b229-6fac97039a71" providerId="ADAL" clId="{6439821E-414D-4DF1-A704-D44DB75CC14E}" dt="2025-10-29T11:26:04.306" v="2645" actId="1076"/>
          <ac:spMkLst>
            <pc:docMk/>
            <pc:sldMk cId="2324571991" sldId="288"/>
            <ac:spMk id="12" creationId="{8A67C86D-A770-B339-41FD-42E60ED910EF}"/>
          </ac:spMkLst>
        </pc:spChg>
        <pc:spChg chg="add mod">
          <ac:chgData name="Varsha Yadav" userId="e019f50e-713c-4811-b229-6fac97039a71" providerId="ADAL" clId="{6439821E-414D-4DF1-A704-D44DB75CC14E}" dt="2025-10-29T11:26:37.071" v="2652" actId="1076"/>
          <ac:spMkLst>
            <pc:docMk/>
            <pc:sldMk cId="2324571991" sldId="288"/>
            <ac:spMk id="29" creationId="{359E11E6-6466-DEC4-F7C5-F0766E26E0F3}"/>
          </ac:spMkLst>
        </pc:spChg>
        <pc:spChg chg="add mod">
          <ac:chgData name="Varsha Yadav" userId="e019f50e-713c-4811-b229-6fac97039a71" providerId="ADAL" clId="{6439821E-414D-4DF1-A704-D44DB75CC14E}" dt="2025-10-29T11:27:19.840" v="2663" actId="1076"/>
          <ac:spMkLst>
            <pc:docMk/>
            <pc:sldMk cId="2324571991" sldId="288"/>
            <ac:spMk id="30" creationId="{17826C49-B95D-D7B3-C2EF-EEE8EFC8064B}"/>
          </ac:spMkLst>
        </pc:spChg>
        <pc:spChg chg="add mod">
          <ac:chgData name="Varsha Yadav" userId="e019f50e-713c-4811-b229-6fac97039a71" providerId="ADAL" clId="{6439821E-414D-4DF1-A704-D44DB75CC14E}" dt="2025-10-31T12:04:41.244" v="3924" actId="20577"/>
          <ac:spMkLst>
            <pc:docMk/>
            <pc:sldMk cId="2324571991" sldId="288"/>
            <ac:spMk id="31" creationId="{61F957B2-9067-E39C-2F38-61BE12DC38EB}"/>
          </ac:spMkLst>
        </pc:spChg>
        <pc:spChg chg="add del mod">
          <ac:chgData name="Varsha Yadav" userId="e019f50e-713c-4811-b229-6fac97039a71" providerId="ADAL" clId="{6439821E-414D-4DF1-A704-D44DB75CC14E}" dt="2025-10-30T05:52:45.470" v="3620" actId="478"/>
          <ac:spMkLst>
            <pc:docMk/>
            <pc:sldMk cId="2324571991" sldId="288"/>
            <ac:spMk id="34" creationId="{1F697B3C-C83F-2509-80DF-A52BA8E1B1B0}"/>
          </ac:spMkLst>
        </pc:spChg>
        <pc:spChg chg="add mod">
          <ac:chgData name="Varsha Yadav" userId="e019f50e-713c-4811-b229-6fac97039a71" providerId="ADAL" clId="{6439821E-414D-4DF1-A704-D44DB75CC14E}" dt="2025-10-31T11:52:27.134" v="3658" actId="1076"/>
          <ac:spMkLst>
            <pc:docMk/>
            <pc:sldMk cId="2324571991" sldId="288"/>
            <ac:spMk id="52" creationId="{D58710D6-C766-871D-DC8B-6669237E693C}"/>
          </ac:spMkLst>
        </pc:spChg>
        <pc:picChg chg="add mod modCrop">
          <ac:chgData name="Varsha Yadav" userId="e019f50e-713c-4811-b229-6fac97039a71" providerId="ADAL" clId="{6439821E-414D-4DF1-A704-D44DB75CC14E}" dt="2025-10-29T11:26:31.770" v="2651" actId="1076"/>
          <ac:picMkLst>
            <pc:docMk/>
            <pc:sldMk cId="2324571991" sldId="288"/>
            <ac:picMk id="17" creationId="{B9168CE2-08D0-E856-445B-C485CDF9171E}"/>
          </ac:picMkLst>
        </pc:picChg>
        <pc:picChg chg="add mod modCrop">
          <ac:chgData name="Varsha Yadav" userId="e019f50e-713c-4811-b229-6fac97039a71" providerId="ADAL" clId="{6439821E-414D-4DF1-A704-D44DB75CC14E}" dt="2025-10-29T11:27:14.903" v="2662" actId="1076"/>
          <ac:picMkLst>
            <pc:docMk/>
            <pc:sldMk cId="2324571991" sldId="288"/>
            <ac:picMk id="19" creationId="{71459E05-5B75-3058-4090-7903FC57862E}"/>
          </ac:picMkLst>
        </pc:picChg>
        <pc:cxnChg chg="add mod">
          <ac:chgData name="Varsha Yadav" userId="e019f50e-713c-4811-b229-6fac97039a71" providerId="ADAL" clId="{6439821E-414D-4DF1-A704-D44DB75CC14E}" dt="2025-10-30T05:53:18.602" v="3627" actId="14100"/>
          <ac:cxnSpMkLst>
            <pc:docMk/>
            <pc:sldMk cId="2324571991" sldId="288"/>
            <ac:cxnSpMk id="11" creationId="{79B52DB1-8E35-B4D5-C33B-11E3F14B6B83}"/>
          </ac:cxnSpMkLst>
        </pc:cxnChg>
        <pc:cxnChg chg="add mod">
          <ac:chgData name="Varsha Yadav" userId="e019f50e-713c-4811-b229-6fac97039a71" providerId="ADAL" clId="{6439821E-414D-4DF1-A704-D44DB75CC14E}" dt="2025-10-29T11:25:56.976" v="2642" actId="1076"/>
          <ac:cxnSpMkLst>
            <pc:docMk/>
            <pc:sldMk cId="2324571991" sldId="288"/>
            <ac:cxnSpMk id="14" creationId="{E721201D-5BB5-51BB-5549-B6D370B1B377}"/>
          </ac:cxnSpMkLst>
        </pc:cxnChg>
        <pc:cxnChg chg="add mod">
          <ac:chgData name="Varsha Yadav" userId="e019f50e-713c-4811-b229-6fac97039a71" providerId="ADAL" clId="{6439821E-414D-4DF1-A704-D44DB75CC14E}" dt="2025-10-29T11:25:59.308" v="2643" actId="1076"/>
          <ac:cxnSpMkLst>
            <pc:docMk/>
            <pc:sldMk cId="2324571991" sldId="288"/>
            <ac:cxnSpMk id="15" creationId="{5BC49743-76B4-F37C-633C-5BBD9371DB88}"/>
          </ac:cxnSpMkLst>
        </pc:cxnChg>
        <pc:cxnChg chg="add del mod">
          <ac:chgData name="Varsha Yadav" userId="e019f50e-713c-4811-b229-6fac97039a71" providerId="ADAL" clId="{6439821E-414D-4DF1-A704-D44DB75CC14E}" dt="2025-10-30T05:53:05.433" v="3622" actId="478"/>
          <ac:cxnSpMkLst>
            <pc:docMk/>
            <pc:sldMk cId="2324571991" sldId="288"/>
            <ac:cxnSpMk id="18" creationId="{393416C6-897F-B347-3968-B95AD4804E3D}"/>
          </ac:cxnSpMkLst>
        </pc:cxnChg>
        <pc:cxnChg chg="add mod">
          <ac:chgData name="Varsha Yadav" userId="e019f50e-713c-4811-b229-6fac97039a71" providerId="ADAL" clId="{6439821E-414D-4DF1-A704-D44DB75CC14E}" dt="2025-10-29T11:27:24.283" v="2664" actId="14100"/>
          <ac:cxnSpMkLst>
            <pc:docMk/>
            <pc:sldMk cId="2324571991" sldId="288"/>
            <ac:cxnSpMk id="20" creationId="{07C4B445-33F3-8943-9EF5-CDD3D6DAE98A}"/>
          </ac:cxnSpMkLst>
        </pc:cxnChg>
        <pc:cxnChg chg="add mod">
          <ac:chgData name="Varsha Yadav" userId="e019f50e-713c-4811-b229-6fac97039a71" providerId="ADAL" clId="{6439821E-414D-4DF1-A704-D44DB75CC14E}" dt="2025-10-29T11:25:52.741" v="2641" actId="1076"/>
          <ac:cxnSpMkLst>
            <pc:docMk/>
            <pc:sldMk cId="2324571991" sldId="288"/>
            <ac:cxnSpMk id="22" creationId="{2A22919A-17B4-5C8E-F9AA-B27B9D5F9FC3}"/>
          </ac:cxnSpMkLst>
        </pc:cxnChg>
        <pc:cxnChg chg="add mod">
          <ac:chgData name="Varsha Yadav" userId="e019f50e-713c-4811-b229-6fac97039a71" providerId="ADAL" clId="{6439821E-414D-4DF1-A704-D44DB75CC14E}" dt="2025-10-29T11:26:25.105" v="2649" actId="14100"/>
          <ac:cxnSpMkLst>
            <pc:docMk/>
            <pc:sldMk cId="2324571991" sldId="288"/>
            <ac:cxnSpMk id="24" creationId="{7BB293F7-42F7-FA50-A863-BDC188C5CF4D}"/>
          </ac:cxnSpMkLst>
        </pc:cxnChg>
        <pc:cxnChg chg="add mod">
          <ac:chgData name="Varsha Yadav" userId="e019f50e-713c-4811-b229-6fac97039a71" providerId="ADAL" clId="{6439821E-414D-4DF1-A704-D44DB75CC14E}" dt="2025-10-29T11:26:13.339" v="2647" actId="1076"/>
          <ac:cxnSpMkLst>
            <pc:docMk/>
            <pc:sldMk cId="2324571991" sldId="288"/>
            <ac:cxnSpMk id="25" creationId="{029BF21C-544D-9236-1413-C495A1403A62}"/>
          </ac:cxnSpMkLst>
        </pc:cxnChg>
        <pc:cxnChg chg="add del mod">
          <ac:chgData name="Varsha Yadav" userId="e019f50e-713c-4811-b229-6fac97039a71" providerId="ADAL" clId="{6439821E-414D-4DF1-A704-D44DB75CC14E}" dt="2025-10-30T05:52:44.003" v="3619" actId="478"/>
          <ac:cxnSpMkLst>
            <pc:docMk/>
            <pc:sldMk cId="2324571991" sldId="288"/>
            <ac:cxnSpMk id="26" creationId="{E8008F32-8557-A09E-4E2F-793853BEF3DE}"/>
          </ac:cxnSpMkLst>
        </pc:cxnChg>
        <pc:cxnChg chg="add mod">
          <ac:chgData name="Varsha Yadav" userId="e019f50e-713c-4811-b229-6fac97039a71" providerId="ADAL" clId="{6439821E-414D-4DF1-A704-D44DB75CC14E}" dt="2025-10-29T11:25:43.677" v="2638" actId="1076"/>
          <ac:cxnSpMkLst>
            <pc:docMk/>
            <pc:sldMk cId="2324571991" sldId="288"/>
            <ac:cxnSpMk id="32" creationId="{91B28D64-ED65-A7F2-0602-3490C22C78CD}"/>
          </ac:cxnSpMkLst>
        </pc:cxnChg>
        <pc:cxnChg chg="add del mod">
          <ac:chgData name="Varsha Yadav" userId="e019f50e-713c-4811-b229-6fac97039a71" providerId="ADAL" clId="{6439821E-414D-4DF1-A704-D44DB75CC14E}" dt="2025-10-30T05:52:42.736" v="3618" actId="478"/>
          <ac:cxnSpMkLst>
            <pc:docMk/>
            <pc:sldMk cId="2324571991" sldId="288"/>
            <ac:cxnSpMk id="33" creationId="{D01165D1-3195-1825-D642-458969732D39}"/>
          </ac:cxnSpMkLst>
        </pc:cxnChg>
        <pc:cxnChg chg="add del mod">
          <ac:chgData name="Varsha Yadav" userId="e019f50e-713c-4811-b229-6fac97039a71" providerId="ADAL" clId="{6439821E-414D-4DF1-A704-D44DB75CC14E}" dt="2025-10-30T05:52:46.403" v="3621" actId="478"/>
          <ac:cxnSpMkLst>
            <pc:docMk/>
            <pc:sldMk cId="2324571991" sldId="288"/>
            <ac:cxnSpMk id="35" creationId="{18B77671-B49F-2344-AF44-BCE60B9BC293}"/>
          </ac:cxnSpMkLst>
        </pc:cxnChg>
      </pc:sldChg>
      <pc:sldChg chg="addSp delSp modSp add mod ord">
        <pc:chgData name="Varsha Yadav" userId="e019f50e-713c-4811-b229-6fac97039a71" providerId="ADAL" clId="{6439821E-414D-4DF1-A704-D44DB75CC14E}" dt="2025-10-31T12:50:59.397" v="4374" actId="14100"/>
        <pc:sldMkLst>
          <pc:docMk/>
          <pc:sldMk cId="1563974853" sldId="289"/>
        </pc:sldMkLst>
        <pc:spChg chg="mod">
          <ac:chgData name="Varsha Yadav" userId="e019f50e-713c-4811-b229-6fac97039a71" providerId="ADAL" clId="{6439821E-414D-4DF1-A704-D44DB75CC14E}" dt="2025-10-28T12:33:22" v="1174" actId="207"/>
          <ac:spMkLst>
            <pc:docMk/>
            <pc:sldMk cId="1563974853" sldId="289"/>
            <ac:spMk id="2" creationId="{C5888A7C-ED0C-BFAE-1209-966FFAFC161A}"/>
          </ac:spMkLst>
        </pc:spChg>
        <pc:spChg chg="add mod">
          <ac:chgData name="Varsha Yadav" userId="e019f50e-713c-4811-b229-6fac97039a71" providerId="ADAL" clId="{6439821E-414D-4DF1-A704-D44DB75CC14E}" dt="2025-10-31T12:50:59.397" v="4374" actId="14100"/>
          <ac:spMkLst>
            <pc:docMk/>
            <pc:sldMk cId="1563974853" sldId="289"/>
            <ac:spMk id="6" creationId="{84F22CBC-5391-78FB-030F-AC64E202DB61}"/>
          </ac:spMkLst>
        </pc:spChg>
        <pc:spChg chg="add mod">
          <ac:chgData name="Varsha Yadav" userId="e019f50e-713c-4811-b229-6fac97039a71" providerId="ADAL" clId="{6439821E-414D-4DF1-A704-D44DB75CC14E}" dt="2025-10-28T12:31:54.705" v="1156" actId="21"/>
          <ac:spMkLst>
            <pc:docMk/>
            <pc:sldMk cId="1563974853" sldId="289"/>
            <ac:spMk id="7" creationId="{730DDF16-8478-B58A-4714-210700A7B9B5}"/>
          </ac:spMkLst>
        </pc:spChg>
        <pc:spChg chg="add mod">
          <ac:chgData name="Varsha Yadav" userId="e019f50e-713c-4811-b229-6fac97039a71" providerId="ADAL" clId="{6439821E-414D-4DF1-A704-D44DB75CC14E}" dt="2025-10-31T12:15:20.703" v="4208" actId="1076"/>
          <ac:spMkLst>
            <pc:docMk/>
            <pc:sldMk cId="1563974853" sldId="289"/>
            <ac:spMk id="10" creationId="{1191893D-88C2-D636-EDC3-6ADAF0242568}"/>
          </ac:spMkLst>
        </pc:spChg>
        <pc:spChg chg="add mod">
          <ac:chgData name="Varsha Yadav" userId="e019f50e-713c-4811-b229-6fac97039a71" providerId="ADAL" clId="{6439821E-414D-4DF1-A704-D44DB75CC14E}" dt="2025-10-30T05:54:00.746" v="3643" actId="20577"/>
          <ac:spMkLst>
            <pc:docMk/>
            <pc:sldMk cId="1563974853" sldId="289"/>
            <ac:spMk id="11" creationId="{861206EC-C2A2-E84B-F5DF-57ADDE64BDFC}"/>
          </ac:spMkLst>
        </pc:spChg>
        <pc:picChg chg="add mod modCrop">
          <ac:chgData name="Varsha Yadav" userId="e019f50e-713c-4811-b229-6fac97039a71" providerId="ADAL" clId="{6439821E-414D-4DF1-A704-D44DB75CC14E}" dt="2025-10-29T11:39:19.175" v="2849" actId="14100"/>
          <ac:picMkLst>
            <pc:docMk/>
            <pc:sldMk cId="1563974853" sldId="289"/>
            <ac:picMk id="9" creationId="{BC29A568-AE4D-AEC5-DC8B-DA1051AB0810}"/>
          </ac:picMkLst>
        </pc:picChg>
      </pc:sldChg>
      <pc:sldChg chg="add del">
        <pc:chgData name="Varsha Yadav" userId="e019f50e-713c-4811-b229-6fac97039a71" providerId="ADAL" clId="{6439821E-414D-4DF1-A704-D44DB75CC14E}" dt="2025-10-28T12:21:45.549" v="1016"/>
        <pc:sldMkLst>
          <pc:docMk/>
          <pc:sldMk cId="3204760613" sldId="289"/>
        </pc:sldMkLst>
      </pc:sldChg>
      <pc:sldChg chg="addSp modSp add mod">
        <pc:chgData name="Varsha Yadav" userId="e019f50e-713c-4811-b229-6fac97039a71" providerId="ADAL" clId="{6439821E-414D-4DF1-A704-D44DB75CC14E}" dt="2025-10-30T05:53:51.914" v="3637" actId="20577"/>
        <pc:sldMkLst>
          <pc:docMk/>
          <pc:sldMk cId="3763687935" sldId="290"/>
        </pc:sldMkLst>
        <pc:spChg chg="mod">
          <ac:chgData name="Varsha Yadav" userId="e019f50e-713c-4811-b229-6fac97039a71" providerId="ADAL" clId="{6439821E-414D-4DF1-A704-D44DB75CC14E}" dt="2025-10-28T12:33:04.175" v="1170" actId="207"/>
          <ac:spMkLst>
            <pc:docMk/>
            <pc:sldMk cId="3763687935" sldId="290"/>
            <ac:spMk id="2" creationId="{9E9F2C35-86FB-D315-2CB3-1403104F2F30}"/>
          </ac:spMkLst>
        </pc:spChg>
        <pc:spChg chg="mod">
          <ac:chgData name="Varsha Yadav" userId="e019f50e-713c-4811-b229-6fac97039a71" providerId="ADAL" clId="{6439821E-414D-4DF1-A704-D44DB75CC14E}" dt="2025-10-28T12:32:59.178" v="1168" actId="21"/>
          <ac:spMkLst>
            <pc:docMk/>
            <pc:sldMk cId="3763687935" sldId="290"/>
            <ac:spMk id="4" creationId="{944F128C-A6D8-2A27-4D73-615C6A91BA87}"/>
          </ac:spMkLst>
        </pc:spChg>
        <pc:spChg chg="add mod">
          <ac:chgData name="Varsha Yadav" userId="e019f50e-713c-4811-b229-6fac97039a71" providerId="ADAL" clId="{6439821E-414D-4DF1-A704-D44DB75CC14E}" dt="2025-10-29T11:24:50.329" v="2629" actId="113"/>
          <ac:spMkLst>
            <pc:docMk/>
            <pc:sldMk cId="3763687935" sldId="290"/>
            <ac:spMk id="5" creationId="{93095DBC-2DAE-EBFE-0D7F-774D2F788776}"/>
          </ac:spMkLst>
        </pc:spChg>
        <pc:spChg chg="add mod">
          <ac:chgData name="Varsha Yadav" userId="e019f50e-713c-4811-b229-6fac97039a71" providerId="ADAL" clId="{6439821E-414D-4DF1-A704-D44DB75CC14E}" dt="2025-10-30T05:53:51.914" v="3637" actId="20577"/>
          <ac:spMkLst>
            <pc:docMk/>
            <pc:sldMk cId="3763687935" sldId="290"/>
            <ac:spMk id="6" creationId="{BDDFAF77-55E9-0E20-EF31-D9C2AC1DD7DF}"/>
          </ac:spMkLst>
        </pc:spChg>
        <pc:picChg chg="mod">
          <ac:chgData name="Varsha Yadav" userId="e019f50e-713c-4811-b229-6fac97039a71" providerId="ADAL" clId="{6439821E-414D-4DF1-A704-D44DB75CC14E}" dt="2025-10-29T11:23:54.210" v="2590" actId="1076"/>
          <ac:picMkLst>
            <pc:docMk/>
            <pc:sldMk cId="3763687935" sldId="290"/>
            <ac:picMk id="3" creationId="{D843BFE1-6A28-299B-ADE5-EF34FF065318}"/>
          </ac:picMkLst>
        </pc:picChg>
      </pc:sldChg>
      <pc:sldChg chg="addSp delSp modSp add mod">
        <pc:chgData name="Varsha Yadav" userId="e019f50e-713c-4811-b229-6fac97039a71" providerId="ADAL" clId="{6439821E-414D-4DF1-A704-D44DB75CC14E}" dt="2025-10-31T12:28:06.988" v="4342" actId="113"/>
        <pc:sldMkLst>
          <pc:docMk/>
          <pc:sldMk cId="3463800286" sldId="291"/>
        </pc:sldMkLst>
        <pc:spChg chg="mod">
          <ac:chgData name="Varsha Yadav" userId="e019f50e-713c-4811-b229-6fac97039a71" providerId="ADAL" clId="{6439821E-414D-4DF1-A704-D44DB75CC14E}" dt="2025-10-28T12:34:34.803" v="1186" actId="2711"/>
          <ac:spMkLst>
            <pc:docMk/>
            <pc:sldMk cId="3463800286" sldId="291"/>
            <ac:spMk id="2" creationId="{8A9425EE-91E4-1AA1-474E-B4DCF3B27917}"/>
          </ac:spMkLst>
        </pc:spChg>
        <pc:spChg chg="add mod">
          <ac:chgData name="Varsha Yadav" userId="e019f50e-713c-4811-b229-6fac97039a71" providerId="ADAL" clId="{6439821E-414D-4DF1-A704-D44DB75CC14E}" dt="2025-10-31T12:11:22.411" v="4159" actId="20577"/>
          <ac:spMkLst>
            <pc:docMk/>
            <pc:sldMk cId="3463800286" sldId="291"/>
            <ac:spMk id="4" creationId="{D428332E-1500-DC0D-DEB7-D85C3C4DFD6A}"/>
          </ac:spMkLst>
        </pc:spChg>
        <pc:spChg chg="add mod">
          <ac:chgData name="Varsha Yadav" userId="e019f50e-713c-4811-b229-6fac97039a71" providerId="ADAL" clId="{6439821E-414D-4DF1-A704-D44DB75CC14E}" dt="2025-10-28T13:34:41.237" v="1453" actId="20577"/>
          <ac:spMkLst>
            <pc:docMk/>
            <pc:sldMk cId="3463800286" sldId="291"/>
            <ac:spMk id="8" creationId="{24C0B043-AC12-F4FE-C451-DB6970631267}"/>
          </ac:spMkLst>
        </pc:spChg>
        <pc:spChg chg="add del mod">
          <ac:chgData name="Varsha Yadav" userId="e019f50e-713c-4811-b229-6fac97039a71" providerId="ADAL" clId="{6439821E-414D-4DF1-A704-D44DB75CC14E}" dt="2025-10-31T12:09:35.210" v="4136"/>
          <ac:spMkLst>
            <pc:docMk/>
            <pc:sldMk cId="3463800286" sldId="291"/>
            <ac:spMk id="9" creationId="{59081A4D-FB52-A332-966E-FE497885E98F}"/>
          </ac:spMkLst>
        </pc:spChg>
        <pc:graphicFrameChg chg="add mod modGraphic">
          <ac:chgData name="Varsha Yadav" userId="e019f50e-713c-4811-b229-6fac97039a71" providerId="ADAL" clId="{6439821E-414D-4DF1-A704-D44DB75CC14E}" dt="2025-10-31T12:28:06.988" v="4342" actId="113"/>
          <ac:graphicFrameMkLst>
            <pc:docMk/>
            <pc:sldMk cId="3463800286" sldId="291"/>
            <ac:graphicFrameMk id="3" creationId="{E3F54A5E-F57F-E14B-F179-5C8E7AF5DD92}"/>
          </ac:graphicFrameMkLst>
        </pc:graphicFrameChg>
      </pc:sldChg>
      <pc:sldChg chg="addSp delSp modSp add mod">
        <pc:chgData name="Varsha Yadav" userId="e019f50e-713c-4811-b229-6fac97039a71" providerId="ADAL" clId="{6439821E-414D-4DF1-A704-D44DB75CC14E}" dt="2025-10-31T12:30:08.868" v="4359" actId="20577"/>
        <pc:sldMkLst>
          <pc:docMk/>
          <pc:sldMk cId="3122306068" sldId="292"/>
        </pc:sldMkLst>
        <pc:spChg chg="mod">
          <ac:chgData name="Varsha Yadav" userId="e019f50e-713c-4811-b229-6fac97039a71" providerId="ADAL" clId="{6439821E-414D-4DF1-A704-D44DB75CC14E}" dt="2025-10-28T13:35:11.726" v="1469" actId="255"/>
          <ac:spMkLst>
            <pc:docMk/>
            <pc:sldMk cId="3122306068" sldId="292"/>
            <ac:spMk id="2" creationId="{79A93A23-75F7-32FE-F14E-F0A5DF008ECB}"/>
          </ac:spMkLst>
        </pc:spChg>
        <pc:spChg chg="add mod">
          <ac:chgData name="Varsha Yadav" userId="e019f50e-713c-4811-b229-6fac97039a71" providerId="ADAL" clId="{6439821E-414D-4DF1-A704-D44DB75CC14E}" dt="2025-10-31T12:10:42.371" v="4151" actId="20577"/>
          <ac:spMkLst>
            <pc:docMk/>
            <pc:sldMk cId="3122306068" sldId="292"/>
            <ac:spMk id="4" creationId="{F071FE9D-259A-BEB2-D33E-B7B463386F74}"/>
          </ac:spMkLst>
        </pc:spChg>
        <pc:spChg chg="mod">
          <ac:chgData name="Varsha Yadav" userId="e019f50e-713c-4811-b229-6fac97039a71" providerId="ADAL" clId="{6439821E-414D-4DF1-A704-D44DB75CC14E}" dt="2025-10-28T13:34:45.644" v="1455" actId="20577"/>
          <ac:spMkLst>
            <pc:docMk/>
            <pc:sldMk cId="3122306068" sldId="292"/>
            <ac:spMk id="8" creationId="{D12EF27E-649C-D66C-8EEB-D1762DA5CBE3}"/>
          </ac:spMkLst>
        </pc:spChg>
        <pc:spChg chg="del mod">
          <ac:chgData name="Varsha Yadav" userId="e019f50e-713c-4811-b229-6fac97039a71" providerId="ADAL" clId="{6439821E-414D-4DF1-A704-D44DB75CC14E}" dt="2025-10-31T12:09:47.431" v="4138" actId="478"/>
          <ac:spMkLst>
            <pc:docMk/>
            <pc:sldMk cId="3122306068" sldId="292"/>
            <ac:spMk id="9" creationId="{D532E6D8-9DFA-F8D2-5124-8B647D248C38}"/>
          </ac:spMkLst>
        </pc:spChg>
        <pc:graphicFrameChg chg="mod modGraphic">
          <ac:chgData name="Varsha Yadav" userId="e019f50e-713c-4811-b229-6fac97039a71" providerId="ADAL" clId="{6439821E-414D-4DF1-A704-D44DB75CC14E}" dt="2025-10-31T12:30:08.868" v="4359" actId="20577"/>
          <ac:graphicFrameMkLst>
            <pc:docMk/>
            <pc:sldMk cId="3122306068" sldId="292"/>
            <ac:graphicFrameMk id="3" creationId="{BC819A18-40EE-895A-C99D-C1740CEF94F1}"/>
          </ac:graphicFrameMkLst>
        </pc:graphicFrameChg>
      </pc:sldChg>
      <pc:sldChg chg="addSp delSp modSp add mod">
        <pc:chgData name="Varsha Yadav" userId="e019f50e-713c-4811-b229-6fac97039a71" providerId="ADAL" clId="{6439821E-414D-4DF1-A704-D44DB75CC14E}" dt="2025-10-31T12:35:45.299" v="4360" actId="20577"/>
        <pc:sldMkLst>
          <pc:docMk/>
          <pc:sldMk cId="2565550211" sldId="293"/>
        </pc:sldMkLst>
        <pc:spChg chg="mod">
          <ac:chgData name="Varsha Yadav" userId="e019f50e-713c-4811-b229-6fac97039a71" providerId="ADAL" clId="{6439821E-414D-4DF1-A704-D44DB75CC14E}" dt="2025-10-28T13:39:28.781" v="1503" actId="20577"/>
          <ac:spMkLst>
            <pc:docMk/>
            <pc:sldMk cId="2565550211" sldId="293"/>
            <ac:spMk id="2" creationId="{19698B26-3C2A-C570-3BC8-D25431A5728C}"/>
          </ac:spMkLst>
        </pc:spChg>
        <pc:spChg chg="add mod">
          <ac:chgData name="Varsha Yadav" userId="e019f50e-713c-4811-b229-6fac97039a71" providerId="ADAL" clId="{6439821E-414D-4DF1-A704-D44DB75CC14E}" dt="2025-10-31T12:35:45.299" v="4360" actId="20577"/>
          <ac:spMkLst>
            <pc:docMk/>
            <pc:sldMk cId="2565550211" sldId="293"/>
            <ac:spMk id="5" creationId="{F3B0D514-B2D3-EE33-30D1-F7B42FC05CA0}"/>
          </ac:spMkLst>
        </pc:spChg>
      </pc:sldChg>
      <pc:sldChg chg="modSp add mod">
        <pc:chgData name="Varsha Yadav" userId="e019f50e-713c-4811-b229-6fac97039a71" providerId="ADAL" clId="{6439821E-414D-4DF1-A704-D44DB75CC14E}" dt="2025-10-28T13:45:49.282" v="1810" actId="123"/>
        <pc:sldMkLst>
          <pc:docMk/>
          <pc:sldMk cId="1387758151" sldId="294"/>
        </pc:sldMkLst>
        <pc:spChg chg="mod">
          <ac:chgData name="Varsha Yadav" userId="e019f50e-713c-4811-b229-6fac97039a71" providerId="ADAL" clId="{6439821E-414D-4DF1-A704-D44DB75CC14E}" dt="2025-10-28T13:45:08.312" v="1804" actId="20577"/>
          <ac:spMkLst>
            <pc:docMk/>
            <pc:sldMk cId="1387758151" sldId="294"/>
            <ac:spMk id="2" creationId="{6A42A7EC-EFC7-A97B-FAA8-0089CF001DF5}"/>
          </ac:spMkLst>
        </pc:spChg>
        <pc:spChg chg="mod">
          <ac:chgData name="Varsha Yadav" userId="e019f50e-713c-4811-b229-6fac97039a71" providerId="ADAL" clId="{6439821E-414D-4DF1-A704-D44DB75CC14E}" dt="2025-10-28T13:45:49.282" v="1810" actId="123"/>
          <ac:spMkLst>
            <pc:docMk/>
            <pc:sldMk cId="1387758151" sldId="294"/>
            <ac:spMk id="5" creationId="{9593E8C8-61E7-692C-57D2-64EB5A292BCE}"/>
          </ac:spMkLst>
        </pc:spChg>
      </pc:sldChg>
      <pc:sldChg chg="modSp mod">
        <pc:chgData name="Varsha Yadav" userId="e019f50e-713c-4811-b229-6fac97039a71" providerId="ADAL" clId="{6439821E-414D-4DF1-A704-D44DB75CC14E}" dt="2025-10-31T12:18:48.629" v="4314" actId="20577"/>
        <pc:sldMkLst>
          <pc:docMk/>
          <pc:sldMk cId="431830179" sldId="295"/>
        </pc:sldMkLst>
        <pc:spChg chg="mod">
          <ac:chgData name="Varsha Yadav" userId="e019f50e-713c-4811-b229-6fac97039a71" providerId="ADAL" clId="{6439821E-414D-4DF1-A704-D44DB75CC14E}" dt="2025-10-31T12:18:48.629" v="4314" actId="20577"/>
          <ac:spMkLst>
            <pc:docMk/>
            <pc:sldMk cId="431830179" sldId="295"/>
            <ac:spMk id="2" creationId="{42664836-77B1-EA16-D28B-28AB3281E4A3}"/>
          </ac:spMkLst>
        </pc:spChg>
      </pc:sldChg>
      <pc:sldChg chg="addSp delSp modSp add del mod">
        <pc:chgData name="Varsha Yadav" userId="e019f50e-713c-4811-b229-6fac97039a71" providerId="ADAL" clId="{6439821E-414D-4DF1-A704-D44DB75CC14E}" dt="2025-10-29T11:13:36.602" v="2297" actId="2696"/>
        <pc:sldMkLst>
          <pc:docMk/>
          <pc:sldMk cId="3587257045" sldId="295"/>
        </pc:sldMkLst>
      </pc:sldChg>
    </pc:docChg>
  </pc:docChgLst>
  <pc:docChgLst>
    <pc:chgData name="Rajat Rastogi" userId="e4c2961d-1cba-42dc-bd97-0ae90feec435" providerId="ADAL" clId="{04B31454-AD26-4C27-A135-F25513BE5CAE}"/>
    <pc:docChg chg="undo custSel addSld delSld modSld">
      <pc:chgData name="Rajat Rastogi" userId="e4c2961d-1cba-42dc-bd97-0ae90feec435" providerId="ADAL" clId="{04B31454-AD26-4C27-A135-F25513BE5CAE}" dt="2025-10-31T12:59:53.406" v="2694" actId="113"/>
      <pc:docMkLst>
        <pc:docMk/>
      </pc:docMkLst>
      <pc:sldChg chg="addSp modSp mod">
        <pc:chgData name="Rajat Rastogi" userId="e4c2961d-1cba-42dc-bd97-0ae90feec435" providerId="ADAL" clId="{04B31454-AD26-4C27-A135-F25513BE5CAE}" dt="2025-10-31T12:48:42.474" v="2607" actId="1076"/>
        <pc:sldMkLst>
          <pc:docMk/>
          <pc:sldMk cId="3537961576" sldId="271"/>
        </pc:sldMkLst>
        <pc:spChg chg="add mod">
          <ac:chgData name="Rajat Rastogi" userId="e4c2961d-1cba-42dc-bd97-0ae90feec435" providerId="ADAL" clId="{04B31454-AD26-4C27-A135-F25513BE5CAE}" dt="2025-10-31T12:48:39.533" v="2606" actId="1076"/>
          <ac:spMkLst>
            <pc:docMk/>
            <pc:sldMk cId="3537961576" sldId="271"/>
            <ac:spMk id="2" creationId="{EAADC323-7EF8-B4F8-B719-2800626224B7}"/>
          </ac:spMkLst>
        </pc:spChg>
        <pc:spChg chg="mod">
          <ac:chgData name="Rajat Rastogi" userId="e4c2961d-1cba-42dc-bd97-0ae90feec435" providerId="ADAL" clId="{04B31454-AD26-4C27-A135-F25513BE5CAE}" dt="2025-10-31T12:48:42.474" v="2607" actId="1076"/>
          <ac:spMkLst>
            <pc:docMk/>
            <pc:sldMk cId="3537961576" sldId="271"/>
            <ac:spMk id="3" creationId="{9BE67200-17A3-C941-8B53-8F72D39EF65A}"/>
          </ac:spMkLst>
        </pc:spChg>
        <pc:spChg chg="add mod">
          <ac:chgData name="Rajat Rastogi" userId="e4c2961d-1cba-42dc-bd97-0ae90feec435" providerId="ADAL" clId="{04B31454-AD26-4C27-A135-F25513BE5CAE}" dt="2025-10-31T12:48:32.692" v="2604" actId="1076"/>
          <ac:spMkLst>
            <pc:docMk/>
            <pc:sldMk cId="3537961576" sldId="271"/>
            <ac:spMk id="4" creationId="{84E44513-A978-F04D-0CA7-625619B5C1A8}"/>
          </ac:spMkLst>
        </pc:spChg>
        <pc:spChg chg="mod">
          <ac:chgData name="Rajat Rastogi" userId="e4c2961d-1cba-42dc-bd97-0ae90feec435" providerId="ADAL" clId="{04B31454-AD26-4C27-A135-F25513BE5CAE}" dt="2025-10-31T12:48:36.687" v="2605" actId="1076"/>
          <ac:spMkLst>
            <pc:docMk/>
            <pc:sldMk cId="3537961576" sldId="271"/>
            <ac:spMk id="8" creationId="{00000000-0000-0000-0000-000000000000}"/>
          </ac:spMkLst>
        </pc:spChg>
      </pc:sldChg>
      <pc:sldChg chg="modSp mod">
        <pc:chgData name="Rajat Rastogi" userId="e4c2961d-1cba-42dc-bd97-0ae90feec435" providerId="ADAL" clId="{04B31454-AD26-4C27-A135-F25513BE5CAE}" dt="2025-10-31T12:50:15.997" v="2612" actId="20577"/>
        <pc:sldMkLst>
          <pc:docMk/>
          <pc:sldMk cId="3036433938" sldId="272"/>
        </pc:sldMkLst>
        <pc:spChg chg="mod">
          <ac:chgData name="Rajat Rastogi" userId="e4c2961d-1cba-42dc-bd97-0ae90feec435" providerId="ADAL" clId="{04B31454-AD26-4C27-A135-F25513BE5CAE}" dt="2025-10-31T11:18:02.579" v="234" actId="20577"/>
          <ac:spMkLst>
            <pc:docMk/>
            <pc:sldMk cId="3036433938" sldId="272"/>
            <ac:spMk id="2" creationId="{9605B6D4-EFC1-7C2F-0263-FDAE20604C26}"/>
          </ac:spMkLst>
        </pc:spChg>
        <pc:spChg chg="mod">
          <ac:chgData name="Rajat Rastogi" userId="e4c2961d-1cba-42dc-bd97-0ae90feec435" providerId="ADAL" clId="{04B31454-AD26-4C27-A135-F25513BE5CAE}" dt="2025-10-31T12:50:15.997" v="2612" actId="20577"/>
          <ac:spMkLst>
            <pc:docMk/>
            <pc:sldMk cId="3036433938" sldId="272"/>
            <ac:spMk id="3" creationId="{2D2420CF-2752-C32B-1E86-417F5825F008}"/>
          </ac:spMkLst>
        </pc:spChg>
      </pc:sldChg>
      <pc:sldChg chg="modSp mod">
        <pc:chgData name="Rajat Rastogi" userId="e4c2961d-1cba-42dc-bd97-0ae90feec435" providerId="ADAL" clId="{04B31454-AD26-4C27-A135-F25513BE5CAE}" dt="2025-10-31T11:17:36.746" v="233" actId="120"/>
        <pc:sldMkLst>
          <pc:docMk/>
          <pc:sldMk cId="3944886038" sldId="278"/>
        </pc:sldMkLst>
        <pc:spChg chg="mod">
          <ac:chgData name="Rajat Rastogi" userId="e4c2961d-1cba-42dc-bd97-0ae90feec435" providerId="ADAL" clId="{04B31454-AD26-4C27-A135-F25513BE5CAE}" dt="2025-10-31T11:14:11.160" v="143" actId="179"/>
          <ac:spMkLst>
            <pc:docMk/>
            <pc:sldMk cId="3944886038" sldId="278"/>
            <ac:spMk id="7" creationId="{7CA19372-5112-8DE2-B8E8-3CB5B019FD75}"/>
          </ac:spMkLst>
        </pc:spChg>
        <pc:spChg chg="mod">
          <ac:chgData name="Rajat Rastogi" userId="e4c2961d-1cba-42dc-bd97-0ae90feec435" providerId="ADAL" clId="{04B31454-AD26-4C27-A135-F25513BE5CAE}" dt="2025-10-31T11:15:54.832" v="194" actId="120"/>
          <ac:spMkLst>
            <pc:docMk/>
            <pc:sldMk cId="3944886038" sldId="278"/>
            <ac:spMk id="8" creationId="{26FACAE0-860F-D4BB-314F-27725284E1B7}"/>
          </ac:spMkLst>
        </pc:spChg>
        <pc:spChg chg="mod">
          <ac:chgData name="Rajat Rastogi" userId="e4c2961d-1cba-42dc-bd97-0ae90feec435" providerId="ADAL" clId="{04B31454-AD26-4C27-A135-F25513BE5CAE}" dt="2025-10-31T11:14:25.554" v="145" actId="120"/>
          <ac:spMkLst>
            <pc:docMk/>
            <pc:sldMk cId="3944886038" sldId="278"/>
            <ac:spMk id="9" creationId="{CA0F46BD-F75B-292E-57F5-20F75BE20239}"/>
          </ac:spMkLst>
        </pc:spChg>
        <pc:spChg chg="mod">
          <ac:chgData name="Rajat Rastogi" userId="e4c2961d-1cba-42dc-bd97-0ae90feec435" providerId="ADAL" clId="{04B31454-AD26-4C27-A135-F25513BE5CAE}" dt="2025-10-31T11:17:36.746" v="233" actId="120"/>
          <ac:spMkLst>
            <pc:docMk/>
            <pc:sldMk cId="3944886038" sldId="278"/>
            <ac:spMk id="10" creationId="{5906E44C-A7B6-12FE-279C-9E3565E75F82}"/>
          </ac:spMkLst>
        </pc:spChg>
        <pc:spChg chg="mod">
          <ac:chgData name="Rajat Rastogi" userId="e4c2961d-1cba-42dc-bd97-0ae90feec435" providerId="ADAL" clId="{04B31454-AD26-4C27-A135-F25513BE5CAE}" dt="2025-10-31T11:14:31.625" v="147" actId="120"/>
          <ac:spMkLst>
            <pc:docMk/>
            <pc:sldMk cId="3944886038" sldId="278"/>
            <ac:spMk id="11" creationId="{15B4C37F-F8FD-CF3A-66DE-85C21BCB1D4D}"/>
          </ac:spMkLst>
        </pc:spChg>
      </pc:sldChg>
      <pc:sldChg chg="modSp mod">
        <pc:chgData name="Rajat Rastogi" userId="e4c2961d-1cba-42dc-bd97-0ae90feec435" providerId="ADAL" clId="{04B31454-AD26-4C27-A135-F25513BE5CAE}" dt="2025-10-31T12:54:17.823" v="2660" actId="6549"/>
        <pc:sldMkLst>
          <pc:docMk/>
          <pc:sldMk cId="1564935729" sldId="281"/>
        </pc:sldMkLst>
        <pc:spChg chg="mod">
          <ac:chgData name="Rajat Rastogi" userId="e4c2961d-1cba-42dc-bd97-0ae90feec435" providerId="ADAL" clId="{04B31454-AD26-4C27-A135-F25513BE5CAE}" dt="2025-10-31T12:54:17.823" v="2660" actId="6549"/>
          <ac:spMkLst>
            <pc:docMk/>
            <pc:sldMk cId="1564935729" sldId="281"/>
            <ac:spMk id="3" creationId="{1B1BDB5D-7E92-0E95-4B88-5AB49409A91B}"/>
          </ac:spMkLst>
        </pc:spChg>
      </pc:sldChg>
      <pc:sldChg chg="modSp mod">
        <pc:chgData name="Rajat Rastogi" userId="e4c2961d-1cba-42dc-bd97-0ae90feec435" providerId="ADAL" clId="{04B31454-AD26-4C27-A135-F25513BE5CAE}" dt="2025-10-31T12:52:47.056" v="2626" actId="20577"/>
        <pc:sldMkLst>
          <pc:docMk/>
          <pc:sldMk cId="2342666777" sldId="282"/>
        </pc:sldMkLst>
        <pc:spChg chg="mod">
          <ac:chgData name="Rajat Rastogi" userId="e4c2961d-1cba-42dc-bd97-0ae90feec435" providerId="ADAL" clId="{04B31454-AD26-4C27-A135-F25513BE5CAE}" dt="2025-10-31T12:51:02.384" v="2617" actId="6549"/>
          <ac:spMkLst>
            <pc:docMk/>
            <pc:sldMk cId="2342666777" sldId="282"/>
            <ac:spMk id="6" creationId="{7A23AD83-22DE-3107-4516-26F49DE61946}"/>
          </ac:spMkLst>
        </pc:spChg>
        <pc:spChg chg="mod">
          <ac:chgData name="Rajat Rastogi" userId="e4c2961d-1cba-42dc-bd97-0ae90feec435" providerId="ADAL" clId="{04B31454-AD26-4C27-A135-F25513BE5CAE}" dt="2025-10-31T11:33:58.232" v="770" actId="404"/>
          <ac:spMkLst>
            <pc:docMk/>
            <pc:sldMk cId="2342666777" sldId="282"/>
            <ac:spMk id="7" creationId="{2FC7A203-B4BC-F277-0BB0-12668DBA9EEE}"/>
          </ac:spMkLst>
        </pc:spChg>
        <pc:graphicFrameChg chg="modGraphic">
          <ac:chgData name="Rajat Rastogi" userId="e4c2961d-1cba-42dc-bd97-0ae90feec435" providerId="ADAL" clId="{04B31454-AD26-4C27-A135-F25513BE5CAE}" dt="2025-10-31T12:52:47.056" v="2626" actId="20577"/>
          <ac:graphicFrameMkLst>
            <pc:docMk/>
            <pc:sldMk cId="2342666777" sldId="282"/>
            <ac:graphicFrameMk id="5" creationId="{654225D9-8963-DF1D-4E1E-BD22A5CDD7DC}"/>
          </ac:graphicFrameMkLst>
        </pc:graphicFrameChg>
      </pc:sldChg>
      <pc:sldChg chg="modSp mod">
        <pc:chgData name="Rajat Rastogi" userId="e4c2961d-1cba-42dc-bd97-0ae90feec435" providerId="ADAL" clId="{04B31454-AD26-4C27-A135-F25513BE5CAE}" dt="2025-10-31T12:53:45.510" v="2636" actId="20577"/>
        <pc:sldMkLst>
          <pc:docMk/>
          <pc:sldMk cId="2527943859" sldId="283"/>
        </pc:sldMkLst>
        <pc:spChg chg="mod">
          <ac:chgData name="Rajat Rastogi" userId="e4c2961d-1cba-42dc-bd97-0ae90feec435" providerId="ADAL" clId="{04B31454-AD26-4C27-A135-F25513BE5CAE}" dt="2025-10-31T12:53:45.510" v="2636" actId="20577"/>
          <ac:spMkLst>
            <pc:docMk/>
            <pc:sldMk cId="2527943859" sldId="283"/>
            <ac:spMk id="3" creationId="{593C59DA-66EA-DE66-8C52-44A5E7A178CA}"/>
          </ac:spMkLst>
        </pc:spChg>
        <pc:graphicFrameChg chg="modGraphic">
          <ac:chgData name="Rajat Rastogi" userId="e4c2961d-1cba-42dc-bd97-0ae90feec435" providerId="ADAL" clId="{04B31454-AD26-4C27-A135-F25513BE5CAE}" dt="2025-10-31T12:53:15.951" v="2634" actId="6549"/>
          <ac:graphicFrameMkLst>
            <pc:docMk/>
            <pc:sldMk cId="2527943859" sldId="283"/>
            <ac:graphicFrameMk id="5" creationId="{E2572857-7F98-337D-299B-BBC8CE5ED1C6}"/>
          </ac:graphicFrameMkLst>
        </pc:graphicFrameChg>
      </pc:sldChg>
      <pc:sldChg chg="modSp mod">
        <pc:chgData name="Rajat Rastogi" userId="e4c2961d-1cba-42dc-bd97-0ae90feec435" providerId="ADAL" clId="{04B31454-AD26-4C27-A135-F25513BE5CAE}" dt="2025-10-31T12:59:53.406" v="2694" actId="113"/>
        <pc:sldMkLst>
          <pc:docMk/>
          <pc:sldMk cId="4133561362" sldId="284"/>
        </pc:sldMkLst>
        <pc:spChg chg="mod">
          <ac:chgData name="Rajat Rastogi" userId="e4c2961d-1cba-42dc-bd97-0ae90feec435" providerId="ADAL" clId="{04B31454-AD26-4C27-A135-F25513BE5CAE}" dt="2025-10-31T12:59:53.406" v="2694" actId="113"/>
          <ac:spMkLst>
            <pc:docMk/>
            <pc:sldMk cId="4133561362" sldId="284"/>
            <ac:spMk id="8" creationId="{918D918A-677B-9E3B-0BAE-9D8D23B35151}"/>
          </ac:spMkLst>
        </pc:spChg>
      </pc:sldChg>
      <pc:sldChg chg="modSp mod">
        <pc:chgData name="Rajat Rastogi" userId="e4c2961d-1cba-42dc-bd97-0ae90feec435" providerId="ADAL" clId="{04B31454-AD26-4C27-A135-F25513BE5CAE}" dt="2025-10-31T11:43:45.540" v="1075" actId="6549"/>
        <pc:sldMkLst>
          <pc:docMk/>
          <pc:sldMk cId="1889597945" sldId="285"/>
        </pc:sldMkLst>
        <pc:spChg chg="mod">
          <ac:chgData name="Rajat Rastogi" userId="e4c2961d-1cba-42dc-bd97-0ae90feec435" providerId="ADAL" clId="{04B31454-AD26-4C27-A135-F25513BE5CAE}" dt="2025-10-31T11:43:45.540" v="1075" actId="6549"/>
          <ac:spMkLst>
            <pc:docMk/>
            <pc:sldMk cId="1889597945" sldId="285"/>
            <ac:spMk id="5" creationId="{2368D6DC-417E-E247-92D7-FD387F5F67A9}"/>
          </ac:spMkLst>
        </pc:spChg>
      </pc:sldChg>
      <pc:sldChg chg="modSp mod">
        <pc:chgData name="Rajat Rastogi" userId="e4c2961d-1cba-42dc-bd97-0ae90feec435" providerId="ADAL" clId="{04B31454-AD26-4C27-A135-F25513BE5CAE}" dt="2025-10-31T11:52:59.588" v="1465" actId="1036"/>
        <pc:sldMkLst>
          <pc:docMk/>
          <pc:sldMk cId="1510558678" sldId="286"/>
        </pc:sldMkLst>
        <pc:spChg chg="mod">
          <ac:chgData name="Rajat Rastogi" userId="e4c2961d-1cba-42dc-bd97-0ae90feec435" providerId="ADAL" clId="{04B31454-AD26-4C27-A135-F25513BE5CAE}" dt="2025-10-31T11:46:42.223" v="1243" actId="20577"/>
          <ac:spMkLst>
            <pc:docMk/>
            <pc:sldMk cId="1510558678" sldId="286"/>
            <ac:spMk id="2" creationId="{FF5E0D42-F790-195F-6C5F-9450CB442825}"/>
          </ac:spMkLst>
        </pc:spChg>
        <pc:spChg chg="mod">
          <ac:chgData name="Rajat Rastogi" userId="e4c2961d-1cba-42dc-bd97-0ae90feec435" providerId="ADAL" clId="{04B31454-AD26-4C27-A135-F25513BE5CAE}" dt="2025-10-31T11:52:31.037" v="1453" actId="403"/>
          <ac:spMkLst>
            <pc:docMk/>
            <pc:sldMk cId="1510558678" sldId="286"/>
            <ac:spMk id="4" creationId="{32372708-2B11-DB49-6352-F7F328836A99}"/>
          </ac:spMkLst>
        </pc:spChg>
        <pc:spChg chg="mod">
          <ac:chgData name="Rajat Rastogi" userId="e4c2961d-1cba-42dc-bd97-0ae90feec435" providerId="ADAL" clId="{04B31454-AD26-4C27-A135-F25513BE5CAE}" dt="2025-10-31T11:52:59.588" v="1465" actId="1036"/>
          <ac:spMkLst>
            <pc:docMk/>
            <pc:sldMk cId="1510558678" sldId="286"/>
            <ac:spMk id="7" creationId="{8643333C-D867-1D96-2D39-A13568B87882}"/>
          </ac:spMkLst>
        </pc:spChg>
        <pc:graphicFrameChg chg="mod modGraphic">
          <ac:chgData name="Rajat Rastogi" userId="e4c2961d-1cba-42dc-bd97-0ae90feec435" providerId="ADAL" clId="{04B31454-AD26-4C27-A135-F25513BE5CAE}" dt="2025-10-31T11:52:25.940" v="1452" actId="403"/>
          <ac:graphicFrameMkLst>
            <pc:docMk/>
            <pc:sldMk cId="1510558678" sldId="286"/>
            <ac:graphicFrameMk id="3" creationId="{30075935-677C-8893-A8EC-5A43771DC601}"/>
          </ac:graphicFrameMkLst>
        </pc:graphicFrameChg>
      </pc:sldChg>
      <pc:sldChg chg="modSp mod">
        <pc:chgData name="Rajat Rastogi" userId="e4c2961d-1cba-42dc-bd97-0ae90feec435" providerId="ADAL" clId="{04B31454-AD26-4C27-A135-F25513BE5CAE}" dt="2025-10-31T12:55:33.319" v="2661" actId="403"/>
        <pc:sldMkLst>
          <pc:docMk/>
          <pc:sldMk cId="3675850124" sldId="287"/>
        </pc:sldMkLst>
        <pc:spChg chg="mod">
          <ac:chgData name="Rajat Rastogi" userId="e4c2961d-1cba-42dc-bd97-0ae90feec435" providerId="ADAL" clId="{04B31454-AD26-4C27-A135-F25513BE5CAE}" dt="2025-10-31T12:55:33.319" v="2661" actId="403"/>
          <ac:spMkLst>
            <pc:docMk/>
            <pc:sldMk cId="3675850124" sldId="287"/>
            <ac:spMk id="3" creationId="{37354522-813C-FD48-72C2-D63546B8CA02}"/>
          </ac:spMkLst>
        </pc:spChg>
        <pc:spChg chg="mod">
          <ac:chgData name="Rajat Rastogi" userId="e4c2961d-1cba-42dc-bd97-0ae90feec435" providerId="ADAL" clId="{04B31454-AD26-4C27-A135-F25513BE5CAE}" dt="2025-10-31T11:56:18.749" v="1530" actId="6549"/>
          <ac:spMkLst>
            <pc:docMk/>
            <pc:sldMk cId="3675850124" sldId="287"/>
            <ac:spMk id="5" creationId="{C143124E-D596-4335-4DF5-371189647766}"/>
          </ac:spMkLst>
        </pc:spChg>
        <pc:spChg chg="mod">
          <ac:chgData name="Rajat Rastogi" userId="e4c2961d-1cba-42dc-bd97-0ae90feec435" providerId="ADAL" clId="{04B31454-AD26-4C27-A135-F25513BE5CAE}" dt="2025-10-31T12:04:02.715" v="1563" actId="179"/>
          <ac:spMkLst>
            <pc:docMk/>
            <pc:sldMk cId="3675850124" sldId="287"/>
            <ac:spMk id="6" creationId="{B0FD71B5-765F-15E3-74F7-61AA51339ABF}"/>
          </ac:spMkLst>
        </pc:spChg>
      </pc:sldChg>
      <pc:sldChg chg="modSp mod">
        <pc:chgData name="Rajat Rastogi" userId="e4c2961d-1cba-42dc-bd97-0ae90feec435" providerId="ADAL" clId="{04B31454-AD26-4C27-A135-F25513BE5CAE}" dt="2025-10-31T12:13:44.541" v="1571" actId="404"/>
        <pc:sldMkLst>
          <pc:docMk/>
          <pc:sldMk cId="2324571991" sldId="288"/>
        </pc:sldMkLst>
        <pc:spChg chg="mod">
          <ac:chgData name="Rajat Rastogi" userId="e4c2961d-1cba-42dc-bd97-0ae90feec435" providerId="ADAL" clId="{04B31454-AD26-4C27-A135-F25513BE5CAE}" dt="2025-10-31T12:13:44.541" v="1571" actId="404"/>
          <ac:spMkLst>
            <pc:docMk/>
            <pc:sldMk cId="2324571991" sldId="288"/>
            <ac:spMk id="4" creationId="{FFF970DC-752E-4015-5E0E-E5618FC48E45}"/>
          </ac:spMkLst>
        </pc:spChg>
        <pc:spChg chg="mod">
          <ac:chgData name="Rajat Rastogi" userId="e4c2961d-1cba-42dc-bd97-0ae90feec435" providerId="ADAL" clId="{04B31454-AD26-4C27-A135-F25513BE5CAE}" dt="2025-10-31T12:04:28.663" v="1564" actId="6549"/>
          <ac:spMkLst>
            <pc:docMk/>
            <pc:sldMk cId="2324571991" sldId="288"/>
            <ac:spMk id="31" creationId="{61F957B2-9067-E39C-2F38-61BE12DC38EB}"/>
          </ac:spMkLst>
        </pc:spChg>
      </pc:sldChg>
      <pc:sldChg chg="delSp modSp mod">
        <pc:chgData name="Rajat Rastogi" userId="e4c2961d-1cba-42dc-bd97-0ae90feec435" providerId="ADAL" clId="{04B31454-AD26-4C27-A135-F25513BE5CAE}" dt="2025-10-31T12:18:04.378" v="1620" actId="20577"/>
        <pc:sldMkLst>
          <pc:docMk/>
          <pc:sldMk cId="1563974853" sldId="289"/>
        </pc:sldMkLst>
        <pc:spChg chg="mod">
          <ac:chgData name="Rajat Rastogi" userId="e4c2961d-1cba-42dc-bd97-0ae90feec435" providerId="ADAL" clId="{04B31454-AD26-4C27-A135-F25513BE5CAE}" dt="2025-10-31T12:18:04.378" v="1620" actId="20577"/>
          <ac:spMkLst>
            <pc:docMk/>
            <pc:sldMk cId="1563974853" sldId="289"/>
            <ac:spMk id="6" creationId="{84F22CBC-5391-78FB-030F-AC64E202DB61}"/>
          </ac:spMkLst>
        </pc:spChg>
        <pc:spChg chg="mod">
          <ac:chgData name="Rajat Rastogi" userId="e4c2961d-1cba-42dc-bd97-0ae90feec435" providerId="ADAL" clId="{04B31454-AD26-4C27-A135-F25513BE5CAE}" dt="2025-10-31T12:17:34.629" v="1618" actId="1035"/>
          <ac:spMkLst>
            <pc:docMk/>
            <pc:sldMk cId="1563974853" sldId="289"/>
            <ac:spMk id="10" creationId="{1191893D-88C2-D636-EDC3-6ADAF0242568}"/>
          </ac:spMkLst>
        </pc:spChg>
        <pc:spChg chg="del">
          <ac:chgData name="Rajat Rastogi" userId="e4c2961d-1cba-42dc-bd97-0ae90feec435" providerId="ADAL" clId="{04B31454-AD26-4C27-A135-F25513BE5CAE}" dt="2025-10-31T12:14:49.696" v="1574" actId="478"/>
          <ac:spMkLst>
            <pc:docMk/>
            <pc:sldMk cId="1563974853" sldId="289"/>
            <ac:spMk id="11" creationId="{861206EC-C2A2-E84B-F5DF-57ADDE64BDFC}"/>
          </ac:spMkLst>
        </pc:spChg>
        <pc:picChg chg="del">
          <ac:chgData name="Rajat Rastogi" userId="e4c2961d-1cba-42dc-bd97-0ae90feec435" providerId="ADAL" clId="{04B31454-AD26-4C27-A135-F25513BE5CAE}" dt="2025-10-31T12:14:46.893" v="1573" actId="478"/>
          <ac:picMkLst>
            <pc:docMk/>
            <pc:sldMk cId="1563974853" sldId="289"/>
            <ac:picMk id="4" creationId="{F64B7231-D537-B0E4-E5EB-DD073993D16D}"/>
          </ac:picMkLst>
        </pc:picChg>
        <pc:picChg chg="mod">
          <ac:chgData name="Rajat Rastogi" userId="e4c2961d-1cba-42dc-bd97-0ae90feec435" providerId="ADAL" clId="{04B31454-AD26-4C27-A135-F25513BE5CAE}" dt="2025-10-31T12:17:28.212" v="1607" actId="14100"/>
          <ac:picMkLst>
            <pc:docMk/>
            <pc:sldMk cId="1563974853" sldId="289"/>
            <ac:picMk id="9" creationId="{BC29A568-AE4D-AEC5-DC8B-DA1051AB0810}"/>
          </ac:picMkLst>
        </pc:picChg>
      </pc:sldChg>
      <pc:sldChg chg="modSp mod">
        <pc:chgData name="Rajat Rastogi" userId="e4c2961d-1cba-42dc-bd97-0ae90feec435" providerId="ADAL" clId="{04B31454-AD26-4C27-A135-F25513BE5CAE}" dt="2025-10-31T12:56:28.590" v="2666" actId="6549"/>
        <pc:sldMkLst>
          <pc:docMk/>
          <pc:sldMk cId="3763687935" sldId="290"/>
        </pc:sldMkLst>
        <pc:spChg chg="mod">
          <ac:chgData name="Rajat Rastogi" userId="e4c2961d-1cba-42dc-bd97-0ae90feec435" providerId="ADAL" clId="{04B31454-AD26-4C27-A135-F25513BE5CAE}" dt="2025-10-31T12:56:28.590" v="2666" actId="6549"/>
          <ac:spMkLst>
            <pc:docMk/>
            <pc:sldMk cId="3763687935" sldId="290"/>
            <ac:spMk id="5" creationId="{93095DBC-2DAE-EBFE-0D7F-774D2F788776}"/>
          </ac:spMkLst>
        </pc:spChg>
      </pc:sldChg>
      <pc:sldChg chg="modSp mod">
        <pc:chgData name="Rajat Rastogi" userId="e4c2961d-1cba-42dc-bd97-0ae90feec435" providerId="ADAL" clId="{04B31454-AD26-4C27-A135-F25513BE5CAE}" dt="2025-10-31T12:27:36.798" v="1663" actId="6549"/>
        <pc:sldMkLst>
          <pc:docMk/>
          <pc:sldMk cId="3463800286" sldId="291"/>
        </pc:sldMkLst>
        <pc:spChg chg="mod">
          <ac:chgData name="Rajat Rastogi" userId="e4c2961d-1cba-42dc-bd97-0ae90feec435" providerId="ADAL" clId="{04B31454-AD26-4C27-A135-F25513BE5CAE}" dt="2025-10-31T12:27:23.909" v="1661" actId="6549"/>
          <ac:spMkLst>
            <pc:docMk/>
            <pc:sldMk cId="3463800286" sldId="291"/>
            <ac:spMk id="2" creationId="{8A9425EE-91E4-1AA1-474E-B4DCF3B27917}"/>
          </ac:spMkLst>
        </pc:spChg>
        <pc:spChg chg="mod">
          <ac:chgData name="Rajat Rastogi" userId="e4c2961d-1cba-42dc-bd97-0ae90feec435" providerId="ADAL" clId="{04B31454-AD26-4C27-A135-F25513BE5CAE}" dt="2025-10-31T12:27:36.798" v="1663" actId="6549"/>
          <ac:spMkLst>
            <pc:docMk/>
            <pc:sldMk cId="3463800286" sldId="291"/>
            <ac:spMk id="4" creationId="{D428332E-1500-DC0D-DEB7-D85C3C4DFD6A}"/>
          </ac:spMkLst>
        </pc:spChg>
      </pc:sldChg>
      <pc:sldChg chg="delSp modSp mod">
        <pc:chgData name="Rajat Rastogi" userId="e4c2961d-1cba-42dc-bd97-0ae90feec435" providerId="ADAL" clId="{04B31454-AD26-4C27-A135-F25513BE5CAE}" dt="2025-10-31T12:57:58.620" v="2691" actId="120"/>
        <pc:sldMkLst>
          <pc:docMk/>
          <pc:sldMk cId="3122306068" sldId="292"/>
        </pc:sldMkLst>
        <pc:spChg chg="mod">
          <ac:chgData name="Rajat Rastogi" userId="e4c2961d-1cba-42dc-bd97-0ae90feec435" providerId="ADAL" clId="{04B31454-AD26-4C27-A135-F25513BE5CAE}" dt="2025-10-31T12:32:29.461" v="1746" actId="403"/>
          <ac:spMkLst>
            <pc:docMk/>
            <pc:sldMk cId="3122306068" sldId="292"/>
            <ac:spMk id="2" creationId="{79A93A23-75F7-32FE-F14E-F0A5DF008ECB}"/>
          </ac:spMkLst>
        </pc:spChg>
        <pc:spChg chg="del mod">
          <ac:chgData name="Rajat Rastogi" userId="e4c2961d-1cba-42dc-bd97-0ae90feec435" providerId="ADAL" clId="{04B31454-AD26-4C27-A135-F25513BE5CAE}" dt="2025-10-31T12:28:22.838" v="1665" actId="21"/>
          <ac:spMkLst>
            <pc:docMk/>
            <pc:sldMk cId="3122306068" sldId="292"/>
            <ac:spMk id="4" creationId="{F071FE9D-259A-BEB2-D33E-B7B463386F74}"/>
          </ac:spMkLst>
        </pc:spChg>
        <pc:graphicFrameChg chg="modGraphic">
          <ac:chgData name="Rajat Rastogi" userId="e4c2961d-1cba-42dc-bd97-0ae90feec435" providerId="ADAL" clId="{04B31454-AD26-4C27-A135-F25513BE5CAE}" dt="2025-10-31T12:57:58.620" v="2691" actId="120"/>
          <ac:graphicFrameMkLst>
            <pc:docMk/>
            <pc:sldMk cId="3122306068" sldId="292"/>
            <ac:graphicFrameMk id="3" creationId="{BC819A18-40EE-895A-C99D-C1740CEF94F1}"/>
          </ac:graphicFrameMkLst>
        </pc:graphicFrameChg>
      </pc:sldChg>
      <pc:sldChg chg="modSp mod">
        <pc:chgData name="Rajat Rastogi" userId="e4c2961d-1cba-42dc-bd97-0ae90feec435" providerId="ADAL" clId="{04B31454-AD26-4C27-A135-F25513BE5CAE}" dt="2025-10-31T12:42:48.875" v="2266" actId="207"/>
        <pc:sldMkLst>
          <pc:docMk/>
          <pc:sldMk cId="2565550211" sldId="293"/>
        </pc:sldMkLst>
        <pc:spChg chg="mod">
          <ac:chgData name="Rajat Rastogi" userId="e4c2961d-1cba-42dc-bd97-0ae90feec435" providerId="ADAL" clId="{04B31454-AD26-4C27-A135-F25513BE5CAE}" dt="2025-10-31T12:32:44.920" v="1747" actId="403"/>
          <ac:spMkLst>
            <pc:docMk/>
            <pc:sldMk cId="2565550211" sldId="293"/>
            <ac:spMk id="2" creationId="{19698B26-3C2A-C570-3BC8-D25431A5728C}"/>
          </ac:spMkLst>
        </pc:spChg>
        <pc:spChg chg="mod">
          <ac:chgData name="Rajat Rastogi" userId="e4c2961d-1cba-42dc-bd97-0ae90feec435" providerId="ADAL" clId="{04B31454-AD26-4C27-A135-F25513BE5CAE}" dt="2025-10-31T12:42:48.875" v="2266" actId="207"/>
          <ac:spMkLst>
            <pc:docMk/>
            <pc:sldMk cId="2565550211" sldId="293"/>
            <ac:spMk id="5" creationId="{F3B0D514-B2D3-EE33-30D1-F7B42FC05CA0}"/>
          </ac:spMkLst>
        </pc:spChg>
      </pc:sldChg>
      <pc:sldChg chg="delSp modSp add mod">
        <pc:chgData name="Rajat Rastogi" userId="e4c2961d-1cba-42dc-bd97-0ae90feec435" providerId="ADAL" clId="{04B31454-AD26-4C27-A135-F25513BE5CAE}" dt="2025-10-31T12:57:22.246" v="2690" actId="14100"/>
        <pc:sldMkLst>
          <pc:docMk/>
          <pc:sldMk cId="431830179" sldId="295"/>
        </pc:sldMkLst>
        <pc:spChg chg="del">
          <ac:chgData name="Rajat Rastogi" userId="e4c2961d-1cba-42dc-bd97-0ae90feec435" providerId="ADAL" clId="{04B31454-AD26-4C27-A135-F25513BE5CAE}" dt="2025-10-31T12:18:26.814" v="1626" actId="478"/>
          <ac:spMkLst>
            <pc:docMk/>
            <pc:sldMk cId="431830179" sldId="295"/>
            <ac:spMk id="6" creationId="{9D41C05B-ADBD-F2FD-5966-440B5FB55854}"/>
          </ac:spMkLst>
        </pc:spChg>
        <pc:spChg chg="del mod">
          <ac:chgData name="Rajat Rastogi" userId="e4c2961d-1cba-42dc-bd97-0ae90feec435" providerId="ADAL" clId="{04B31454-AD26-4C27-A135-F25513BE5CAE}" dt="2025-10-31T12:18:14.327" v="1623" actId="478"/>
          <ac:spMkLst>
            <pc:docMk/>
            <pc:sldMk cId="431830179" sldId="295"/>
            <ac:spMk id="10" creationId="{1A1895C5-7CD0-02D3-8192-D21DC320B8E3}"/>
          </ac:spMkLst>
        </pc:spChg>
        <pc:spChg chg="mod">
          <ac:chgData name="Rajat Rastogi" userId="e4c2961d-1cba-42dc-bd97-0ae90feec435" providerId="ADAL" clId="{04B31454-AD26-4C27-A135-F25513BE5CAE}" dt="2025-10-31T12:57:22.246" v="2690" actId="14100"/>
          <ac:spMkLst>
            <pc:docMk/>
            <pc:sldMk cId="431830179" sldId="295"/>
            <ac:spMk id="11" creationId="{D4A03590-FB84-E282-9B29-E1636A0C40D8}"/>
          </ac:spMkLst>
        </pc:spChg>
        <pc:picChg chg="mod">
          <ac:chgData name="Rajat Rastogi" userId="e4c2961d-1cba-42dc-bd97-0ae90feec435" providerId="ADAL" clId="{04B31454-AD26-4C27-A135-F25513BE5CAE}" dt="2025-10-31T12:57:08.776" v="2689" actId="1076"/>
          <ac:picMkLst>
            <pc:docMk/>
            <pc:sldMk cId="431830179" sldId="295"/>
            <ac:picMk id="4" creationId="{BCAB4818-8696-F3CE-4114-33D844D44C25}"/>
          </ac:picMkLst>
        </pc:picChg>
        <pc:picChg chg="del">
          <ac:chgData name="Rajat Rastogi" userId="e4c2961d-1cba-42dc-bd97-0ae90feec435" providerId="ADAL" clId="{04B31454-AD26-4C27-A135-F25513BE5CAE}" dt="2025-10-31T12:18:11.642" v="1621" actId="478"/>
          <ac:picMkLst>
            <pc:docMk/>
            <pc:sldMk cId="431830179" sldId="295"/>
            <ac:picMk id="9" creationId="{8AEFA7CD-95B5-731C-9614-E19E2D6969D1}"/>
          </ac:picMkLst>
        </pc:picChg>
      </pc:sldChg>
      <pc:sldChg chg="new del">
        <pc:chgData name="Rajat Rastogi" userId="e4c2961d-1cba-42dc-bd97-0ae90feec435" providerId="ADAL" clId="{04B31454-AD26-4C27-A135-F25513BE5CAE}" dt="2025-10-31T12:31:00.153" v="1709" actId="680"/>
        <pc:sldMkLst>
          <pc:docMk/>
          <pc:sldMk cId="2701730487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t>02-11-2025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2529" cy="736270"/>
          </a:xfrm>
          <a:prstGeom prst="rect">
            <a:avLst/>
          </a:prstGeom>
          <a:gradFill>
            <a:gsLst>
              <a:gs pos="1000">
                <a:srgbClr val="166018"/>
              </a:gs>
              <a:gs pos="52000">
                <a:srgbClr val="00B0F0"/>
              </a:gs>
              <a:gs pos="100000">
                <a:schemeClr val="tx2">
                  <a:lumMod val="75000"/>
                </a:schemeClr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prstClr val="white"/>
                </a:solidFill>
                <a:latin typeface="Franklin Gothic Demi" pitchFamily="34" charset="0"/>
              </a:rPr>
              <a:t>INDIAN INSTITUTE OF TECHNOLOGY ROORKEE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95" y="-1281"/>
            <a:ext cx="755828" cy="732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6150"/>
            <a:ext cx="9133727" cy="18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54" y="1132413"/>
            <a:ext cx="4288604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654" y="1613043"/>
            <a:ext cx="4288604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5166"/>
            <a:ext cx="424212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13043"/>
            <a:ext cx="4242121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63913" y="2971801"/>
            <a:ext cx="2452687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/>
              <a:t>Thanks…</a:t>
            </a:r>
            <a:endParaRPr lang="en-IN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95524" y="3619535"/>
            <a:ext cx="20095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7F8E96-40AA-459E-91AA-55A5F97CA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CB9294-F9FF-4346-BE48-1C04129C7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3" r:id="rId4"/>
    <p:sldLayoutId id="2147483708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ndustantimes.com/citi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ancialexpress.com/business/infrastructure-aerocity-set-to-become-indias-key-multimodal-transport-hub-with-rail-road-air-integration-explained-401929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3372" y="1867251"/>
            <a:ext cx="9017251" cy="1406993"/>
          </a:xfrm>
        </p:spPr>
        <p:txBody>
          <a:bodyPr/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Framework for Assessing the Multi-Modal Integration at the Interchange Hubs </a:t>
            </a:r>
            <a:endParaRPr lang="en-I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8">
            <a:extLst>
              <a:ext uri="{FF2B5EF4-FFF2-40B4-BE49-F238E27FC236}">
                <a16:creationId xmlns:a16="http://schemas.microsoft.com/office/drawing/2014/main" id="{9BE67200-17A3-C941-8B53-8F72D39EF65A}"/>
              </a:ext>
            </a:extLst>
          </p:cNvPr>
          <p:cNvSpPr txBox="1"/>
          <p:nvPr/>
        </p:nvSpPr>
        <p:spPr>
          <a:xfrm>
            <a:off x="63372" y="4107539"/>
            <a:ext cx="90172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Co-Authors: Rajat Rastogi</a:t>
            </a:r>
            <a:r>
              <a:rPr lang="en-US" altLang="en-US" b="1" baseline="30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Mukti Advani</a:t>
            </a:r>
            <a:r>
              <a:rPr lang="en-US" altLang="en-US" b="1" baseline="30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spcBef>
                <a:spcPct val="0"/>
              </a:spcBef>
            </a:pPr>
            <a:r>
              <a:rPr lang="en-US" altLang="en-US" sz="1600" baseline="30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Professor, CED, TEG, Indian Institute of Technology Roorkee,</a:t>
            </a:r>
          </a:p>
          <a:p>
            <a:pPr algn="ctr"/>
            <a:r>
              <a:rPr lang="en-US" altLang="en-US" sz="1600" baseline="30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Principal Scientist, TPE, CSIR-Central Road Research Institute</a:t>
            </a:r>
          </a:p>
        </p:txBody>
      </p:sp>
      <p:sp>
        <p:nvSpPr>
          <p:cNvPr id="2" name="文本框 8">
            <a:extLst>
              <a:ext uri="{FF2B5EF4-FFF2-40B4-BE49-F238E27FC236}">
                <a16:creationId xmlns:a16="http://schemas.microsoft.com/office/drawing/2014/main" id="{EAADC323-7EF8-B4F8-B719-2800626224B7}"/>
              </a:ext>
            </a:extLst>
          </p:cNvPr>
          <p:cNvSpPr txBox="1"/>
          <p:nvPr/>
        </p:nvSpPr>
        <p:spPr>
          <a:xfrm>
            <a:off x="63372" y="3367726"/>
            <a:ext cx="9017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en-US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Varsha Yadav</a:t>
            </a:r>
            <a:endParaRPr lang="en-US" altLang="en-US" sz="2000" b="1" baseline="300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Scholar, CED, TEG, Indian Institute of Technology Roorkee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44513-A978-F04D-0CA7-625619B5C1A8}"/>
              </a:ext>
            </a:extLst>
          </p:cNvPr>
          <p:cNvSpPr txBox="1"/>
          <p:nvPr/>
        </p:nvSpPr>
        <p:spPr>
          <a:xfrm>
            <a:off x="806820" y="905435"/>
            <a:ext cx="7530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Urban Mobility India Conference and Expo 2025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November 07-09, 2025</a:t>
            </a: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615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099B8-921A-1398-C6E4-B292EAFAB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913F-9B5F-1ADE-5118-F5D86553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40089" cy="55458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Method of Assigning Weights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43124E-D596-4335-4DF5-371189647766}"/>
              </a:ext>
            </a:extLst>
          </p:cNvPr>
          <p:cNvSpPr/>
          <p:nvPr/>
        </p:nvSpPr>
        <p:spPr>
          <a:xfrm>
            <a:off x="97969" y="2136870"/>
            <a:ext cx="4474031" cy="42893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en-US" sz="20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Assigning weights to the key factors within respective domain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1: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KF is LOW, its absence will not have an impact on the overall performance in that domain.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2: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KF is MEDIUM, its absence will impact the overall performance in that domain.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3: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KF is HIGH, its absence will significantly impact the overall performance in that domain.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0FD71B5-765F-15E3-74F7-61AA51339ABF}"/>
                  </a:ext>
                </a:extLst>
              </p:cNvPr>
              <p:cNvSpPr/>
              <p:nvPr/>
            </p:nvSpPr>
            <p:spPr>
              <a:xfrm>
                <a:off x="4721015" y="2136869"/>
                <a:ext cx="4260615" cy="428938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just"/>
                <a:r>
                  <a:rPr lang="en-US" sz="2000" b="1" i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Assigning weights to the domains for generating the final multi-modality score index </a:t>
                </a:r>
              </a:p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i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Multi-modality index </a:t>
                </a:r>
                <a:r>
                  <a:rPr lang="en-US" sz="2000" b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  <m:r>
                              <a:rPr lang="en-US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𝑲𝑱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𝑲𝑱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000" b="1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endPara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weight of K</a:t>
                </a:r>
                <a:r>
                  <a:rPr lang="en-US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 </a:t>
                </a:r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</a:t>
                </a:r>
              </a:p>
              <a:p>
                <a:pPr defTabSz="62706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𝐾𝐽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Relative importance of </a:t>
                </a:r>
                <a:r>
                  <a:rPr lang="en-US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baseline="300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 	in K</a:t>
                </a:r>
                <a:r>
                  <a:rPr lang="en-US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domain</a:t>
                </a:r>
              </a:p>
              <a:p>
                <a:pPr defTabSz="53816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𝐾𝐽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Indicator Score of </a:t>
                </a:r>
                <a:r>
                  <a:rPr lang="en-US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baseline="300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 in K</a:t>
                </a:r>
                <a:r>
                  <a:rPr lang="en-US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domain</a:t>
                </a:r>
              </a:p>
              <a:p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number of key factors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0FD71B5-765F-15E3-74F7-61AA51339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15" y="2136869"/>
                <a:ext cx="4260615" cy="4289380"/>
              </a:xfrm>
              <a:prstGeom prst="roundRect">
                <a:avLst/>
              </a:prstGeom>
              <a:blipFill>
                <a:blip r:embed="rId2"/>
                <a:stretch>
                  <a:fillRect l="-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7354522-813C-FD48-72C2-D63546B8CA02}"/>
              </a:ext>
            </a:extLst>
          </p:cNvPr>
          <p:cNvSpPr txBox="1"/>
          <p:nvPr/>
        </p:nvSpPr>
        <p:spPr>
          <a:xfrm>
            <a:off x="247828" y="1074675"/>
            <a:ext cx="864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Expert Survey -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 Point scoring system: For assigning weights to KFs within domain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AHP - Analytical Hierarchical Process: For assigning weights to domains </a:t>
            </a:r>
          </a:p>
        </p:txBody>
      </p:sp>
    </p:spTree>
    <p:extLst>
      <p:ext uri="{BB962C8B-B14F-4D97-AF65-F5344CB8AC3E}">
        <p14:creationId xmlns:p14="http://schemas.microsoft.com/office/powerpoint/2010/main" val="367585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32AE7-43BF-2521-CEE5-C10E005E9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0CBD-8A54-CE7B-46D7-D0E321FD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40089" cy="55458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Approaches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08DA0-8287-51C2-290F-9FC9FEC0E711}"/>
              </a:ext>
            </a:extLst>
          </p:cNvPr>
          <p:cNvSpPr/>
          <p:nvPr/>
        </p:nvSpPr>
        <p:spPr>
          <a:xfrm>
            <a:off x="92449" y="1095575"/>
            <a:ext cx="2323265" cy="344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Inventory Survey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480D21-9350-01B3-D508-1E03A58AD7A0}"/>
              </a:ext>
            </a:extLst>
          </p:cNvPr>
          <p:cNvSpPr/>
          <p:nvPr/>
        </p:nvSpPr>
        <p:spPr>
          <a:xfrm>
            <a:off x="3989641" y="1077881"/>
            <a:ext cx="2523856" cy="323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Passenger Survey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86CB0-82F1-99C8-EE8D-71C4B4FDF5B7}"/>
              </a:ext>
            </a:extLst>
          </p:cNvPr>
          <p:cNvSpPr/>
          <p:nvPr/>
        </p:nvSpPr>
        <p:spPr>
          <a:xfrm>
            <a:off x="7279140" y="1069374"/>
            <a:ext cx="1768978" cy="3449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Expert Survey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67C86D-A770-B339-41FD-42E60ED910EF}"/>
              </a:ext>
            </a:extLst>
          </p:cNvPr>
          <p:cNvSpPr/>
          <p:nvPr/>
        </p:nvSpPr>
        <p:spPr>
          <a:xfrm>
            <a:off x="1593950" y="1636521"/>
            <a:ext cx="3238856" cy="302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To get the Key Factor Score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21201D-5BB5-51BB-5549-B6D370B1B377}"/>
              </a:ext>
            </a:extLst>
          </p:cNvPr>
          <p:cNvCxnSpPr/>
          <p:nvPr/>
        </p:nvCxnSpPr>
        <p:spPr>
          <a:xfrm>
            <a:off x="1811709" y="1440531"/>
            <a:ext cx="0" cy="223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C49743-76B4-F37C-633C-5BBD9371DB88}"/>
              </a:ext>
            </a:extLst>
          </p:cNvPr>
          <p:cNvCxnSpPr/>
          <p:nvPr/>
        </p:nvCxnSpPr>
        <p:spPr>
          <a:xfrm>
            <a:off x="4381434" y="1410301"/>
            <a:ext cx="0" cy="223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9168CE2-08D0-E856-445B-C485CDF91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 b="54891"/>
          <a:stretch>
            <a:fillRect/>
          </a:stretch>
        </p:blipFill>
        <p:spPr>
          <a:xfrm>
            <a:off x="92449" y="2205871"/>
            <a:ext cx="4525250" cy="3093578"/>
          </a:xfrm>
          <a:prstGeom prst="rect">
            <a:avLst/>
          </a:prstGeom>
        </p:spPr>
      </p:pic>
      <p:pic>
        <p:nvPicPr>
          <p:cNvPr id="19" name="Picture 1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1459E05-5B75-3058-4090-7903FC578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54891" r="42151"/>
          <a:stretch>
            <a:fillRect/>
          </a:stretch>
        </p:blipFill>
        <p:spPr>
          <a:xfrm>
            <a:off x="4757282" y="2205871"/>
            <a:ext cx="2589376" cy="309357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C4B445-33F3-8943-9EF5-CDD3D6DAE98A}"/>
              </a:ext>
            </a:extLst>
          </p:cNvPr>
          <p:cNvCxnSpPr>
            <a:cxnSpLocks/>
          </p:cNvCxnSpPr>
          <p:nvPr/>
        </p:nvCxnSpPr>
        <p:spPr>
          <a:xfrm>
            <a:off x="5670332" y="1410301"/>
            <a:ext cx="0" cy="751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22919A-17B4-5C8E-F9AA-B27B9D5F9FC3}"/>
              </a:ext>
            </a:extLst>
          </p:cNvPr>
          <p:cNvCxnSpPr>
            <a:cxnSpLocks/>
          </p:cNvCxnSpPr>
          <p:nvPr/>
        </p:nvCxnSpPr>
        <p:spPr>
          <a:xfrm>
            <a:off x="788741" y="1440531"/>
            <a:ext cx="0" cy="7214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B293F7-42F7-FA50-A863-BDC188C5CF4D}"/>
              </a:ext>
            </a:extLst>
          </p:cNvPr>
          <p:cNvCxnSpPr>
            <a:cxnSpLocks/>
          </p:cNvCxnSpPr>
          <p:nvPr/>
        </p:nvCxnSpPr>
        <p:spPr>
          <a:xfrm flipV="1">
            <a:off x="4832806" y="1766393"/>
            <a:ext cx="837526" cy="151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9BF21C-544D-9236-1413-C495A1403A62}"/>
              </a:ext>
            </a:extLst>
          </p:cNvPr>
          <p:cNvCxnSpPr/>
          <p:nvPr/>
        </p:nvCxnSpPr>
        <p:spPr>
          <a:xfrm flipV="1">
            <a:off x="772583" y="1801263"/>
            <a:ext cx="837526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59E11E6-6466-DEC4-F7C5-F0766E26E0F3}"/>
              </a:ext>
            </a:extLst>
          </p:cNvPr>
          <p:cNvSpPr txBox="1"/>
          <p:nvPr/>
        </p:nvSpPr>
        <p:spPr>
          <a:xfrm>
            <a:off x="62520" y="2169941"/>
            <a:ext cx="4585108" cy="309357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26C49-B95D-D7B3-C2EF-EEE8EFC8064B}"/>
              </a:ext>
            </a:extLst>
          </p:cNvPr>
          <p:cNvSpPr txBox="1"/>
          <p:nvPr/>
        </p:nvSpPr>
        <p:spPr>
          <a:xfrm>
            <a:off x="4727567" y="2169941"/>
            <a:ext cx="2648384" cy="309357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F957B2-9067-E39C-2F38-61BE12DC38EB}"/>
              </a:ext>
            </a:extLst>
          </p:cNvPr>
          <p:cNvSpPr/>
          <p:nvPr/>
        </p:nvSpPr>
        <p:spPr>
          <a:xfrm>
            <a:off x="7500594" y="2131032"/>
            <a:ext cx="1547524" cy="186305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get the importance weights of the key factor(s) and domains 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B28D64-ED65-A7F2-0602-3490C22C78CD}"/>
              </a:ext>
            </a:extLst>
          </p:cNvPr>
          <p:cNvCxnSpPr>
            <a:cxnSpLocks/>
          </p:cNvCxnSpPr>
          <p:nvPr/>
        </p:nvCxnSpPr>
        <p:spPr>
          <a:xfrm>
            <a:off x="8280194" y="1440531"/>
            <a:ext cx="0" cy="681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35A4824-EF4F-07EA-3F74-C5B2B8D1192D}"/>
              </a:ext>
            </a:extLst>
          </p:cNvPr>
          <p:cNvSpPr/>
          <p:nvPr/>
        </p:nvSpPr>
        <p:spPr>
          <a:xfrm>
            <a:off x="7563764" y="4982198"/>
            <a:ext cx="1484354" cy="1111171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Formulation of Multi-modality Equation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B52DB1-8E35-B4D5-C33B-11E3F14B6B83}"/>
              </a:ext>
            </a:extLst>
          </p:cNvPr>
          <p:cNvCxnSpPr>
            <a:cxnSpLocks/>
          </p:cNvCxnSpPr>
          <p:nvPr/>
        </p:nvCxnSpPr>
        <p:spPr>
          <a:xfrm>
            <a:off x="8274356" y="4002635"/>
            <a:ext cx="0" cy="971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58710D6-C766-871D-DC8B-6669237E693C}"/>
              </a:ext>
            </a:extLst>
          </p:cNvPr>
          <p:cNvSpPr txBox="1"/>
          <p:nvPr/>
        </p:nvSpPr>
        <p:spPr>
          <a:xfrm>
            <a:off x="1191346" y="5309985"/>
            <a:ext cx="544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4: Data Collection Approaches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970DC-752E-4015-5E0E-E5618FC48E45}"/>
              </a:ext>
            </a:extLst>
          </p:cNvPr>
          <p:cNvSpPr txBox="1"/>
          <p:nvPr/>
        </p:nvSpPr>
        <p:spPr>
          <a:xfrm>
            <a:off x="92449" y="5689853"/>
            <a:ext cx="673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 = Infrastructure-related attributes, O = Operational/Service-related attributes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 = Informatics attributes, L= Layout and ambiance related attributes </a:t>
            </a:r>
          </a:p>
        </p:txBody>
      </p:sp>
    </p:spTree>
    <p:extLst>
      <p:ext uri="{BB962C8B-B14F-4D97-AF65-F5344CB8AC3E}">
        <p14:creationId xmlns:p14="http://schemas.microsoft.com/office/powerpoint/2010/main" val="232457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E2829-30E7-3F90-289A-0A2F666E5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2C35-86FB-D315-2CB3-1403104F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40089" cy="554587"/>
          </a:xfrm>
        </p:spPr>
        <p:txBody>
          <a:bodyPr/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Passenger Survey 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43BFE1-6A28-299B-ADE5-EF34FF065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6" t="49012" r="46451" b="33699"/>
          <a:stretch>
            <a:fillRect/>
          </a:stretch>
        </p:blipFill>
        <p:spPr bwMode="auto">
          <a:xfrm>
            <a:off x="180652" y="4203296"/>
            <a:ext cx="8750495" cy="183295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4F128C-A6D8-2A27-4D73-615C6A91BA87}"/>
              </a:ext>
            </a:extLst>
          </p:cNvPr>
          <p:cNvSpPr/>
          <p:nvPr/>
        </p:nvSpPr>
        <p:spPr>
          <a:xfrm>
            <a:off x="180653" y="1097029"/>
            <a:ext cx="2836012" cy="407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95DBC-2DAE-EBFE-0D7F-774D2F788776}"/>
              </a:ext>
            </a:extLst>
          </p:cNvPr>
          <p:cNvSpPr/>
          <p:nvPr/>
        </p:nvSpPr>
        <p:spPr>
          <a:xfrm>
            <a:off x="180652" y="1097841"/>
            <a:ext cx="6851519" cy="2844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Structured Questionnaire for Satisfaction Ratings: </a:t>
            </a: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Likert Scale</a:t>
            </a: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Very Dissatisfied </a:t>
            </a: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Dissatisfied </a:t>
            </a: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Neutral</a:t>
            </a: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Satisfied</a:t>
            </a:r>
          </a:p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Very Satisfied</a:t>
            </a:r>
          </a:p>
          <a:p>
            <a:pPr algn="ctr"/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FAF77-55E9-0E20-EF31-D9C2AC1DD7DF}"/>
              </a:ext>
            </a:extLst>
          </p:cNvPr>
          <p:cNvSpPr txBox="1"/>
          <p:nvPr/>
        </p:nvSpPr>
        <p:spPr>
          <a:xfrm>
            <a:off x="913530" y="6036248"/>
            <a:ext cx="750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5: An illustration of visual aid for taking satisfaction ratings </a:t>
            </a:r>
          </a:p>
        </p:txBody>
      </p:sp>
    </p:spTree>
    <p:extLst>
      <p:ext uri="{BB962C8B-B14F-4D97-AF65-F5344CB8AC3E}">
        <p14:creationId xmlns:p14="http://schemas.microsoft.com/office/powerpoint/2010/main" val="376368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B7C46-E3EB-7D86-AF8D-C34300527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8A7C-ED0C-BFAE-1209-966FFAFC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40089" cy="554587"/>
          </a:xfrm>
        </p:spPr>
        <p:txBody>
          <a:bodyPr/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Expert Survey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2CBC-5391-78FB-030F-AC64E202DB61}"/>
              </a:ext>
            </a:extLst>
          </p:cNvPr>
          <p:cNvSpPr/>
          <p:nvPr/>
        </p:nvSpPr>
        <p:spPr>
          <a:xfrm>
            <a:off x="292098" y="1250790"/>
            <a:ext cx="8493314" cy="149241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Experts: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Platforms like Google Scholar, Research Gate, LinkedIn, and Government and Educational Institutes websites </a:t>
            </a:r>
          </a:p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Criteria: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 working in the domain of transportation planning or multi-modal integration area </a:t>
            </a:r>
          </a:p>
          <a:p>
            <a:pPr algn="just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DDF16-8478-B58A-4714-210700A7B9B5}"/>
              </a:ext>
            </a:extLst>
          </p:cNvPr>
          <p:cNvSpPr/>
          <p:nvPr/>
        </p:nvSpPr>
        <p:spPr>
          <a:xfrm>
            <a:off x="0" y="5056770"/>
            <a:ext cx="3156857" cy="1199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Institutes Websites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9A568-AE4D-AEC5-DC8B-DA1051AB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85" t="44641" r="24580" b="34092"/>
          <a:stretch>
            <a:fillRect/>
          </a:stretch>
        </p:blipFill>
        <p:spPr>
          <a:xfrm>
            <a:off x="358587" y="3289353"/>
            <a:ext cx="8426825" cy="23178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91893D-88C2-D636-EDC3-6ADAF0242568}"/>
              </a:ext>
            </a:extLst>
          </p:cNvPr>
          <p:cNvSpPr txBox="1"/>
          <p:nvPr/>
        </p:nvSpPr>
        <p:spPr>
          <a:xfrm>
            <a:off x="358587" y="5657602"/>
            <a:ext cx="698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6: An illustration to take key factors score within the domain </a:t>
            </a:r>
          </a:p>
        </p:txBody>
      </p:sp>
    </p:spTree>
    <p:extLst>
      <p:ext uri="{BB962C8B-B14F-4D97-AF65-F5344CB8AC3E}">
        <p14:creationId xmlns:p14="http://schemas.microsoft.com/office/powerpoint/2010/main" val="156397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A3670-FD78-E552-38C4-D4363B2BA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836-77B1-EA16-D28B-28AB3281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40089" cy="554587"/>
          </a:xfrm>
        </p:spPr>
        <p:txBody>
          <a:bodyPr/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Expert Survey(Conti….)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AB4818-8696-F3CE-4114-33D844D4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0" y="1150528"/>
            <a:ext cx="6719873" cy="50302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524DF3-7E43-119F-810D-18BF21EFB93D}"/>
              </a:ext>
            </a:extLst>
          </p:cNvPr>
          <p:cNvSpPr/>
          <p:nvPr/>
        </p:nvSpPr>
        <p:spPr>
          <a:xfrm>
            <a:off x="0" y="5056770"/>
            <a:ext cx="3156857" cy="1199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Institutes Websites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A03590-FB84-E282-9B29-E1636A0C40D8}"/>
              </a:ext>
            </a:extLst>
          </p:cNvPr>
          <p:cNvSpPr txBox="1"/>
          <p:nvPr/>
        </p:nvSpPr>
        <p:spPr>
          <a:xfrm>
            <a:off x="77433" y="6180749"/>
            <a:ext cx="804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7: An illustration of pairwise comparisons for the domains</a:t>
            </a:r>
          </a:p>
        </p:txBody>
      </p:sp>
    </p:spTree>
    <p:extLst>
      <p:ext uri="{BB962C8B-B14F-4D97-AF65-F5344CB8AC3E}">
        <p14:creationId xmlns:p14="http://schemas.microsoft.com/office/powerpoint/2010/main" val="431830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46618-3EBD-0947-A05B-DCEED95C2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25EE-91E4-1AA1-474E-B4DCF3B2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40089" cy="554587"/>
          </a:xfrm>
        </p:spPr>
        <p:txBody>
          <a:bodyPr/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Example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17C74-2B3A-F376-3591-3341FDA297E2}"/>
              </a:ext>
            </a:extLst>
          </p:cNvPr>
          <p:cNvSpPr/>
          <p:nvPr/>
        </p:nvSpPr>
        <p:spPr>
          <a:xfrm>
            <a:off x="0" y="5056770"/>
            <a:ext cx="3156857" cy="1199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Institutes Websites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3F54A5E-F57F-E14B-F179-5C8E7AF5DD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2634588"/>
                  </p:ext>
                </p:extLst>
              </p:nvPr>
            </p:nvGraphicFramePr>
            <p:xfrm>
              <a:off x="180652" y="1397000"/>
              <a:ext cx="8800977" cy="45074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4305">
                      <a:extLst>
                        <a:ext uri="{9D8B030D-6E8A-4147-A177-3AD203B41FA5}">
                          <a16:colId xmlns:a16="http://schemas.microsoft.com/office/drawing/2014/main" val="998951342"/>
                        </a:ext>
                      </a:extLst>
                    </a:gridCol>
                    <a:gridCol w="707035">
                      <a:extLst>
                        <a:ext uri="{9D8B030D-6E8A-4147-A177-3AD203B41FA5}">
                          <a16:colId xmlns:a16="http://schemas.microsoft.com/office/drawing/2014/main" val="2600997113"/>
                        </a:ext>
                      </a:extLst>
                    </a:gridCol>
                    <a:gridCol w="694475">
                      <a:extLst>
                        <a:ext uri="{9D8B030D-6E8A-4147-A177-3AD203B41FA5}">
                          <a16:colId xmlns:a16="http://schemas.microsoft.com/office/drawing/2014/main" val="1410088119"/>
                        </a:ext>
                      </a:extLst>
                    </a:gridCol>
                    <a:gridCol w="760576">
                      <a:extLst>
                        <a:ext uri="{9D8B030D-6E8A-4147-A177-3AD203B41FA5}">
                          <a16:colId xmlns:a16="http://schemas.microsoft.com/office/drawing/2014/main" val="1604528947"/>
                        </a:ext>
                      </a:extLst>
                    </a:gridCol>
                    <a:gridCol w="942936">
                      <a:extLst>
                        <a:ext uri="{9D8B030D-6E8A-4147-A177-3AD203B41FA5}">
                          <a16:colId xmlns:a16="http://schemas.microsoft.com/office/drawing/2014/main" val="719021905"/>
                        </a:ext>
                      </a:extLst>
                    </a:gridCol>
                    <a:gridCol w="1109407">
                      <a:extLst>
                        <a:ext uri="{9D8B030D-6E8A-4147-A177-3AD203B41FA5}">
                          <a16:colId xmlns:a16="http://schemas.microsoft.com/office/drawing/2014/main" val="3514159029"/>
                        </a:ext>
                      </a:extLst>
                    </a:gridCol>
                    <a:gridCol w="1135460">
                      <a:extLst>
                        <a:ext uri="{9D8B030D-6E8A-4147-A177-3AD203B41FA5}">
                          <a16:colId xmlns:a16="http://schemas.microsoft.com/office/drawing/2014/main" val="3323740538"/>
                        </a:ext>
                      </a:extLst>
                    </a:gridCol>
                    <a:gridCol w="970682">
                      <a:extLst>
                        <a:ext uri="{9D8B030D-6E8A-4147-A177-3AD203B41FA5}">
                          <a16:colId xmlns:a16="http://schemas.microsoft.com/office/drawing/2014/main" val="1030076199"/>
                        </a:ext>
                      </a:extLst>
                    </a:gridCol>
                    <a:gridCol w="788721">
                      <a:extLst>
                        <a:ext uri="{9D8B030D-6E8A-4147-A177-3AD203B41FA5}">
                          <a16:colId xmlns:a16="http://schemas.microsoft.com/office/drawing/2014/main" val="2710488395"/>
                        </a:ext>
                      </a:extLst>
                    </a:gridCol>
                    <a:gridCol w="667380">
                      <a:extLst>
                        <a:ext uri="{9D8B030D-6E8A-4147-A177-3AD203B41FA5}">
                          <a16:colId xmlns:a16="http://schemas.microsoft.com/office/drawing/2014/main" val="1798933192"/>
                        </a:ext>
                      </a:extLst>
                    </a:gridCol>
                  </a:tblGrid>
                  <a:tr h="57707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Key </a:t>
                          </a:r>
                        </a:p>
                        <a:p>
                          <a:pPr algn="l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Key </a:t>
                          </a:r>
                        </a:p>
                        <a:p>
                          <a:pPr algn="l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8191206"/>
                      </a:ext>
                    </a:extLst>
                  </a:tr>
                  <a:tr h="336325">
                    <a:tc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534680"/>
                      </a:ext>
                    </a:extLst>
                  </a:tr>
                  <a:tr h="365143">
                    <a:tc gridSpan="5">
                      <a:txBody>
                        <a:bodyPr/>
                        <a:lstStyle/>
                        <a:p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Infrastructure Related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Operational/Service Related 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640328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0.08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9417926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3403430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1687355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92030220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9525505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2545057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I7 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00675732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0.06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4526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3F54A5E-F57F-E14B-F179-5C8E7AF5DD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2634588"/>
                  </p:ext>
                </p:extLst>
              </p:nvPr>
            </p:nvGraphicFramePr>
            <p:xfrm>
              <a:off x="180652" y="1397000"/>
              <a:ext cx="8800977" cy="45074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4305">
                      <a:extLst>
                        <a:ext uri="{9D8B030D-6E8A-4147-A177-3AD203B41FA5}">
                          <a16:colId xmlns:a16="http://schemas.microsoft.com/office/drawing/2014/main" val="998951342"/>
                        </a:ext>
                      </a:extLst>
                    </a:gridCol>
                    <a:gridCol w="707035">
                      <a:extLst>
                        <a:ext uri="{9D8B030D-6E8A-4147-A177-3AD203B41FA5}">
                          <a16:colId xmlns:a16="http://schemas.microsoft.com/office/drawing/2014/main" val="2600997113"/>
                        </a:ext>
                      </a:extLst>
                    </a:gridCol>
                    <a:gridCol w="694475">
                      <a:extLst>
                        <a:ext uri="{9D8B030D-6E8A-4147-A177-3AD203B41FA5}">
                          <a16:colId xmlns:a16="http://schemas.microsoft.com/office/drawing/2014/main" val="1410088119"/>
                        </a:ext>
                      </a:extLst>
                    </a:gridCol>
                    <a:gridCol w="760576">
                      <a:extLst>
                        <a:ext uri="{9D8B030D-6E8A-4147-A177-3AD203B41FA5}">
                          <a16:colId xmlns:a16="http://schemas.microsoft.com/office/drawing/2014/main" val="1604528947"/>
                        </a:ext>
                      </a:extLst>
                    </a:gridCol>
                    <a:gridCol w="942936">
                      <a:extLst>
                        <a:ext uri="{9D8B030D-6E8A-4147-A177-3AD203B41FA5}">
                          <a16:colId xmlns:a16="http://schemas.microsoft.com/office/drawing/2014/main" val="719021905"/>
                        </a:ext>
                      </a:extLst>
                    </a:gridCol>
                    <a:gridCol w="1109407">
                      <a:extLst>
                        <a:ext uri="{9D8B030D-6E8A-4147-A177-3AD203B41FA5}">
                          <a16:colId xmlns:a16="http://schemas.microsoft.com/office/drawing/2014/main" val="3514159029"/>
                        </a:ext>
                      </a:extLst>
                    </a:gridCol>
                    <a:gridCol w="1135460">
                      <a:extLst>
                        <a:ext uri="{9D8B030D-6E8A-4147-A177-3AD203B41FA5}">
                          <a16:colId xmlns:a16="http://schemas.microsoft.com/office/drawing/2014/main" val="3323740538"/>
                        </a:ext>
                      </a:extLst>
                    </a:gridCol>
                    <a:gridCol w="970682">
                      <a:extLst>
                        <a:ext uri="{9D8B030D-6E8A-4147-A177-3AD203B41FA5}">
                          <a16:colId xmlns:a16="http://schemas.microsoft.com/office/drawing/2014/main" val="1030076199"/>
                        </a:ext>
                      </a:extLst>
                    </a:gridCol>
                    <a:gridCol w="788721">
                      <a:extLst>
                        <a:ext uri="{9D8B030D-6E8A-4147-A177-3AD203B41FA5}">
                          <a16:colId xmlns:a16="http://schemas.microsoft.com/office/drawing/2014/main" val="2710488395"/>
                        </a:ext>
                      </a:extLst>
                    </a:gridCol>
                    <a:gridCol w="667380">
                      <a:extLst>
                        <a:ext uri="{9D8B030D-6E8A-4147-A177-3AD203B41FA5}">
                          <a16:colId xmlns:a16="http://schemas.microsoft.com/office/drawing/2014/main" val="179893319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Key </a:t>
                          </a:r>
                        </a:p>
                        <a:p>
                          <a:pPr algn="l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690" t="-4762" r="-1004310" b="-606667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2335" t="-4762" r="-195685" b="-60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Key </a:t>
                          </a:r>
                        </a:p>
                        <a:p>
                          <a:pPr algn="l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0428" t="-4762" r="-214973" b="-606667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3317" t="-4762" r="-1005" b="-60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81912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534680"/>
                      </a:ext>
                    </a:extLst>
                  </a:tr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Infrastructure Related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Operational/Service Related </a:t>
                          </a:r>
                          <a:endParaRPr lang="en-US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640328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0.08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9417926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3403430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1687355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92030220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9525505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2545057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I7 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00675732"/>
                      </a:ext>
                    </a:extLst>
                  </a:tr>
                  <a:tr h="391977"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I8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0.13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O8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0.06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6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Mangal" panose="02040503050203030202" pitchFamily="18" charset="0"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Mangal" panose="02040503050203030202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4526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4C0B043-AC12-F4FE-C451-DB6970631267}"/>
              </a:ext>
            </a:extLst>
          </p:cNvPr>
          <p:cNvSpPr txBox="1"/>
          <p:nvPr/>
        </p:nvSpPr>
        <p:spPr>
          <a:xfrm>
            <a:off x="180653" y="1027668"/>
            <a:ext cx="856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Table 3 : Comparison analysis of multi-modality score of three hypothetical locations.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8332E-1500-DC0D-DEB7-D85C3C4DFD6A}"/>
              </a:ext>
            </a:extLst>
          </p:cNvPr>
          <p:cNvSpPr txBox="1"/>
          <p:nvPr/>
        </p:nvSpPr>
        <p:spPr>
          <a:xfrm>
            <a:off x="121586" y="5897508"/>
            <a:ext cx="8900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 = Infrastructure related attributes, O = Operational/Service-related attributes, F = Informatics attributes, L= Layout and ambiance related attributes. A, B,C:- Three Hypothetical Locations</a:t>
            </a:r>
          </a:p>
        </p:txBody>
      </p:sp>
    </p:spTree>
    <p:extLst>
      <p:ext uri="{BB962C8B-B14F-4D97-AF65-F5344CB8AC3E}">
        <p14:creationId xmlns:p14="http://schemas.microsoft.com/office/powerpoint/2010/main" val="3463800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F2373-C347-8845-CE84-FE9BF8D21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3A23-75F7-32FE-F14E-F0A5DF00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40089" cy="554587"/>
          </a:xfrm>
        </p:spPr>
        <p:txBody>
          <a:bodyPr/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Example (Conti…)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A2F27-A984-8D6D-3292-CDF345636156}"/>
              </a:ext>
            </a:extLst>
          </p:cNvPr>
          <p:cNvSpPr/>
          <p:nvPr/>
        </p:nvSpPr>
        <p:spPr>
          <a:xfrm>
            <a:off x="0" y="5056770"/>
            <a:ext cx="3156857" cy="1199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Institutes Websites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C819A18-40EE-895A-C99D-C1740CEF94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8175460"/>
                  </p:ext>
                </p:extLst>
              </p:nvPr>
            </p:nvGraphicFramePr>
            <p:xfrm>
              <a:off x="180652" y="1397000"/>
              <a:ext cx="8800977" cy="5076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4305">
                      <a:extLst>
                        <a:ext uri="{9D8B030D-6E8A-4147-A177-3AD203B41FA5}">
                          <a16:colId xmlns:a16="http://schemas.microsoft.com/office/drawing/2014/main" val="998951342"/>
                        </a:ext>
                      </a:extLst>
                    </a:gridCol>
                    <a:gridCol w="707035">
                      <a:extLst>
                        <a:ext uri="{9D8B030D-6E8A-4147-A177-3AD203B41FA5}">
                          <a16:colId xmlns:a16="http://schemas.microsoft.com/office/drawing/2014/main" val="2600997113"/>
                        </a:ext>
                      </a:extLst>
                    </a:gridCol>
                    <a:gridCol w="694475">
                      <a:extLst>
                        <a:ext uri="{9D8B030D-6E8A-4147-A177-3AD203B41FA5}">
                          <a16:colId xmlns:a16="http://schemas.microsoft.com/office/drawing/2014/main" val="1410088119"/>
                        </a:ext>
                      </a:extLst>
                    </a:gridCol>
                    <a:gridCol w="760576">
                      <a:extLst>
                        <a:ext uri="{9D8B030D-6E8A-4147-A177-3AD203B41FA5}">
                          <a16:colId xmlns:a16="http://schemas.microsoft.com/office/drawing/2014/main" val="1604528947"/>
                        </a:ext>
                      </a:extLst>
                    </a:gridCol>
                    <a:gridCol w="942936">
                      <a:extLst>
                        <a:ext uri="{9D8B030D-6E8A-4147-A177-3AD203B41FA5}">
                          <a16:colId xmlns:a16="http://schemas.microsoft.com/office/drawing/2014/main" val="719021905"/>
                        </a:ext>
                      </a:extLst>
                    </a:gridCol>
                    <a:gridCol w="1109407">
                      <a:extLst>
                        <a:ext uri="{9D8B030D-6E8A-4147-A177-3AD203B41FA5}">
                          <a16:colId xmlns:a16="http://schemas.microsoft.com/office/drawing/2014/main" val="3514159029"/>
                        </a:ext>
                      </a:extLst>
                    </a:gridCol>
                    <a:gridCol w="1135460">
                      <a:extLst>
                        <a:ext uri="{9D8B030D-6E8A-4147-A177-3AD203B41FA5}">
                          <a16:colId xmlns:a16="http://schemas.microsoft.com/office/drawing/2014/main" val="3323740538"/>
                        </a:ext>
                      </a:extLst>
                    </a:gridCol>
                    <a:gridCol w="970682">
                      <a:extLst>
                        <a:ext uri="{9D8B030D-6E8A-4147-A177-3AD203B41FA5}">
                          <a16:colId xmlns:a16="http://schemas.microsoft.com/office/drawing/2014/main" val="1030076199"/>
                        </a:ext>
                      </a:extLst>
                    </a:gridCol>
                    <a:gridCol w="788721">
                      <a:extLst>
                        <a:ext uri="{9D8B030D-6E8A-4147-A177-3AD203B41FA5}">
                          <a16:colId xmlns:a16="http://schemas.microsoft.com/office/drawing/2014/main" val="2710488395"/>
                        </a:ext>
                      </a:extLst>
                    </a:gridCol>
                    <a:gridCol w="667380">
                      <a:extLst>
                        <a:ext uri="{9D8B030D-6E8A-4147-A177-3AD203B41FA5}">
                          <a16:colId xmlns:a16="http://schemas.microsoft.com/office/drawing/2014/main" val="1798933192"/>
                        </a:ext>
                      </a:extLst>
                    </a:gridCol>
                  </a:tblGrid>
                  <a:tr h="62189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Key </a:t>
                          </a:r>
                        </a:p>
                        <a:p>
                          <a:pPr algn="l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Sj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Key </a:t>
                          </a:r>
                        </a:p>
                        <a:p>
                          <a:pPr algn="l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𝑲𝑱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Sj </a:t>
                          </a:r>
                        </a:p>
                        <a:p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8191206"/>
                      </a:ext>
                    </a:extLst>
                  </a:tr>
                  <a:tr h="355366">
                    <a:tc>
                      <a:txBody>
                        <a:bodyPr/>
                        <a:lstStyle/>
                        <a:p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534680"/>
                      </a:ext>
                    </a:extLst>
                  </a:tr>
                  <a:tr h="355366">
                    <a:tc gridSpan="5">
                      <a:txBody>
                        <a:bodyPr/>
                        <a:lstStyle/>
                        <a:p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Informatics Related</a:t>
                          </a:r>
                          <a:endParaRPr lang="en-US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Layout Related </a:t>
                          </a:r>
                          <a:endParaRPr lang="en-US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640328"/>
                      </a:ext>
                    </a:extLst>
                  </a:tr>
                  <a:tr h="37133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0.24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9417926"/>
                      </a:ext>
                    </a:extLst>
                  </a:tr>
                  <a:tr h="37133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0.24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3403430"/>
                      </a:ext>
                    </a:extLst>
                  </a:tr>
                  <a:tr h="37133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1687355"/>
                      </a:ext>
                    </a:extLst>
                  </a:tr>
                  <a:tr h="37133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92030220"/>
                      </a:ext>
                    </a:extLst>
                  </a:tr>
                  <a:tr h="37133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9525505"/>
                      </a:ext>
                    </a:extLst>
                  </a:tr>
                  <a:tr h="533050">
                    <a:tc gridSpan="5"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en-US" sz="18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0.3; W</a:t>
                          </a:r>
                          <a:r>
                            <a:rPr lang="en-US" sz="18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0.175; W</a:t>
                          </a:r>
                          <a:r>
                            <a:rPr lang="en-US" sz="18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0.175; </a:t>
                          </a:r>
                          <a:b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en-US" sz="18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0.35 </a:t>
                          </a: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L6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2545057"/>
                      </a:ext>
                    </a:extLst>
                  </a:tr>
                  <a:tr h="371336">
                    <a:tc rowSpan="3" gridSpan="5">
                      <a:txBody>
                        <a:bodyPr/>
                        <a:lstStyle/>
                        <a:p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Multimodality Score using equation (1)</a:t>
                          </a:r>
                        </a:p>
                        <a:p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Location A = 3.013</a:t>
                          </a:r>
                        </a:p>
                        <a:p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Location B = 2.871</a:t>
                          </a:r>
                        </a:p>
                        <a:p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Location C = 3.183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3"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3"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3"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3"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00675732"/>
                      </a:ext>
                    </a:extLst>
                  </a:tr>
                  <a:tr h="371336">
                    <a:tc gridSpan="5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4526373"/>
                      </a:ext>
                    </a:extLst>
                  </a:tr>
                  <a:tr h="556702">
                    <a:tc gridSpan="5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L9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2565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C819A18-40EE-895A-C99D-C1740CEF94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8175460"/>
                  </p:ext>
                </p:extLst>
              </p:nvPr>
            </p:nvGraphicFramePr>
            <p:xfrm>
              <a:off x="180652" y="1397000"/>
              <a:ext cx="8800977" cy="50762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4305">
                      <a:extLst>
                        <a:ext uri="{9D8B030D-6E8A-4147-A177-3AD203B41FA5}">
                          <a16:colId xmlns:a16="http://schemas.microsoft.com/office/drawing/2014/main" val="998951342"/>
                        </a:ext>
                      </a:extLst>
                    </a:gridCol>
                    <a:gridCol w="707035">
                      <a:extLst>
                        <a:ext uri="{9D8B030D-6E8A-4147-A177-3AD203B41FA5}">
                          <a16:colId xmlns:a16="http://schemas.microsoft.com/office/drawing/2014/main" val="2600997113"/>
                        </a:ext>
                      </a:extLst>
                    </a:gridCol>
                    <a:gridCol w="694475">
                      <a:extLst>
                        <a:ext uri="{9D8B030D-6E8A-4147-A177-3AD203B41FA5}">
                          <a16:colId xmlns:a16="http://schemas.microsoft.com/office/drawing/2014/main" val="1410088119"/>
                        </a:ext>
                      </a:extLst>
                    </a:gridCol>
                    <a:gridCol w="760576">
                      <a:extLst>
                        <a:ext uri="{9D8B030D-6E8A-4147-A177-3AD203B41FA5}">
                          <a16:colId xmlns:a16="http://schemas.microsoft.com/office/drawing/2014/main" val="1604528947"/>
                        </a:ext>
                      </a:extLst>
                    </a:gridCol>
                    <a:gridCol w="942936">
                      <a:extLst>
                        <a:ext uri="{9D8B030D-6E8A-4147-A177-3AD203B41FA5}">
                          <a16:colId xmlns:a16="http://schemas.microsoft.com/office/drawing/2014/main" val="719021905"/>
                        </a:ext>
                      </a:extLst>
                    </a:gridCol>
                    <a:gridCol w="1109407">
                      <a:extLst>
                        <a:ext uri="{9D8B030D-6E8A-4147-A177-3AD203B41FA5}">
                          <a16:colId xmlns:a16="http://schemas.microsoft.com/office/drawing/2014/main" val="3514159029"/>
                        </a:ext>
                      </a:extLst>
                    </a:gridCol>
                    <a:gridCol w="1135460">
                      <a:extLst>
                        <a:ext uri="{9D8B030D-6E8A-4147-A177-3AD203B41FA5}">
                          <a16:colId xmlns:a16="http://schemas.microsoft.com/office/drawing/2014/main" val="3323740538"/>
                        </a:ext>
                      </a:extLst>
                    </a:gridCol>
                    <a:gridCol w="970682">
                      <a:extLst>
                        <a:ext uri="{9D8B030D-6E8A-4147-A177-3AD203B41FA5}">
                          <a16:colId xmlns:a16="http://schemas.microsoft.com/office/drawing/2014/main" val="1030076199"/>
                        </a:ext>
                      </a:extLst>
                    </a:gridCol>
                    <a:gridCol w="788721">
                      <a:extLst>
                        <a:ext uri="{9D8B030D-6E8A-4147-A177-3AD203B41FA5}">
                          <a16:colId xmlns:a16="http://schemas.microsoft.com/office/drawing/2014/main" val="2710488395"/>
                        </a:ext>
                      </a:extLst>
                    </a:gridCol>
                    <a:gridCol w="667380">
                      <a:extLst>
                        <a:ext uri="{9D8B030D-6E8A-4147-A177-3AD203B41FA5}">
                          <a16:colId xmlns:a16="http://schemas.microsoft.com/office/drawing/2014/main" val="179893319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Key </a:t>
                          </a:r>
                        </a:p>
                        <a:p>
                          <a:pPr algn="l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5690" t="-4762" r="-1004310" b="-695238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Sj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Key </a:t>
                          </a:r>
                        </a:p>
                        <a:p>
                          <a:pPr algn="l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0428" t="-4762" r="-214973" b="-695238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Sj </a:t>
                          </a:r>
                        </a:p>
                        <a:p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81912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3534680"/>
                      </a:ext>
                    </a:extLst>
                  </a:tr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Informatics Related</a:t>
                          </a:r>
                          <a:endParaRPr lang="en-US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Layout Related </a:t>
                          </a:r>
                          <a:endParaRPr lang="en-US" sz="1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0640328"/>
                      </a:ext>
                    </a:extLst>
                  </a:tr>
                  <a:tr h="37133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0.24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9417926"/>
                      </a:ext>
                    </a:extLst>
                  </a:tr>
                  <a:tr h="37133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0.24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83403430"/>
                      </a:ext>
                    </a:extLst>
                  </a:tr>
                  <a:tr h="37133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1687355"/>
                      </a:ext>
                    </a:extLst>
                  </a:tr>
                  <a:tr h="37133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0.11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92030220"/>
                      </a:ext>
                    </a:extLst>
                  </a:tr>
                  <a:tr h="371336"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9525505"/>
                      </a:ext>
                    </a:extLst>
                  </a:tr>
                  <a:tr h="548640">
                    <a:tc gridSpan="5"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en-US" sz="18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0.3; W</a:t>
                          </a:r>
                          <a:r>
                            <a:rPr lang="en-US" sz="18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0.175; W</a:t>
                          </a:r>
                          <a:r>
                            <a:rPr lang="en-US" sz="18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0.175; </a:t>
                          </a:r>
                          <a:b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r>
                            <a:rPr lang="en-US" sz="18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0.35 </a:t>
                          </a: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L6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2545057"/>
                      </a:ext>
                    </a:extLst>
                  </a:tr>
                  <a:tr h="371336">
                    <a:tc rowSpan="3" gridSpan="5">
                      <a:txBody>
                        <a:bodyPr/>
                        <a:lstStyle/>
                        <a:p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Multimodality Score using equation (1)</a:t>
                          </a:r>
                        </a:p>
                        <a:p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Location A = 3.013</a:t>
                          </a:r>
                        </a:p>
                        <a:p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Location B = 2.871</a:t>
                          </a:r>
                        </a:p>
                        <a:p>
                          <a:r>
                            <a:rPr lang="en-US" sz="1800" kern="120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Location C = 3.183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3"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3"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3"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3" h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00675732"/>
                      </a:ext>
                    </a:extLst>
                  </a:tr>
                  <a:tr h="371336">
                    <a:tc gridSpan="5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44526373"/>
                      </a:ext>
                    </a:extLst>
                  </a:tr>
                  <a:tr h="556702">
                    <a:tc gridSpan="5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L9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buNone/>
                          </a:pPr>
                          <a:r>
                            <a:rPr lang="en-US" sz="18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625658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12EF27E-649C-D66C-8EEB-D1762DA5CBE3}"/>
              </a:ext>
            </a:extLst>
          </p:cNvPr>
          <p:cNvSpPr txBox="1"/>
          <p:nvPr/>
        </p:nvSpPr>
        <p:spPr>
          <a:xfrm>
            <a:off x="180653" y="1027668"/>
            <a:ext cx="856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3 : Comparison analysis of multi-modality score of three hypothetical locations.</a:t>
            </a:r>
          </a:p>
        </p:txBody>
      </p:sp>
    </p:spTree>
    <p:extLst>
      <p:ext uri="{BB962C8B-B14F-4D97-AF65-F5344CB8AC3E}">
        <p14:creationId xmlns:p14="http://schemas.microsoft.com/office/powerpoint/2010/main" val="3122306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B8D39-ADFA-1681-5B11-AD8D6EC65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8B26-3C2A-C570-3BC8-D25431A5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40089" cy="554587"/>
          </a:xfrm>
        </p:spPr>
        <p:txBody>
          <a:bodyPr/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0D514-B2D3-EE33-30D1-F7B42FC05CA0}"/>
              </a:ext>
            </a:extLst>
          </p:cNvPr>
          <p:cNvSpPr txBox="1"/>
          <p:nvPr/>
        </p:nvSpPr>
        <p:spPr>
          <a:xfrm>
            <a:off x="180652" y="1171777"/>
            <a:ext cx="87238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Proposed framework based on 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and quantitative indicis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is expected to significantly improve the existing approaches related to multi-modal integration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framework considers: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 data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(existing conditions),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Passenger opinion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(satisfaction rating) and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opinion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(attributes weights)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like </a:t>
            </a:r>
            <a:r>
              <a:rPr 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infrastructure, operations and services, information availability, and layout-based accessibility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Proposed framework is therefore 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and can be 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universally applied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 any context, city or a country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framework can be used as a </a:t>
            </a:r>
            <a:r>
              <a:rPr lang="en-US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tool 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practitioners, policy makers, authorities managing facilities or terminals,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scoring system allows 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attributes with deficient services which need improvement</a:t>
            </a:r>
          </a:p>
        </p:txBody>
      </p:sp>
    </p:spTree>
    <p:extLst>
      <p:ext uri="{BB962C8B-B14F-4D97-AF65-F5344CB8AC3E}">
        <p14:creationId xmlns:p14="http://schemas.microsoft.com/office/powerpoint/2010/main" val="256555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E6762-BF15-FC0B-4F2C-EB930524D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A7EC-EFC7-A97B-FAA8-0089CF00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40089" cy="554587"/>
          </a:xfrm>
        </p:spPr>
        <p:txBody>
          <a:bodyPr/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3E8C8-61E7-692C-57D2-64EB5A292BCE}"/>
              </a:ext>
            </a:extLst>
          </p:cNvPr>
          <p:cNvSpPr txBox="1"/>
          <p:nvPr/>
        </p:nvSpPr>
        <p:spPr>
          <a:xfrm>
            <a:off x="180652" y="1171777"/>
            <a:ext cx="872386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Bryniarska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, Z., &amp; Zakowska, L. (2017). Multi-criteria evaluation of public transport interchanges. Transportation Research Procedia, 24, 25–32. https://doi.org/10.1016/j.trpro.2017.05.063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Conticelli, E., Gobbi, G., Rosas, P. I. S., &amp; </a:t>
            </a:r>
            <a:r>
              <a:rPr lang="en-US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Tondelli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, S. (2021). Assessing the performance of modal interchange for ensuring seamless and sustainable mobility in European cities. Sustainability (Switzerland), 13(2), 1–26. https://doi.org/10.3390/su13021001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Kopylova, T., Mikhailov, A., &amp; </a:t>
            </a:r>
            <a:r>
              <a:rPr lang="en-US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Shesterov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, E. (2018). A Level-of-Service concept regarding intermodal hubs of urban public passenger transport. Transportation Research Procedia, 36, 303–307. https://doi.org/10.1016/j.trpro.2018.12.087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Moodley, S., &amp; Venter, C. (2022). Measuring the Service Quality at Multimodal Public Transport Interchanges: A Needs-Driven Approach. In Transportation Research Record (Vol. 2676, Issue 10, pp. 194–206). SAGE Publications Ltd. https://doi.org/10.1177/03611981221088782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Nie, T., Zheng, W., Han, J., &amp; Wang, Q. (2023). Study on Evaluation Index and Its Application on Multimodal Passenger Transportation Hub Distribution System. In CICTP.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Nie, T., Zheng, W., &amp; Li, Q. (2021). A Comprehensive Evaluation Method of Multimodal Passenger Transportation Hubs Based on AHP. ASCE.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Sil, A., </a:t>
            </a:r>
            <a:r>
              <a:rPr lang="en-US" sz="15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Chaniotakis</a:t>
            </a: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, E., Roy, U. K., &amp; Antoniou, C. (2022). Exploring satisfaction for transfers at intermodal interchanges: A comparison of Germany and India. Journal of Public Transportation, 24. https://doi.org/10.1016/j.jpubtr.2022.100005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Wang, J., Shuai, B., &amp; Wu, H. (2009). Evaluation of Urban Passenger Transportation Transfer Hub Based on Combinational Evaluation Model. International Conference on Transportation Engineering (ICTE 2009).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Yin, H., Zhu, Z., &amp; Zhang, L. (2018). Evaluation of Multimodal Passenger Transportation Hub Service Quality Based on Matter Element Analysis Model. ASCE.</a:t>
            </a:r>
          </a:p>
        </p:txBody>
      </p:sp>
    </p:spTree>
    <p:extLst>
      <p:ext uri="{BB962C8B-B14F-4D97-AF65-F5344CB8AC3E}">
        <p14:creationId xmlns:p14="http://schemas.microsoft.com/office/powerpoint/2010/main" val="138775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Thanks…….</a:t>
            </a:r>
          </a:p>
        </p:txBody>
      </p:sp>
    </p:spTree>
    <p:extLst>
      <p:ext uri="{BB962C8B-B14F-4D97-AF65-F5344CB8AC3E}">
        <p14:creationId xmlns:p14="http://schemas.microsoft.com/office/powerpoint/2010/main" val="416797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2151D-86AC-904F-09DC-D5ACDC727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626E-E99F-7335-9B66-1FC3686B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946396" cy="55458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Multi-Modal Integration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A19372-5112-8DE2-B8E8-3CB5B019FD75}"/>
              </a:ext>
            </a:extLst>
          </p:cNvPr>
          <p:cNvSpPr/>
          <p:nvPr/>
        </p:nvSpPr>
        <p:spPr>
          <a:xfrm>
            <a:off x="28574" y="3974777"/>
            <a:ext cx="1740315" cy="24260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AutoNum type="arabicPeriod"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Integration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–Distance proximity for seamless transfer between terminals</a:t>
            </a:r>
          </a:p>
          <a:p>
            <a:pPr marL="179388" indent="-179388" algn="ctr">
              <a:buAutoNum type="arabicPeriod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FACAE0-860F-D4BB-314F-27725284E1B7}"/>
              </a:ext>
            </a:extLst>
          </p:cNvPr>
          <p:cNvSpPr/>
          <p:nvPr/>
        </p:nvSpPr>
        <p:spPr>
          <a:xfrm>
            <a:off x="1817806" y="3963162"/>
            <a:ext cx="1713322" cy="24376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Network/ Operational Integration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-Coordinated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services and schedules for seamless connectivity</a:t>
            </a:r>
          </a:p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0F46BD-F75B-292E-57F5-20F75BE20239}"/>
              </a:ext>
            </a:extLst>
          </p:cNvPr>
          <p:cNvSpPr/>
          <p:nvPr/>
        </p:nvSpPr>
        <p:spPr>
          <a:xfrm>
            <a:off x="3580045" y="3963162"/>
            <a:ext cx="1740315" cy="24376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Fare Integration 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Integrated single fare or a common card for all modes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06E44C-A7B6-12FE-279C-9E3565E75F82}"/>
              </a:ext>
            </a:extLst>
          </p:cNvPr>
          <p:cNvSpPr/>
          <p:nvPr/>
        </p:nvSpPr>
        <p:spPr>
          <a:xfrm>
            <a:off x="5369277" y="3955598"/>
            <a:ext cx="1853457" cy="24376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4.Information Integration-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Integrated information of routes, fares, schedules, and services through web application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5B4C37F-F8FD-CF3A-66DE-85C21BCB1D4D}"/>
              </a:ext>
            </a:extLst>
          </p:cNvPr>
          <p:cNvSpPr/>
          <p:nvPr/>
        </p:nvSpPr>
        <p:spPr>
          <a:xfrm>
            <a:off x="7271651" y="3963161"/>
            <a:ext cx="1830210" cy="24376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5.Institutional Integration-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Single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framework controlling all modes </a:t>
            </a:r>
          </a:p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560BD-7967-1551-F12D-B39E4D8470F6}"/>
              </a:ext>
            </a:extLst>
          </p:cNvPr>
          <p:cNvSpPr txBox="1"/>
          <p:nvPr/>
        </p:nvSpPr>
        <p:spPr>
          <a:xfrm>
            <a:off x="6797917" y="2969869"/>
            <a:ext cx="94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8F75D4-A10D-EE0C-50F6-05E537AB9CB1}"/>
              </a:ext>
            </a:extLst>
          </p:cNvPr>
          <p:cNvSpPr txBox="1"/>
          <p:nvPr/>
        </p:nvSpPr>
        <p:spPr>
          <a:xfrm>
            <a:off x="1817806" y="3282009"/>
            <a:ext cx="622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1: Integrated network of transport system </a:t>
            </a:r>
          </a:p>
        </p:txBody>
      </p:sp>
      <p:pic>
        <p:nvPicPr>
          <p:cNvPr id="17" name="Content Placeholder 16" descr="A map of a transit station&#10;&#10;AI-generated content may be incorrect.">
            <a:extLst>
              <a:ext uri="{FF2B5EF4-FFF2-40B4-BE49-F238E27FC236}">
                <a16:creationId xmlns:a16="http://schemas.microsoft.com/office/drawing/2014/main" id="{763209E5-7B79-D093-1829-E3E471C2F8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96" y="1082480"/>
            <a:ext cx="6225706" cy="2243958"/>
          </a:xfrm>
        </p:spPr>
      </p:pic>
    </p:spTree>
    <p:extLst>
      <p:ext uri="{BB962C8B-B14F-4D97-AF65-F5344CB8AC3E}">
        <p14:creationId xmlns:p14="http://schemas.microsoft.com/office/powerpoint/2010/main" val="394488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22B5-4E42-DFC1-DEA0-11085DE03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B6D4-EFC1-7C2F-0263-FDAE2060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963488" cy="55458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420CF-2752-C32B-1E86-417F5825F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15" y="1143807"/>
            <a:ext cx="8888570" cy="551120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institutional/operational/physical integration leads to: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Physical integration and coordination issues among different modes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Haphazard allocation of spaces to various modes causing </a:t>
            </a:r>
            <a:r>
              <a:rPr lang="en-US" sz="18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 and exit issues </a:t>
            </a:r>
            <a:br>
              <a:rPr lang="en-US" sz="18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1800">
                <a:solidFill>
                  <a:srgbClr val="FF0000"/>
                </a:solidFill>
                <a:latin typeface="Times New Roman"/>
                <a:cs typeface="Times New Roman"/>
              </a:rPr>
              <a:t>Charbagh Station, Lucknow, </a:t>
            </a:r>
            <a:r>
              <a:rPr lang="en-US" sz="1800">
                <a:solidFill>
                  <a:srgbClr val="0000CC"/>
                </a:solidFill>
                <a:latin typeface="Times New Roman"/>
                <a:cs typeface="Times New Roman"/>
              </a:rPr>
              <a:t>(</a:t>
            </a:r>
            <a:r>
              <a:rPr lang="en-US" sz="1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https://www.hindustantimes.com/cities/</a:t>
            </a:r>
            <a:r>
              <a:rPr lang="en-US" sz="1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Time penalty to the passengers due to uncoordinated services, absence of proper information regarding location, schedules, service types, etc.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discomfort and inconvenience due to absence of design and layout guidelines resulting in: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Undue priority to non-sustainable modes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conflicts (vehicle-vehicle and vehicle-passenger)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Uncomfortable Inter-terminal movements </a:t>
            </a:r>
          </a:p>
          <a:p>
            <a:pPr lvl="2" algn="just">
              <a:buFont typeface="Arial" panose="020B0604020202020204" pitchFamily="34" charset="0"/>
              <a:buChar char="•"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Non-availability of integrated single card/ticket (Fare integration)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time penalty at the interchanges is increasing</a:t>
            </a:r>
            <a:endParaRPr lang="en-US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Passengers are reporting continuous dissatisfaction with the public transport (Ola Mobility Institute, 2018)</a:t>
            </a:r>
          </a:p>
          <a:p>
            <a:pPr marL="0" indent="0" algn="just">
              <a:buNone/>
            </a:pP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3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4C938-4996-A161-4447-D4CF996B5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CB3-B834-9C5E-7BC0-1144097F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963488" cy="55458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4225D9-8963-DF1D-4E1E-BD22A5CDD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19924"/>
              </p:ext>
            </p:extLst>
          </p:nvPr>
        </p:nvGraphicFramePr>
        <p:xfrm>
          <a:off x="180653" y="1511386"/>
          <a:ext cx="8877076" cy="444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5">
                  <a:extLst>
                    <a:ext uri="{9D8B030D-6E8A-4147-A177-3AD203B41FA5}">
                      <a16:colId xmlns:a16="http://schemas.microsoft.com/office/drawing/2014/main" val="4135516049"/>
                    </a:ext>
                  </a:extLst>
                </a:gridCol>
                <a:gridCol w="947060">
                  <a:extLst>
                    <a:ext uri="{9D8B030D-6E8A-4147-A177-3AD203B41FA5}">
                      <a16:colId xmlns:a16="http://schemas.microsoft.com/office/drawing/2014/main" val="3829487964"/>
                    </a:ext>
                  </a:extLst>
                </a:gridCol>
                <a:gridCol w="5031254">
                  <a:extLst>
                    <a:ext uri="{9D8B030D-6E8A-4147-A177-3AD203B41FA5}">
                      <a16:colId xmlns:a16="http://schemas.microsoft.com/office/drawing/2014/main" val="3625850269"/>
                    </a:ext>
                  </a:extLst>
                </a:gridCol>
                <a:gridCol w="1775737">
                  <a:extLst>
                    <a:ext uri="{9D8B030D-6E8A-4147-A177-3AD203B41FA5}">
                      <a16:colId xmlns:a16="http://schemas.microsoft.com/office/drawing/2014/main" val="2351424341"/>
                    </a:ext>
                  </a:extLst>
                </a:gridCol>
              </a:tblGrid>
              <a:tr h="627743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Author(s),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Factors/Attributes/ Indicators/Indices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2521"/>
                  </a:ext>
                </a:extLst>
              </a:tr>
              <a:tr h="833967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Wang et al., 2009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 area facility per capita index, dynamic match degree index, hub parking area rate index, comfort degree of transfer index, and rational layout index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TOPSIS, and Entropy Method (assigning weight)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625330"/>
                  </a:ext>
                </a:extLst>
              </a:tr>
              <a:tr h="833967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Yin et al., 2018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indexes -Transfer link, service facilities, information services, security emergency, environmental sanitation, operation management, public evaluation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Matter element analysis 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3478"/>
                  </a:ext>
                </a:extLst>
              </a:tr>
              <a:tr h="833967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Kopylova et al., 2018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 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535054"/>
                  </a:ext>
                </a:extLst>
              </a:tr>
              <a:tr h="833967">
                <a:tc>
                  <a:txBody>
                    <a:bodyPr/>
                    <a:lstStyle/>
                    <a:p>
                      <a:r>
                        <a:rPr lang="en-US" sz="16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Conticell</a:t>
                      </a: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factors under 9 categories (accessibility, quality of interchange environment, safety and security, efficiency, planning, service information, service coordination, policies, norms, and regulations, initiatives to change citizens behaviors)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9714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23AD83-22DE-3107-4516-26F49DE61946}"/>
              </a:ext>
            </a:extLst>
          </p:cNvPr>
          <p:cNvSpPr txBox="1"/>
          <p:nvPr/>
        </p:nvSpPr>
        <p:spPr>
          <a:xfrm>
            <a:off x="180653" y="1142054"/>
            <a:ext cx="848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Table 1 : Attributes and analysis methods used in the evaluation of interchange hubs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7A203-B4BC-F277-0BB0-12668DBA9EEE}"/>
              </a:ext>
            </a:extLst>
          </p:cNvPr>
          <p:cNvSpPr txBox="1"/>
          <p:nvPr/>
        </p:nvSpPr>
        <p:spPr>
          <a:xfrm>
            <a:off x="180652" y="5989650"/>
            <a:ext cx="887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Note: TOPSIS= Technique for Order Preference by Similarity to Ideal Solution. </a:t>
            </a:r>
          </a:p>
        </p:txBody>
      </p:sp>
    </p:spTree>
    <p:extLst>
      <p:ext uri="{BB962C8B-B14F-4D97-AF65-F5344CB8AC3E}">
        <p14:creationId xmlns:p14="http://schemas.microsoft.com/office/powerpoint/2010/main" val="234266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DA41A-7258-7449-B649-728A39A1D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5C06-088F-E14D-1E4D-720F0F94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37851" cy="55458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(Conti….)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572857-7F98-337D-299B-BBC8CE5ED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26544"/>
              </p:ext>
            </p:extLst>
          </p:nvPr>
        </p:nvGraphicFramePr>
        <p:xfrm>
          <a:off x="180654" y="1511386"/>
          <a:ext cx="8877074" cy="419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564">
                  <a:extLst>
                    <a:ext uri="{9D8B030D-6E8A-4147-A177-3AD203B41FA5}">
                      <a16:colId xmlns:a16="http://schemas.microsoft.com/office/drawing/2014/main" val="4135516049"/>
                    </a:ext>
                  </a:extLst>
                </a:gridCol>
                <a:gridCol w="983898">
                  <a:extLst>
                    <a:ext uri="{9D8B030D-6E8A-4147-A177-3AD203B41FA5}">
                      <a16:colId xmlns:a16="http://schemas.microsoft.com/office/drawing/2014/main" val="3829487964"/>
                    </a:ext>
                  </a:extLst>
                </a:gridCol>
                <a:gridCol w="5121254">
                  <a:extLst>
                    <a:ext uri="{9D8B030D-6E8A-4147-A177-3AD203B41FA5}">
                      <a16:colId xmlns:a16="http://schemas.microsoft.com/office/drawing/2014/main" val="3625850269"/>
                    </a:ext>
                  </a:extLst>
                </a:gridCol>
                <a:gridCol w="1022358">
                  <a:extLst>
                    <a:ext uri="{9D8B030D-6E8A-4147-A177-3AD203B41FA5}">
                      <a16:colId xmlns:a16="http://schemas.microsoft.com/office/drawing/2014/main" val="2351424341"/>
                    </a:ext>
                  </a:extLst>
                </a:gridCol>
              </a:tblGrid>
              <a:tr h="627743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Author(s),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Factors/Attributes/ Indicators/Indices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2521"/>
                  </a:ext>
                </a:extLst>
              </a:tr>
              <a:tr h="833967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 et al., 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indexes under 3 criteria level (Facilities and equipment level, organization and management level, passenger satisfaction level)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AHP (for assigning weights)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625330"/>
                  </a:ext>
                </a:extLst>
              </a:tr>
              <a:tr h="833967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Moodley &amp; Venter,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Africa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attributes (Comfort and convenience, universal access, personal security, road traffic safety, provisions of information, integrated ticketing, provisions of amenities, and waiting times)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3478"/>
                  </a:ext>
                </a:extLst>
              </a:tr>
              <a:tr h="833967">
                <a:tc>
                  <a:txBody>
                    <a:bodyPr/>
                    <a:lstStyle/>
                    <a:p>
                      <a:r>
                        <a:rPr lang="en-US" sz="16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Koottungal</a:t>
                      </a:r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indicators under 6 categories (operational, planning, build infrastructure, passenger information, passenger safety, and passenger comfort)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535054"/>
                  </a:ext>
                </a:extLst>
              </a:tr>
              <a:tr h="833967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 et al.,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factors under 4 indexes (hub distribution efficiency, passenger transfer efficiency, infrastructure construction, service level)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AHP (for assigning weights)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9714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51F141-BB2B-5DE7-EBBD-27A6CEF0665D}"/>
              </a:ext>
            </a:extLst>
          </p:cNvPr>
          <p:cNvSpPr txBox="1"/>
          <p:nvPr/>
        </p:nvSpPr>
        <p:spPr>
          <a:xfrm>
            <a:off x="180654" y="1142054"/>
            <a:ext cx="848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Table 1 : Attributes and analysis methods used for the evaluation of interchange hubs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C59DA-66EA-DE66-8C52-44A5E7A178CA}"/>
              </a:ext>
            </a:extLst>
          </p:cNvPr>
          <p:cNvSpPr txBox="1"/>
          <p:nvPr/>
        </p:nvSpPr>
        <p:spPr>
          <a:xfrm>
            <a:off x="180654" y="5715946"/>
            <a:ext cx="887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Note: AHP = Analytical Hierarchical Process</a:t>
            </a:r>
          </a:p>
        </p:txBody>
      </p:sp>
    </p:spTree>
    <p:extLst>
      <p:ext uri="{BB962C8B-B14F-4D97-AF65-F5344CB8AC3E}">
        <p14:creationId xmlns:p14="http://schemas.microsoft.com/office/powerpoint/2010/main" val="252794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BE55B-0354-EA56-3F2C-6699BFACE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7B8AC-9C0C-84E8-CD4B-B8A7C2DB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972034" cy="55458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Research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DB5D-7E92-0E95-4B88-5AB49409A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653" y="1143808"/>
            <a:ext cx="8835631" cy="51202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Less studies are available on the performance evaluation of interchange hubs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studies used similar key factors in the evaluation framework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mainly focused on the operational/functional/layout related aspects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Lacks overall evaluation framework related to multi-modal integration at the interchange hubs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Studies are case-sensitive, and lacks universal applicability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Benchmarking mechanism/framework for SWOT analysis is missing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of a practical tool for assessing and evaluating the multi-modal integration at interchange hubs in the light of Government of India initiatives</a:t>
            </a:r>
          </a:p>
          <a:p>
            <a:pPr marL="538163" indent="0" algn="just">
              <a:buNone/>
            </a:pPr>
            <a:r>
              <a:rPr lang="en-US" sz="1600">
                <a:hlinkClick r:id="rId2"/>
              </a:rPr>
              <a:t> </a:t>
            </a:r>
            <a:r>
              <a:rPr lang="en-US" sz="1600" err="1">
                <a:hlinkClick r:id="rId2"/>
              </a:rPr>
              <a:t>Aerocity</a:t>
            </a:r>
            <a:r>
              <a:rPr lang="en-US" sz="1600">
                <a:hlinkClick r:id="rId2"/>
              </a:rPr>
              <a:t> set to become India’s key multimodal transport hub with rail, road, air Integration- Explained - Infrastructure News | The Financial Express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3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194C8-5365-A26A-A81C-AB7068705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3B60-C619-1401-BC82-A51E50DD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946396" cy="55458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Overall Methodology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183B4-0885-D294-6630-0C07504307C9}"/>
              </a:ext>
            </a:extLst>
          </p:cNvPr>
          <p:cNvSpPr/>
          <p:nvPr/>
        </p:nvSpPr>
        <p:spPr>
          <a:xfrm>
            <a:off x="309437" y="1167226"/>
            <a:ext cx="2166592" cy="3461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82E622-B569-90F6-F277-3822CF09290C}"/>
              </a:ext>
            </a:extLst>
          </p:cNvPr>
          <p:cNvSpPr/>
          <p:nvPr/>
        </p:nvSpPr>
        <p:spPr>
          <a:xfrm>
            <a:off x="3465384" y="1070556"/>
            <a:ext cx="3396357" cy="554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Key factors affecting multi-modality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8D6DC-417E-E247-92D7-FD387F5F67A9}"/>
              </a:ext>
            </a:extLst>
          </p:cNvPr>
          <p:cNvSpPr/>
          <p:nvPr/>
        </p:nvSpPr>
        <p:spPr>
          <a:xfrm>
            <a:off x="3529871" y="2073677"/>
            <a:ext cx="3396356" cy="554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Quantification of Indicators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888A4-EE06-5C08-F804-8F725820B87D}"/>
              </a:ext>
            </a:extLst>
          </p:cNvPr>
          <p:cNvSpPr/>
          <p:nvPr/>
        </p:nvSpPr>
        <p:spPr>
          <a:xfrm>
            <a:off x="180654" y="3701822"/>
            <a:ext cx="1934561" cy="353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 Survey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6506E-4191-CCF8-C040-27918ED8ADB0}"/>
              </a:ext>
            </a:extLst>
          </p:cNvPr>
          <p:cNvSpPr/>
          <p:nvPr/>
        </p:nvSpPr>
        <p:spPr>
          <a:xfrm>
            <a:off x="3280342" y="3692386"/>
            <a:ext cx="2097396" cy="409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Passenger Survey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104586-4418-DA89-8C31-26AC3A2AD9D5}"/>
              </a:ext>
            </a:extLst>
          </p:cNvPr>
          <p:cNvSpPr/>
          <p:nvPr/>
        </p:nvSpPr>
        <p:spPr>
          <a:xfrm>
            <a:off x="6861741" y="3684433"/>
            <a:ext cx="1754140" cy="404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Survey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EF3CCA-189A-8166-69A2-49963B596270}"/>
              </a:ext>
            </a:extLst>
          </p:cNvPr>
          <p:cNvSpPr/>
          <p:nvPr/>
        </p:nvSpPr>
        <p:spPr>
          <a:xfrm>
            <a:off x="6137071" y="4262068"/>
            <a:ext cx="2897024" cy="554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Weights of Key Factors and Domains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5AB332-E6F9-E910-4765-77B1E683AF16}"/>
              </a:ext>
            </a:extLst>
          </p:cNvPr>
          <p:cNvSpPr/>
          <p:nvPr/>
        </p:nvSpPr>
        <p:spPr>
          <a:xfrm>
            <a:off x="3355118" y="4276889"/>
            <a:ext cx="1947845" cy="384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Score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9CD31-95AA-7940-E8AF-A2ACEF75F149}"/>
              </a:ext>
            </a:extLst>
          </p:cNvPr>
          <p:cNvSpPr/>
          <p:nvPr/>
        </p:nvSpPr>
        <p:spPr>
          <a:xfrm>
            <a:off x="99078" y="4293816"/>
            <a:ext cx="2190217" cy="554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Videographic Data Checklist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C8899C-F39D-BDAF-F657-A5347172F959}"/>
              </a:ext>
            </a:extLst>
          </p:cNvPr>
          <p:cNvSpPr/>
          <p:nvPr/>
        </p:nvSpPr>
        <p:spPr>
          <a:xfrm>
            <a:off x="6372143" y="5073217"/>
            <a:ext cx="2641778" cy="384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Multi-modality Equation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0F3F5C-B802-3E10-2BBA-8C5219D14E11}"/>
              </a:ext>
            </a:extLst>
          </p:cNvPr>
          <p:cNvSpPr/>
          <p:nvPr/>
        </p:nvSpPr>
        <p:spPr>
          <a:xfrm>
            <a:off x="1392730" y="5417825"/>
            <a:ext cx="4448086" cy="384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Multi-modality Score of an Interchange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FFF56-091F-BB79-3CC2-BAA8D88C25A0}"/>
              </a:ext>
            </a:extLst>
          </p:cNvPr>
          <p:cNvSpPr/>
          <p:nvPr/>
        </p:nvSpPr>
        <p:spPr>
          <a:xfrm>
            <a:off x="3451970" y="3081019"/>
            <a:ext cx="1754140" cy="409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72B811-4D21-95FC-EB10-12C1123985F1}"/>
              </a:ext>
            </a:extLst>
          </p:cNvPr>
          <p:cNvSpPr/>
          <p:nvPr/>
        </p:nvSpPr>
        <p:spPr>
          <a:xfrm>
            <a:off x="430509" y="1732396"/>
            <a:ext cx="1924446" cy="404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Objectives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58E78-9133-2533-9771-7409BCBB6B62}"/>
              </a:ext>
            </a:extLst>
          </p:cNvPr>
          <p:cNvSpPr/>
          <p:nvPr/>
        </p:nvSpPr>
        <p:spPr>
          <a:xfrm>
            <a:off x="145343" y="2363593"/>
            <a:ext cx="2494777" cy="5036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Study Locations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A74CFF-F8CB-0835-92FF-464EF7DE30FE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flipH="1">
            <a:off x="1392732" y="1513404"/>
            <a:ext cx="1" cy="218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62DC1A-6BC3-1388-40B1-F7F7F446B498}"/>
              </a:ext>
            </a:extLst>
          </p:cNvPr>
          <p:cNvCxnSpPr>
            <a:cxnSpLocks/>
          </p:cNvCxnSpPr>
          <p:nvPr/>
        </p:nvCxnSpPr>
        <p:spPr>
          <a:xfrm flipH="1">
            <a:off x="1392730" y="2156821"/>
            <a:ext cx="1" cy="218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CBFEAA-1703-0601-06E9-696A0DDC1BBD}"/>
              </a:ext>
            </a:extLst>
          </p:cNvPr>
          <p:cNvCxnSpPr>
            <a:cxnSpLocks/>
          </p:cNvCxnSpPr>
          <p:nvPr/>
        </p:nvCxnSpPr>
        <p:spPr>
          <a:xfrm flipH="1">
            <a:off x="1147933" y="4095803"/>
            <a:ext cx="1" cy="218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0E5FE6-6A02-ADB9-E067-47CFF2427126}"/>
              </a:ext>
            </a:extLst>
          </p:cNvPr>
          <p:cNvCxnSpPr>
            <a:cxnSpLocks/>
          </p:cNvCxnSpPr>
          <p:nvPr/>
        </p:nvCxnSpPr>
        <p:spPr>
          <a:xfrm flipH="1">
            <a:off x="4213182" y="4087839"/>
            <a:ext cx="1" cy="218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3D740E-D1E0-E8B7-C72F-DA3D19AA0F5D}"/>
              </a:ext>
            </a:extLst>
          </p:cNvPr>
          <p:cNvCxnSpPr>
            <a:cxnSpLocks/>
          </p:cNvCxnSpPr>
          <p:nvPr/>
        </p:nvCxnSpPr>
        <p:spPr>
          <a:xfrm flipH="1">
            <a:off x="4247622" y="3502519"/>
            <a:ext cx="1" cy="218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934345-7353-6073-A11F-336F489604E3}"/>
              </a:ext>
            </a:extLst>
          </p:cNvPr>
          <p:cNvCxnSpPr>
            <a:cxnSpLocks/>
          </p:cNvCxnSpPr>
          <p:nvPr/>
        </p:nvCxnSpPr>
        <p:spPr>
          <a:xfrm flipH="1">
            <a:off x="7803297" y="4087839"/>
            <a:ext cx="1" cy="218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127097-7873-7A15-22D4-BBDDDD2B77C1}"/>
              </a:ext>
            </a:extLst>
          </p:cNvPr>
          <p:cNvCxnSpPr>
            <a:cxnSpLocks/>
          </p:cNvCxnSpPr>
          <p:nvPr/>
        </p:nvCxnSpPr>
        <p:spPr>
          <a:xfrm flipH="1">
            <a:off x="7803297" y="4859788"/>
            <a:ext cx="1" cy="218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71A9D5-B69A-24D2-FB44-7B75A0638660}"/>
              </a:ext>
            </a:extLst>
          </p:cNvPr>
          <p:cNvCxnSpPr>
            <a:cxnSpLocks/>
          </p:cNvCxnSpPr>
          <p:nvPr/>
        </p:nvCxnSpPr>
        <p:spPr>
          <a:xfrm>
            <a:off x="4213182" y="4687771"/>
            <a:ext cx="0" cy="730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491B6A-B058-253C-6B7C-C51426B0F711}"/>
              </a:ext>
            </a:extLst>
          </p:cNvPr>
          <p:cNvCxnSpPr>
            <a:cxnSpLocks/>
          </p:cNvCxnSpPr>
          <p:nvPr/>
        </p:nvCxnSpPr>
        <p:spPr>
          <a:xfrm>
            <a:off x="1784752" y="4859788"/>
            <a:ext cx="0" cy="558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6AEA863-245D-E0DD-0325-DA632E6C1FCB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2476029" y="1340315"/>
            <a:ext cx="989355" cy="7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797AC81-6732-9339-FDD4-B80EB2953D9B}"/>
              </a:ext>
            </a:extLst>
          </p:cNvPr>
          <p:cNvCxnSpPr>
            <a:cxnSpLocks/>
          </p:cNvCxnSpPr>
          <p:nvPr/>
        </p:nvCxnSpPr>
        <p:spPr>
          <a:xfrm>
            <a:off x="5023866" y="1630051"/>
            <a:ext cx="0" cy="438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F36F74-DA64-02D9-757D-EA10372B9506}"/>
              </a:ext>
            </a:extLst>
          </p:cNvPr>
          <p:cNvCxnSpPr>
            <a:cxnSpLocks/>
          </p:cNvCxnSpPr>
          <p:nvPr/>
        </p:nvCxnSpPr>
        <p:spPr>
          <a:xfrm>
            <a:off x="4424236" y="2647867"/>
            <a:ext cx="0" cy="438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07FC850-1B18-DB06-1B57-36AE6DF6E17A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rot="10800000" flipV="1">
            <a:off x="5840817" y="5265698"/>
            <a:ext cx="531327" cy="34460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EC8F442-06EA-302A-5A78-95AA15FC96BB}"/>
              </a:ext>
            </a:extLst>
          </p:cNvPr>
          <p:cNvSpPr txBox="1"/>
          <p:nvPr/>
        </p:nvSpPr>
        <p:spPr>
          <a:xfrm>
            <a:off x="24704" y="3048496"/>
            <a:ext cx="9044919" cy="189455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AD54C36F-C563-BC66-11BD-BBB1115BCA60}"/>
              </a:ext>
            </a:extLst>
          </p:cNvPr>
          <p:cNvCxnSpPr>
            <a:cxnSpLocks/>
            <a:stCxn id="16" idx="2"/>
          </p:cNvCxnSpPr>
          <p:nvPr/>
        </p:nvCxnSpPr>
        <p:spPr>
          <a:xfrm rot="16200000" flipH="1">
            <a:off x="2232263" y="2027693"/>
            <a:ext cx="380178" cy="205924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911CA0A-4A8C-2369-F89F-C88A1E2426AD}"/>
              </a:ext>
            </a:extLst>
          </p:cNvPr>
          <p:cNvCxnSpPr>
            <a:cxnSpLocks/>
          </p:cNvCxnSpPr>
          <p:nvPr/>
        </p:nvCxnSpPr>
        <p:spPr>
          <a:xfrm>
            <a:off x="5228049" y="3399233"/>
            <a:ext cx="2200244" cy="23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8CB8C22-6A45-AAA1-105E-03BB521943BA}"/>
              </a:ext>
            </a:extLst>
          </p:cNvPr>
          <p:cNvCxnSpPr>
            <a:cxnSpLocks/>
          </p:cNvCxnSpPr>
          <p:nvPr/>
        </p:nvCxnSpPr>
        <p:spPr>
          <a:xfrm>
            <a:off x="1168883" y="3422308"/>
            <a:ext cx="2296501" cy="66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6CD4B8E-2D00-FA36-7790-9624CB684217}"/>
              </a:ext>
            </a:extLst>
          </p:cNvPr>
          <p:cNvCxnSpPr>
            <a:cxnSpLocks/>
          </p:cNvCxnSpPr>
          <p:nvPr/>
        </p:nvCxnSpPr>
        <p:spPr>
          <a:xfrm>
            <a:off x="7428293" y="3422308"/>
            <a:ext cx="0" cy="262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38C8B78-1A94-3612-2087-2AA21557A281}"/>
              </a:ext>
            </a:extLst>
          </p:cNvPr>
          <p:cNvCxnSpPr>
            <a:cxnSpLocks/>
          </p:cNvCxnSpPr>
          <p:nvPr/>
        </p:nvCxnSpPr>
        <p:spPr>
          <a:xfrm>
            <a:off x="1168883" y="3399233"/>
            <a:ext cx="0" cy="310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DF8F6E4-B1DC-5A31-C548-A24A72A659C8}"/>
              </a:ext>
            </a:extLst>
          </p:cNvPr>
          <p:cNvSpPr txBox="1"/>
          <p:nvPr/>
        </p:nvSpPr>
        <p:spPr>
          <a:xfrm>
            <a:off x="2011588" y="6188369"/>
            <a:ext cx="489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2: Overall Methodology </a:t>
            </a:r>
          </a:p>
        </p:txBody>
      </p:sp>
    </p:spTree>
    <p:extLst>
      <p:ext uri="{BB962C8B-B14F-4D97-AF65-F5344CB8AC3E}">
        <p14:creationId xmlns:p14="http://schemas.microsoft.com/office/powerpoint/2010/main" val="188959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98CC3-8BF6-5705-4B05-CF5506511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5CAB-8646-CC81-0C6F-37960739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3" y="202990"/>
            <a:ext cx="7929305" cy="55458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Selected Key factors (KFs)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4A306-D1CD-1958-617E-EF7D6AB7A5C4}"/>
              </a:ext>
            </a:extLst>
          </p:cNvPr>
          <p:cNvSpPr txBox="1"/>
          <p:nvPr/>
        </p:nvSpPr>
        <p:spPr>
          <a:xfrm>
            <a:off x="2140549" y="6285678"/>
            <a:ext cx="489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3: Set of selected key factors 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18D918A-677B-9E3B-0BAE-9D8D23B35151}"/>
              </a:ext>
            </a:extLst>
          </p:cNvPr>
          <p:cNvSpPr/>
          <p:nvPr/>
        </p:nvSpPr>
        <p:spPr>
          <a:xfrm>
            <a:off x="105113" y="1145990"/>
            <a:ext cx="1992951" cy="454659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KFs taken from literature review as well as considering </a:t>
            </a:r>
            <a:r>
              <a:rPr lang="en-I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and applicability for Indian conditions </a:t>
            </a:r>
            <a:r>
              <a:rPr lang="en-I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possibility of adding new factor to the list</a:t>
            </a:r>
            <a:endParaRPr lang="en-US"/>
          </a:p>
        </p:txBody>
      </p:sp>
      <p:pic>
        <p:nvPicPr>
          <p:cNvPr id="4" name="Picture 3" descr="A list of information on a table&#10;&#10;AI-generated content may be incorrect.">
            <a:extLst>
              <a:ext uri="{FF2B5EF4-FFF2-40B4-BE49-F238E27FC236}">
                <a16:creationId xmlns:a16="http://schemas.microsoft.com/office/drawing/2014/main" id="{07019566-0FB6-E060-3883-2ADD63B48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64" y="1040056"/>
            <a:ext cx="5148769" cy="5338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5C1D7-7BDF-A2B4-6F48-D630A592BCD2}"/>
              </a:ext>
            </a:extLst>
          </p:cNvPr>
          <p:cNvSpPr txBox="1"/>
          <p:nvPr/>
        </p:nvSpPr>
        <p:spPr>
          <a:xfrm>
            <a:off x="4454275" y="1105976"/>
            <a:ext cx="2716070" cy="71902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5254A-2B34-4F54-8613-F720CC6F3D60}"/>
              </a:ext>
            </a:extLst>
          </p:cNvPr>
          <p:cNvSpPr txBox="1"/>
          <p:nvPr/>
        </p:nvSpPr>
        <p:spPr>
          <a:xfrm>
            <a:off x="4562947" y="5323256"/>
            <a:ext cx="2607398" cy="494688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DB874-F72B-07F8-2675-BBCEA2CAE59C}"/>
              </a:ext>
            </a:extLst>
          </p:cNvPr>
          <p:cNvSpPr txBox="1"/>
          <p:nvPr/>
        </p:nvSpPr>
        <p:spPr>
          <a:xfrm>
            <a:off x="2140549" y="5352498"/>
            <a:ext cx="2268489" cy="46544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82AC62-202C-6086-5E55-B7BA3904150F}"/>
              </a:ext>
            </a:extLst>
          </p:cNvPr>
          <p:cNvSpPr/>
          <p:nvPr/>
        </p:nvSpPr>
        <p:spPr>
          <a:xfrm>
            <a:off x="2140549" y="1919335"/>
            <a:ext cx="2268489" cy="226336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889B7-85DD-9041-01BE-26AD20EAC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E0D42-F790-195F-6C5F-9450CB44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202990"/>
            <a:ext cx="7980580" cy="55458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Quantification of Key Factors (KFs)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075935-677C-8893-A8EC-5A43771DC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17693"/>
              </p:ext>
            </p:extLst>
          </p:nvPr>
        </p:nvGraphicFramePr>
        <p:xfrm>
          <a:off x="180652" y="1549401"/>
          <a:ext cx="8784053" cy="408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971">
                  <a:extLst>
                    <a:ext uri="{9D8B030D-6E8A-4147-A177-3AD203B41FA5}">
                      <a16:colId xmlns:a16="http://schemas.microsoft.com/office/drawing/2014/main" val="1721144200"/>
                    </a:ext>
                  </a:extLst>
                </a:gridCol>
                <a:gridCol w="5577082">
                  <a:extLst>
                    <a:ext uri="{9D8B030D-6E8A-4147-A177-3AD203B41FA5}">
                      <a16:colId xmlns:a16="http://schemas.microsoft.com/office/drawing/2014/main" val="3323915507"/>
                    </a:ext>
                  </a:extLst>
                </a:gridCol>
              </a:tblGrid>
              <a:tr h="452905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Scoring Method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830095"/>
                  </a:ext>
                </a:extLst>
              </a:tr>
              <a:tr h="10733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(Moodley &amp; Venter, 2022) </a:t>
                      </a:r>
                    </a:p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0/1) - </a:t>
                      </a:r>
                      <a:r>
                        <a:rPr lang="en-US" sz="2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Absence/Full Presence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(NO/YES)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0/0.5/1 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3-point score 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passengers who agreed on certain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404702"/>
                  </a:ext>
                </a:extLst>
              </a:tr>
              <a:tr h="577951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(Bryniarska &amp; Zakowska, 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fail to meet even one criteria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/</a:t>
                      </a:r>
                      <a:r>
                        <a:rPr lang="en-US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fulfilling all criteria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76482"/>
                  </a:ext>
                </a:extLst>
              </a:tr>
              <a:tr h="945993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(Sil et al., 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Yes/No</a:t>
                      </a:r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Five-point Scale 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passengers’ willingness/ perception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Fulfilling a criteria</a:t>
                      </a:r>
                      <a:endParaRPr lang="en-US" sz="20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5290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372708-2B11-DB49-6352-F7F328836A99}"/>
              </a:ext>
            </a:extLst>
          </p:cNvPr>
          <p:cNvSpPr txBox="1"/>
          <p:nvPr/>
        </p:nvSpPr>
        <p:spPr>
          <a:xfrm>
            <a:off x="180653" y="1142054"/>
            <a:ext cx="848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Table 2 : Scoring system used in the literature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43333C-D867-1D96-2D39-A13568B87882}"/>
              </a:ext>
            </a:extLst>
          </p:cNvPr>
          <p:cNvSpPr/>
          <p:nvPr/>
        </p:nvSpPr>
        <p:spPr>
          <a:xfrm>
            <a:off x="180653" y="5715945"/>
            <a:ext cx="8784052" cy="7361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5-point scoring system (minimum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maximum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created for the indicators (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Nos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selected in this study</a:t>
            </a:r>
          </a:p>
        </p:txBody>
      </p:sp>
    </p:spTree>
    <p:extLst>
      <p:ext uri="{BB962C8B-B14F-4D97-AF65-F5344CB8AC3E}">
        <p14:creationId xmlns:p14="http://schemas.microsoft.com/office/powerpoint/2010/main" val="1510558678"/>
      </p:ext>
    </p:extLst>
  </p:cSld>
  <p:clrMapOvr>
    <a:masterClrMapping/>
  </p:clrMapOvr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8B5F249CE5DC47AD3DB970A262D89B" ma:contentTypeVersion="14" ma:contentTypeDescription="Create a new document." ma:contentTypeScope="" ma:versionID="a2497acca3d3b0cedd9845e181b89476">
  <xsd:schema xmlns:xsd="http://www.w3.org/2001/XMLSchema" xmlns:xs="http://www.w3.org/2001/XMLSchema" xmlns:p="http://schemas.microsoft.com/office/2006/metadata/properties" xmlns:ns3="d550d24b-a8b2-40c7-997b-f6fc9c5388fb" xmlns:ns4="16e18467-0b3c-4f9e-b21c-e26615e0155e" targetNamespace="http://schemas.microsoft.com/office/2006/metadata/properties" ma:root="true" ma:fieldsID="bf8e53bc96d752aacc34a7ed80d0dcbe" ns3:_="" ns4:_="">
    <xsd:import namespace="d550d24b-a8b2-40c7-997b-f6fc9c5388fb"/>
    <xsd:import namespace="16e18467-0b3c-4f9e-b21c-e26615e0155e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0d24b-a8b2-40c7-997b-f6fc9c5388fb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18467-0b3c-4f9e-b21c-e26615e0155e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550d24b-a8b2-40c7-997b-f6fc9c5388fb" xsi:nil="true"/>
  </documentManagement>
</p:properties>
</file>

<file path=customXml/itemProps1.xml><?xml version="1.0" encoding="utf-8"?>
<ds:datastoreItem xmlns:ds="http://schemas.openxmlformats.org/officeDocument/2006/customXml" ds:itemID="{98B0CD40-A40E-4447-AC2F-544D860D1C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3A307A-B8DF-4D95-8669-DCE2F9C6FF61}">
  <ds:schemaRefs>
    <ds:schemaRef ds:uri="16e18467-0b3c-4f9e-b21c-e26615e0155e"/>
    <ds:schemaRef ds:uri="d550d24b-a8b2-40c7-997b-f6fc9c5388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99EDAA-BD10-444C-BB9A-ABDBD3FD106C}">
  <ds:schemaRefs>
    <ds:schemaRef ds:uri="16e18467-0b3c-4f9e-b21c-e26615e0155e"/>
    <ds:schemaRef ds:uri="d550d24b-a8b2-40c7-997b-f6fc9c5388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IITR_template_sudiproy</Template>
  <TotalTime>0</TotalTime>
  <Words>2121</Words>
  <Application>Microsoft Office PowerPoint</Application>
  <PresentationFormat>On-screen Show (4:3)</PresentationFormat>
  <Paragraphs>388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Franklin Gothic Demi</vt:lpstr>
      <vt:lpstr>Times New Roman</vt:lpstr>
      <vt:lpstr>Wingdings</vt:lpstr>
      <vt:lpstr>IITR_PPT_Template</vt:lpstr>
      <vt:lpstr>A Framework for Assessing the Multi-Modal Integration at the Interchange Hubs </vt:lpstr>
      <vt:lpstr>Multi-Modal Integration </vt:lpstr>
      <vt:lpstr>Motivation of the Study</vt:lpstr>
      <vt:lpstr>Literature Review</vt:lpstr>
      <vt:lpstr>Literature Review (Conti….)</vt:lpstr>
      <vt:lpstr>Research Gaps</vt:lpstr>
      <vt:lpstr>Overall Methodology</vt:lpstr>
      <vt:lpstr>Selected Key factors (KFs) </vt:lpstr>
      <vt:lpstr>Quantification of Key Factors (KFs) </vt:lpstr>
      <vt:lpstr>Method of Assigning Weights</vt:lpstr>
      <vt:lpstr>Data Collection Approaches </vt:lpstr>
      <vt:lpstr>Passenger Survey </vt:lpstr>
      <vt:lpstr>Expert Survey</vt:lpstr>
      <vt:lpstr>Expert Survey(Conti….)</vt:lpstr>
      <vt:lpstr>Application Example</vt:lpstr>
      <vt:lpstr>Application Example (Conti…) </vt:lpstr>
      <vt:lpstr>Conclusions </vt:lpstr>
      <vt:lpstr>References </vt:lpstr>
      <vt:lpstr>Thanks…….</vt:lpstr>
    </vt:vector>
  </TitlesOfParts>
  <Manager>Dr. Sudip Roy</Manager>
  <Company>IIT Roorkee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Varsha Yadav</cp:lastModifiedBy>
  <cp:revision>2</cp:revision>
  <dcterms:created xsi:type="dcterms:W3CDTF">2015-07-18T13:17:54Z</dcterms:created>
  <dcterms:modified xsi:type="dcterms:W3CDTF">2025-11-02T12:09:12Z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0x010100BB8B5F249CE5DC47AD3DB970A262D89B</vt:lpwstr>
  </property>
</Properties>
</file>