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media/image10.jpg" ContentType="image/jpeg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3" r:id="rId2"/>
    <p:sldId id="279" r:id="rId3"/>
    <p:sldId id="264" r:id="rId4"/>
    <p:sldId id="153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D70B4-FCE4-41D4-9F7A-05AF0D8C36BA}" v="139" dt="2025-11-02T17:15:54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endra Pratap Singh" userId="c16591c5-1739-4853-98cc-2eb1b47fa31b" providerId="ADAL" clId="{EFC99F19-4164-469A-8D4B-983E724CA955}"/>
    <pc:docChg chg="undo redo custSel addSld delSld modSld sldOrd">
      <pc:chgData name="Harendra Pratap Singh" userId="c16591c5-1739-4853-98cc-2eb1b47fa31b" providerId="ADAL" clId="{EFC99F19-4164-469A-8D4B-983E724CA955}" dt="2025-11-02T17:34:05.510" v="2369"/>
      <pc:docMkLst>
        <pc:docMk/>
      </pc:docMkLst>
      <pc:sldChg chg="modSp mod">
        <pc:chgData name="Harendra Pratap Singh" userId="c16591c5-1739-4853-98cc-2eb1b47fa31b" providerId="ADAL" clId="{EFC99F19-4164-469A-8D4B-983E724CA955}" dt="2025-11-02T16:40:33.475" v="1870" actId="20577"/>
        <pc:sldMkLst>
          <pc:docMk/>
          <pc:sldMk cId="104482891" sldId="263"/>
        </pc:sldMkLst>
        <pc:spChg chg="mod">
          <ac:chgData name="Harendra Pratap Singh" userId="c16591c5-1739-4853-98cc-2eb1b47fa31b" providerId="ADAL" clId="{EFC99F19-4164-469A-8D4B-983E724CA955}" dt="2025-11-02T16:40:33.475" v="1870" actId="20577"/>
          <ac:spMkLst>
            <pc:docMk/>
            <pc:sldMk cId="104482891" sldId="263"/>
            <ac:spMk id="9" creationId="{FE2DACF5-E445-1ECA-1EC4-65111479999E}"/>
          </ac:spMkLst>
        </pc:spChg>
      </pc:sldChg>
      <pc:sldChg chg="addSp delSp modSp mod modTransition addAnim delAnim modAnim">
        <pc:chgData name="Harendra Pratap Singh" userId="c16591c5-1739-4853-98cc-2eb1b47fa31b" providerId="ADAL" clId="{EFC99F19-4164-469A-8D4B-983E724CA955}" dt="2025-11-02T16:59:27.244" v="1947"/>
        <pc:sldMkLst>
          <pc:docMk/>
          <pc:sldMk cId="3775759903" sldId="264"/>
        </pc:sldMkLst>
        <pc:picChg chg="add mod">
          <ac:chgData name="Harendra Pratap Singh" userId="c16591c5-1739-4853-98cc-2eb1b47fa31b" providerId="ADAL" clId="{EFC99F19-4164-469A-8D4B-983E724CA955}" dt="2025-11-02T10:51:38.686" v="1229"/>
          <ac:picMkLst>
            <pc:docMk/>
            <pc:sldMk cId="3775759903" sldId="264"/>
            <ac:picMk id="2" creationId="{203F53D5-A2B5-FC3D-707D-4D2DDA83C345}"/>
          </ac:picMkLst>
        </pc:picChg>
        <pc:picChg chg="del">
          <ac:chgData name="Harendra Pratap Singh" userId="c16591c5-1739-4853-98cc-2eb1b47fa31b" providerId="ADAL" clId="{EFC99F19-4164-469A-8D4B-983E724CA955}" dt="2025-11-02T10:51:37.175" v="1228" actId="478"/>
          <ac:picMkLst>
            <pc:docMk/>
            <pc:sldMk cId="3775759903" sldId="264"/>
            <ac:picMk id="4" creationId="{E6941210-2CC6-D312-973A-88699EE816C4}"/>
          </ac:picMkLst>
        </pc:picChg>
        <pc:picChg chg="del">
          <ac:chgData name="Harendra Pratap Singh" userId="c16591c5-1739-4853-98cc-2eb1b47fa31b" providerId="ADAL" clId="{EFC99F19-4164-469A-8D4B-983E724CA955}" dt="2025-11-02T10:51:37.175" v="1228" actId="478"/>
          <ac:picMkLst>
            <pc:docMk/>
            <pc:sldMk cId="3775759903" sldId="264"/>
            <ac:picMk id="5" creationId="{59F4B940-9E2E-11C0-4462-3807D1C07303}"/>
          </ac:picMkLst>
        </pc:picChg>
        <pc:picChg chg="add mod">
          <ac:chgData name="Harendra Pratap Singh" userId="c16591c5-1739-4853-98cc-2eb1b47fa31b" providerId="ADAL" clId="{EFC99F19-4164-469A-8D4B-983E724CA955}" dt="2025-11-02T10:51:38.686" v="1229"/>
          <ac:picMkLst>
            <pc:docMk/>
            <pc:sldMk cId="3775759903" sldId="264"/>
            <ac:picMk id="10" creationId="{BF272064-A052-DAF3-59A7-313D0A868525}"/>
          </ac:picMkLst>
        </pc:picChg>
      </pc:sldChg>
      <pc:sldChg chg="modSp">
        <pc:chgData name="Harendra Pratap Singh" userId="c16591c5-1739-4853-98cc-2eb1b47fa31b" providerId="ADAL" clId="{EFC99F19-4164-469A-8D4B-983E724CA955}" dt="2025-11-02T17:01:33.443" v="1953" actId="14826"/>
        <pc:sldMkLst>
          <pc:docMk/>
          <pc:sldMk cId="3938904988" sldId="265"/>
        </pc:sldMkLst>
        <pc:picChg chg="mod">
          <ac:chgData name="Harendra Pratap Singh" userId="c16591c5-1739-4853-98cc-2eb1b47fa31b" providerId="ADAL" clId="{EFC99F19-4164-469A-8D4B-983E724CA955}" dt="2025-11-02T17:01:33.443" v="1953" actId="14826"/>
          <ac:picMkLst>
            <pc:docMk/>
            <pc:sldMk cId="3938904988" sldId="265"/>
            <ac:picMk id="3" creationId="{9E4063ED-86E9-8DBD-E39C-EC84FC5F96B1}"/>
          </ac:picMkLst>
        </pc:picChg>
      </pc:sldChg>
      <pc:sldChg chg="addSp delSp modSp del mod">
        <pc:chgData name="Harendra Pratap Singh" userId="c16591c5-1739-4853-98cc-2eb1b47fa31b" providerId="ADAL" clId="{EFC99F19-4164-469A-8D4B-983E724CA955}" dt="2025-11-02T16:25:47.659" v="1791" actId="2696"/>
        <pc:sldMkLst>
          <pc:docMk/>
          <pc:sldMk cId="2923422736" sldId="266"/>
        </pc:sldMkLst>
        <pc:spChg chg="add del mod">
          <ac:chgData name="Harendra Pratap Singh" userId="c16591c5-1739-4853-98cc-2eb1b47fa31b" providerId="ADAL" clId="{EFC99F19-4164-469A-8D4B-983E724CA955}" dt="2025-11-02T16:24:46.533" v="1774" actId="478"/>
          <ac:spMkLst>
            <pc:docMk/>
            <pc:sldMk cId="2923422736" sldId="266"/>
            <ac:spMk id="3" creationId="{8879952F-F1E0-78CE-A1CA-76719ACA42A9}"/>
          </ac:spMkLst>
        </pc:spChg>
        <pc:spChg chg="del">
          <ac:chgData name="Harendra Pratap Singh" userId="c16591c5-1739-4853-98cc-2eb1b47fa31b" providerId="ADAL" clId="{EFC99F19-4164-469A-8D4B-983E724CA955}" dt="2025-11-02T16:24:43.458" v="1773" actId="478"/>
          <ac:spMkLst>
            <pc:docMk/>
            <pc:sldMk cId="2923422736" sldId="266"/>
            <ac:spMk id="4" creationId="{FFFF5CB1-563C-CF21-DC5A-810968D05433}"/>
          </ac:spMkLst>
        </pc:spChg>
        <pc:spChg chg="add del mod">
          <ac:chgData name="Harendra Pratap Singh" userId="c16591c5-1739-4853-98cc-2eb1b47fa31b" providerId="ADAL" clId="{EFC99F19-4164-469A-8D4B-983E724CA955}" dt="2025-11-02T16:25:18.071" v="1787" actId="21"/>
          <ac:spMkLst>
            <pc:docMk/>
            <pc:sldMk cId="2923422736" sldId="266"/>
            <ac:spMk id="8" creationId="{570921DD-0647-FDDA-AC9B-9CD33E176468}"/>
          </ac:spMkLst>
        </pc:spChg>
        <pc:spChg chg="add mod">
          <ac:chgData name="Harendra Pratap Singh" userId="c16591c5-1739-4853-98cc-2eb1b47fa31b" providerId="ADAL" clId="{EFC99F19-4164-469A-8D4B-983E724CA955}" dt="2025-11-02T16:25:18.071" v="1787" actId="21"/>
          <ac:spMkLst>
            <pc:docMk/>
            <pc:sldMk cId="2923422736" sldId="266"/>
            <ac:spMk id="10" creationId="{71C043F5-565A-264C-F5A7-AD8C8337A613}"/>
          </ac:spMkLst>
        </pc:spChg>
      </pc:sldChg>
      <pc:sldChg chg="addSp modSp mod modTransition addAnim delAnim modAnim">
        <pc:chgData name="Harendra Pratap Singh" userId="c16591c5-1739-4853-98cc-2eb1b47fa31b" providerId="ADAL" clId="{EFC99F19-4164-469A-8D4B-983E724CA955}" dt="2025-11-02T17:05:44.166" v="1994" actId="20577"/>
        <pc:sldMkLst>
          <pc:docMk/>
          <pc:sldMk cId="1046904777" sldId="267"/>
        </pc:sldMkLst>
        <pc:spChg chg="mod">
          <ac:chgData name="Harendra Pratap Singh" userId="c16591c5-1739-4853-98cc-2eb1b47fa31b" providerId="ADAL" clId="{EFC99F19-4164-469A-8D4B-983E724CA955}" dt="2025-11-02T17:05:44.166" v="1994" actId="20577"/>
          <ac:spMkLst>
            <pc:docMk/>
            <pc:sldMk cId="1046904777" sldId="267"/>
            <ac:spMk id="2" creationId="{A33AF64F-BCFC-F3FA-75EB-F4DC53A5FB66}"/>
          </ac:spMkLst>
        </pc:spChg>
        <pc:spChg chg="mod">
          <ac:chgData name="Harendra Pratap Singh" userId="c16591c5-1739-4853-98cc-2eb1b47fa31b" providerId="ADAL" clId="{EFC99F19-4164-469A-8D4B-983E724CA955}" dt="2025-11-02T16:45:47.513" v="1892" actId="27636"/>
          <ac:spMkLst>
            <pc:docMk/>
            <pc:sldMk cId="1046904777" sldId="267"/>
            <ac:spMk id="3" creationId="{F90BF388-CE2E-7BA8-79C0-8B375C34BD79}"/>
          </ac:spMkLst>
        </pc:spChg>
        <pc:spChg chg="add mod">
          <ac:chgData name="Harendra Pratap Singh" userId="c16591c5-1739-4853-98cc-2eb1b47fa31b" providerId="ADAL" clId="{EFC99F19-4164-469A-8D4B-983E724CA955}" dt="2025-11-02T16:47:01.882" v="1897" actId="571"/>
          <ac:spMkLst>
            <pc:docMk/>
            <pc:sldMk cId="1046904777" sldId="267"/>
            <ac:spMk id="6" creationId="{C5E67703-ECA5-1854-54DD-33324C9285BD}"/>
          </ac:spMkLst>
        </pc:spChg>
        <pc:picChg chg="mod">
          <ac:chgData name="Harendra Pratap Singh" userId="c16591c5-1739-4853-98cc-2eb1b47fa31b" providerId="ADAL" clId="{EFC99F19-4164-469A-8D4B-983E724CA955}" dt="2025-11-02T16:45:29.407" v="1889" actId="1076"/>
          <ac:picMkLst>
            <pc:docMk/>
            <pc:sldMk cId="1046904777" sldId="267"/>
            <ac:picMk id="7" creationId="{1839ECE5-0787-BDF6-3DCC-D7FD72A5ED22}"/>
          </ac:picMkLst>
        </pc:picChg>
        <pc:picChg chg="add mod">
          <ac:chgData name="Harendra Pratap Singh" userId="c16591c5-1739-4853-98cc-2eb1b47fa31b" providerId="ADAL" clId="{EFC99F19-4164-469A-8D4B-983E724CA955}" dt="2025-11-02T16:47:01.882" v="1897" actId="571"/>
          <ac:picMkLst>
            <pc:docMk/>
            <pc:sldMk cId="1046904777" sldId="267"/>
            <ac:picMk id="8" creationId="{A44F9D82-1452-635C-A9E7-28D81F2007DC}"/>
          </ac:picMkLst>
        </pc:picChg>
        <pc:picChg chg="mod">
          <ac:chgData name="Harendra Pratap Singh" userId="c16591c5-1739-4853-98cc-2eb1b47fa31b" providerId="ADAL" clId="{EFC99F19-4164-469A-8D4B-983E724CA955}" dt="2025-11-02T16:45:34.009" v="1890" actId="1076"/>
          <ac:picMkLst>
            <pc:docMk/>
            <pc:sldMk cId="1046904777" sldId="267"/>
            <ac:picMk id="9" creationId="{03B058F2-E29D-4CF0-1CEA-076656595DF6}"/>
          </ac:picMkLst>
        </pc:picChg>
        <pc:picChg chg="add mod">
          <ac:chgData name="Harendra Pratap Singh" userId="c16591c5-1739-4853-98cc-2eb1b47fa31b" providerId="ADAL" clId="{EFC99F19-4164-469A-8D4B-983E724CA955}" dt="2025-11-02T16:47:01.882" v="1897" actId="571"/>
          <ac:picMkLst>
            <pc:docMk/>
            <pc:sldMk cId="1046904777" sldId="267"/>
            <ac:picMk id="10" creationId="{3E5043FE-5355-4798-6E22-5B2EE96CDBD8}"/>
          </ac:picMkLst>
        </pc:picChg>
      </pc:sldChg>
      <pc:sldChg chg="modSp mod modTransition modAnim">
        <pc:chgData name="Harendra Pratap Singh" userId="c16591c5-1739-4853-98cc-2eb1b47fa31b" providerId="ADAL" clId="{EFC99F19-4164-469A-8D4B-983E724CA955}" dt="2025-11-02T16:59:40.674" v="1949"/>
        <pc:sldMkLst>
          <pc:docMk/>
          <pc:sldMk cId="1424554450" sldId="268"/>
        </pc:sldMkLst>
        <pc:spChg chg="mod">
          <ac:chgData name="Harendra Pratap Singh" userId="c16591c5-1739-4853-98cc-2eb1b47fa31b" providerId="ADAL" clId="{EFC99F19-4164-469A-8D4B-983E724CA955}" dt="2025-11-02T16:03:19.394" v="1364" actId="2711"/>
          <ac:spMkLst>
            <pc:docMk/>
            <pc:sldMk cId="1424554450" sldId="268"/>
            <ac:spMk id="3" creationId="{BEC74400-2017-CA52-D9C1-CF9774EF1543}"/>
          </ac:spMkLst>
        </pc:spChg>
      </pc:sldChg>
      <pc:sldChg chg="modSp mod modTransition">
        <pc:chgData name="Harendra Pratap Singh" userId="c16591c5-1739-4853-98cc-2eb1b47fa31b" providerId="ADAL" clId="{EFC99F19-4164-469A-8D4B-983E724CA955}" dt="2025-11-02T16:59:44.257" v="1950"/>
        <pc:sldMkLst>
          <pc:docMk/>
          <pc:sldMk cId="1289911345" sldId="269"/>
        </pc:sldMkLst>
        <pc:spChg chg="mod">
          <ac:chgData name="Harendra Pratap Singh" userId="c16591c5-1739-4853-98cc-2eb1b47fa31b" providerId="ADAL" clId="{EFC99F19-4164-469A-8D4B-983E724CA955}" dt="2025-11-02T16:03:46.772" v="1365" actId="2711"/>
          <ac:spMkLst>
            <pc:docMk/>
            <pc:sldMk cId="1289911345" sldId="269"/>
            <ac:spMk id="11" creationId="{49989777-084F-FD64-4006-B6AD9A23EF41}"/>
          </ac:spMkLst>
        </pc:spChg>
      </pc:sldChg>
      <pc:sldChg chg="addSp modSp mod modTransition modAnim">
        <pc:chgData name="Harendra Pratap Singh" userId="c16591c5-1739-4853-98cc-2eb1b47fa31b" providerId="ADAL" clId="{EFC99F19-4164-469A-8D4B-983E724CA955}" dt="2025-11-02T16:59:47.735" v="1951"/>
        <pc:sldMkLst>
          <pc:docMk/>
          <pc:sldMk cId="1265770896" sldId="270"/>
        </pc:sldMkLst>
        <pc:spChg chg="add mod">
          <ac:chgData name="Harendra Pratap Singh" userId="c16591c5-1739-4853-98cc-2eb1b47fa31b" providerId="ADAL" clId="{EFC99F19-4164-469A-8D4B-983E724CA955}" dt="2025-11-02T08:21:11.310" v="2" actId="403"/>
          <ac:spMkLst>
            <pc:docMk/>
            <pc:sldMk cId="1265770896" sldId="270"/>
            <ac:spMk id="3" creationId="{FCA5CDFF-45D5-F41B-92A8-F71D59A306F6}"/>
          </ac:spMkLst>
        </pc:spChg>
        <pc:spChg chg="mod">
          <ac:chgData name="Harendra Pratap Singh" userId="c16591c5-1739-4853-98cc-2eb1b47fa31b" providerId="ADAL" clId="{EFC99F19-4164-469A-8D4B-983E724CA955}" dt="2025-11-02T16:04:08.578" v="1367" actId="2711"/>
          <ac:spMkLst>
            <pc:docMk/>
            <pc:sldMk cId="1265770896" sldId="270"/>
            <ac:spMk id="13" creationId="{7FF22729-644B-3DED-FFC1-9A115A9B6D13}"/>
          </ac:spMkLst>
        </pc:spChg>
        <pc:spChg chg="mod">
          <ac:chgData name="Harendra Pratap Singh" userId="c16591c5-1739-4853-98cc-2eb1b47fa31b" providerId="ADAL" clId="{EFC99F19-4164-469A-8D4B-983E724CA955}" dt="2025-11-02T16:03:58.156" v="1366" actId="2711"/>
          <ac:spMkLst>
            <pc:docMk/>
            <pc:sldMk cId="1265770896" sldId="270"/>
            <ac:spMk id="16" creationId="{4ECCCC13-CE42-F44F-7287-B707A8462FEC}"/>
          </ac:spMkLst>
        </pc:spChg>
        <pc:spChg chg="mod">
          <ac:chgData name="Harendra Pratap Singh" userId="c16591c5-1739-4853-98cc-2eb1b47fa31b" providerId="ADAL" clId="{EFC99F19-4164-469A-8D4B-983E724CA955}" dt="2025-11-02T16:50:21.885" v="1910" actId="164"/>
          <ac:spMkLst>
            <pc:docMk/>
            <pc:sldMk cId="1265770896" sldId="270"/>
            <ac:spMk id="21" creationId="{0AA3C8B3-D6C2-2709-8B38-E9F0E2DD29E8}"/>
          </ac:spMkLst>
        </pc:spChg>
        <pc:grpChg chg="add mod">
          <ac:chgData name="Harendra Pratap Singh" userId="c16591c5-1739-4853-98cc-2eb1b47fa31b" providerId="ADAL" clId="{EFC99F19-4164-469A-8D4B-983E724CA955}" dt="2025-11-02T16:50:21.885" v="1910" actId="164"/>
          <ac:grpSpMkLst>
            <pc:docMk/>
            <pc:sldMk cId="1265770896" sldId="270"/>
            <ac:grpSpMk id="2" creationId="{3F444FAB-8156-4C2A-D041-996790081221}"/>
          </ac:grpSpMkLst>
        </pc:grpChg>
        <pc:picChg chg="mod">
          <ac:chgData name="Harendra Pratap Singh" userId="c16591c5-1739-4853-98cc-2eb1b47fa31b" providerId="ADAL" clId="{EFC99F19-4164-469A-8D4B-983E724CA955}" dt="2025-11-02T16:50:21.885" v="1910" actId="164"/>
          <ac:picMkLst>
            <pc:docMk/>
            <pc:sldMk cId="1265770896" sldId="270"/>
            <ac:picMk id="19" creationId="{FD69FA26-8C84-7022-3752-23C487887D7D}"/>
          </ac:picMkLst>
        </pc:picChg>
        <pc:cxnChg chg="mod">
          <ac:chgData name="Harendra Pratap Singh" userId="c16591c5-1739-4853-98cc-2eb1b47fa31b" providerId="ADAL" clId="{EFC99F19-4164-469A-8D4B-983E724CA955}" dt="2025-11-02T16:50:21.885" v="1910" actId="164"/>
          <ac:cxnSpMkLst>
            <pc:docMk/>
            <pc:sldMk cId="1265770896" sldId="270"/>
            <ac:cxnSpMk id="23" creationId="{B391D6A9-54DC-237E-B1E3-69F50F369334}"/>
          </ac:cxnSpMkLst>
        </pc:cxnChg>
      </pc:sldChg>
      <pc:sldChg chg="addSp delSp modSp mod modTransition addAnim delAnim modAnim">
        <pc:chgData name="Harendra Pratap Singh" userId="c16591c5-1739-4853-98cc-2eb1b47fa31b" providerId="ADAL" clId="{EFC99F19-4164-469A-8D4B-983E724CA955}" dt="2025-11-02T16:59:51.641" v="1952"/>
        <pc:sldMkLst>
          <pc:docMk/>
          <pc:sldMk cId="3407526490" sldId="271"/>
        </pc:sldMkLst>
        <pc:spChg chg="add del mod">
          <ac:chgData name="Harendra Pratap Singh" userId="c16591c5-1739-4853-98cc-2eb1b47fa31b" providerId="ADAL" clId="{EFC99F19-4164-469A-8D4B-983E724CA955}" dt="2025-11-02T16:34:59.601" v="1832" actId="21"/>
          <ac:spMkLst>
            <pc:docMk/>
            <pc:sldMk cId="3407526490" sldId="271"/>
            <ac:spMk id="3" creationId="{45BDFBA1-2616-3476-D636-51716A5A8203}"/>
          </ac:spMkLst>
        </pc:spChg>
        <pc:spChg chg="add del mod">
          <ac:chgData name="Harendra Pratap Singh" userId="c16591c5-1739-4853-98cc-2eb1b47fa31b" providerId="ADAL" clId="{EFC99F19-4164-469A-8D4B-983E724CA955}" dt="2025-11-02T08:32:32.206" v="108" actId="478"/>
          <ac:spMkLst>
            <pc:docMk/>
            <pc:sldMk cId="3407526490" sldId="271"/>
            <ac:spMk id="3" creationId="{B1131E6F-9294-D172-ACC8-9E971BC6F1C2}"/>
          </ac:spMkLst>
        </pc:spChg>
        <pc:spChg chg="add mod">
          <ac:chgData name="Harendra Pratap Singh" userId="c16591c5-1739-4853-98cc-2eb1b47fa31b" providerId="ADAL" clId="{EFC99F19-4164-469A-8D4B-983E724CA955}" dt="2025-11-02T16:35:34.405" v="1869" actId="12"/>
          <ac:spMkLst>
            <pc:docMk/>
            <pc:sldMk cId="3407526490" sldId="271"/>
            <ac:spMk id="9" creationId="{45BDFBA1-2616-3476-D636-51716A5A8203}"/>
          </ac:spMkLst>
        </pc:spChg>
        <pc:spChg chg="add del mod">
          <ac:chgData name="Harendra Pratap Singh" userId="c16591c5-1739-4853-98cc-2eb1b47fa31b" providerId="ADAL" clId="{EFC99F19-4164-469A-8D4B-983E724CA955}" dt="2025-11-02T08:32:36.466" v="109" actId="478"/>
          <ac:spMkLst>
            <pc:docMk/>
            <pc:sldMk cId="3407526490" sldId="271"/>
            <ac:spMk id="9" creationId="{AA3EB1CB-4B8A-A1B0-CFC8-81254A0088D3}"/>
          </ac:spMkLst>
        </pc:spChg>
        <pc:spChg chg="mod">
          <ac:chgData name="Harendra Pratap Singh" userId="c16591c5-1739-4853-98cc-2eb1b47fa31b" providerId="ADAL" clId="{EFC99F19-4164-469A-8D4B-983E724CA955}" dt="2025-11-02T16:35:09.870" v="1864" actId="1036"/>
          <ac:spMkLst>
            <pc:docMk/>
            <pc:sldMk cId="3407526490" sldId="271"/>
            <ac:spMk id="10" creationId="{E6810E1C-8141-45E4-3441-628154D71926}"/>
          </ac:spMkLst>
        </pc:spChg>
        <pc:spChg chg="mod">
          <ac:chgData name="Harendra Pratap Singh" userId="c16591c5-1739-4853-98cc-2eb1b47fa31b" providerId="ADAL" clId="{EFC99F19-4164-469A-8D4B-983E724CA955}" dt="2025-11-02T16:35:09.870" v="1864" actId="1036"/>
          <ac:spMkLst>
            <pc:docMk/>
            <pc:sldMk cId="3407526490" sldId="271"/>
            <ac:spMk id="12" creationId="{5D68126B-2624-ACDE-4368-3DB81BA47928}"/>
          </ac:spMkLst>
        </pc:spChg>
        <pc:graphicFrameChg chg="add mod modGraphic">
          <ac:chgData name="Harendra Pratap Singh" userId="c16591c5-1739-4853-98cc-2eb1b47fa31b" providerId="ADAL" clId="{EFC99F19-4164-469A-8D4B-983E724CA955}" dt="2025-11-02T16:34:18.832" v="1803" actId="1076"/>
          <ac:graphicFrameMkLst>
            <pc:docMk/>
            <pc:sldMk cId="3407526490" sldId="271"/>
            <ac:graphicFrameMk id="11" creationId="{6A2E01BA-1884-F0C3-2AC1-19704D97107D}"/>
          </ac:graphicFrameMkLst>
        </pc:graphicFrameChg>
        <pc:picChg chg="mod">
          <ac:chgData name="Harendra Pratap Singh" userId="c16591c5-1739-4853-98cc-2eb1b47fa31b" providerId="ADAL" clId="{EFC99F19-4164-469A-8D4B-983E724CA955}" dt="2025-11-02T16:35:09.870" v="1864" actId="1036"/>
          <ac:picMkLst>
            <pc:docMk/>
            <pc:sldMk cId="3407526490" sldId="271"/>
            <ac:picMk id="7" creationId="{1F29B241-A4E6-C771-E9E0-116DA9F4EC86}"/>
          </ac:picMkLst>
        </pc:picChg>
        <pc:picChg chg="mod">
          <ac:chgData name="Harendra Pratap Singh" userId="c16591c5-1739-4853-98cc-2eb1b47fa31b" providerId="ADAL" clId="{EFC99F19-4164-469A-8D4B-983E724CA955}" dt="2025-11-02T16:35:19.608" v="1867" actId="1076"/>
          <ac:picMkLst>
            <pc:docMk/>
            <pc:sldMk cId="3407526490" sldId="271"/>
            <ac:picMk id="8" creationId="{41780CF4-774F-4BEA-DB86-B7ACA388ABE2}"/>
          </ac:picMkLst>
        </pc:picChg>
      </pc:sldChg>
      <pc:sldChg chg="addSp delSp modSp mod modTransition modAnim">
        <pc:chgData name="Harendra Pratap Singh" userId="c16591c5-1739-4853-98cc-2eb1b47fa31b" providerId="ADAL" clId="{EFC99F19-4164-469A-8D4B-983E724CA955}" dt="2025-11-02T17:15:54.997" v="2364" actId="20577"/>
        <pc:sldMkLst>
          <pc:docMk/>
          <pc:sldMk cId="4205883559" sldId="272"/>
        </pc:sldMkLst>
        <pc:spChg chg="del">
          <ac:chgData name="Harendra Pratap Singh" userId="c16591c5-1739-4853-98cc-2eb1b47fa31b" providerId="ADAL" clId="{EFC99F19-4164-469A-8D4B-983E724CA955}" dt="2025-11-02T08:39:06.700" v="444" actId="478"/>
          <ac:spMkLst>
            <pc:docMk/>
            <pc:sldMk cId="4205883559" sldId="272"/>
            <ac:spMk id="2" creationId="{6BCB3F5D-3969-6D75-59AF-0EF9F82077C6}"/>
          </ac:spMkLst>
        </pc:spChg>
        <pc:spChg chg="del">
          <ac:chgData name="Harendra Pratap Singh" userId="c16591c5-1739-4853-98cc-2eb1b47fa31b" providerId="ADAL" clId="{EFC99F19-4164-469A-8D4B-983E724CA955}" dt="2025-11-02T08:37:13.634" v="196" actId="478"/>
          <ac:spMkLst>
            <pc:docMk/>
            <pc:sldMk cId="4205883559" sldId="272"/>
            <ac:spMk id="3" creationId="{AA149EF9-13C2-61E3-2CCE-407CCDAF3C4F}"/>
          </ac:spMkLst>
        </pc:spChg>
        <pc:spChg chg="add mod">
          <ac:chgData name="Harendra Pratap Singh" userId="c16591c5-1739-4853-98cc-2eb1b47fa31b" providerId="ADAL" clId="{EFC99F19-4164-469A-8D4B-983E724CA955}" dt="2025-11-02T16:06:04.809" v="1374" actId="2711"/>
          <ac:spMkLst>
            <pc:docMk/>
            <pc:sldMk cId="4205883559" sldId="272"/>
            <ac:spMk id="8" creationId="{2AB97DF0-6B65-FA41-C520-C5C71D4B834B}"/>
          </ac:spMkLst>
        </pc:spChg>
        <pc:spChg chg="add mod">
          <ac:chgData name="Harendra Pratap Singh" userId="c16591c5-1739-4853-98cc-2eb1b47fa31b" providerId="ADAL" clId="{EFC99F19-4164-469A-8D4B-983E724CA955}" dt="2025-11-02T16:06:22.061" v="1375" actId="14100"/>
          <ac:spMkLst>
            <pc:docMk/>
            <pc:sldMk cId="4205883559" sldId="272"/>
            <ac:spMk id="9" creationId="{E5B0E845-3281-2345-6965-EF74F143307F}"/>
          </ac:spMkLst>
        </pc:spChg>
        <pc:spChg chg="add mod">
          <ac:chgData name="Harendra Pratap Singh" userId="c16591c5-1739-4853-98cc-2eb1b47fa31b" providerId="ADAL" clId="{EFC99F19-4164-469A-8D4B-983E724CA955}" dt="2025-11-02T17:15:54.997" v="2364" actId="20577"/>
          <ac:spMkLst>
            <pc:docMk/>
            <pc:sldMk cId="4205883559" sldId="272"/>
            <ac:spMk id="10" creationId="{BAC7A114-F92F-FC14-3F88-0BE9A86A1A92}"/>
          </ac:spMkLst>
        </pc:spChg>
        <pc:picChg chg="add mod">
          <ac:chgData name="Harendra Pratap Singh" userId="c16591c5-1739-4853-98cc-2eb1b47fa31b" providerId="ADAL" clId="{EFC99F19-4164-469A-8D4B-983E724CA955}" dt="2025-11-02T08:38:54.478" v="443" actId="1035"/>
          <ac:picMkLst>
            <pc:docMk/>
            <pc:sldMk cId="4205883559" sldId="272"/>
            <ac:picMk id="6" creationId="{FE855B6C-601E-C138-08FE-532CEAD574E0}"/>
          </ac:picMkLst>
        </pc:picChg>
        <pc:picChg chg="add mod">
          <ac:chgData name="Harendra Pratap Singh" userId="c16591c5-1739-4853-98cc-2eb1b47fa31b" providerId="ADAL" clId="{EFC99F19-4164-469A-8D4B-983E724CA955}" dt="2025-11-02T08:38:54.478" v="443" actId="1035"/>
          <ac:picMkLst>
            <pc:docMk/>
            <pc:sldMk cId="4205883559" sldId="272"/>
            <ac:picMk id="7" creationId="{F35F6509-A546-8DB4-94E8-7A1E1CFDB470}"/>
          </ac:picMkLst>
        </pc:picChg>
      </pc:sldChg>
      <pc:sldChg chg="addSp delSp modSp mod modTransition">
        <pc:chgData name="Harendra Pratap Singh" userId="c16591c5-1739-4853-98cc-2eb1b47fa31b" providerId="ADAL" clId="{EFC99F19-4164-469A-8D4B-983E724CA955}" dt="2025-11-02T16:54:42.226" v="1925"/>
        <pc:sldMkLst>
          <pc:docMk/>
          <pc:sldMk cId="1338806292" sldId="273"/>
        </pc:sldMkLst>
        <pc:spChg chg="del">
          <ac:chgData name="Harendra Pratap Singh" userId="c16591c5-1739-4853-98cc-2eb1b47fa31b" providerId="ADAL" clId="{EFC99F19-4164-469A-8D4B-983E724CA955}" dt="2025-11-02T08:40:57.931" v="476" actId="478"/>
          <ac:spMkLst>
            <pc:docMk/>
            <pc:sldMk cId="1338806292" sldId="273"/>
            <ac:spMk id="2" creationId="{A9F28EF6-D4ED-ECBC-164F-14F1D823CD62}"/>
          </ac:spMkLst>
        </pc:spChg>
        <pc:spChg chg="del">
          <ac:chgData name="Harendra Pratap Singh" userId="c16591c5-1739-4853-98cc-2eb1b47fa31b" providerId="ADAL" clId="{EFC99F19-4164-469A-8D4B-983E724CA955}" dt="2025-11-02T08:40:01.462" v="465" actId="478"/>
          <ac:spMkLst>
            <pc:docMk/>
            <pc:sldMk cId="1338806292" sldId="273"/>
            <ac:spMk id="3" creationId="{7385FDBC-0A36-58FB-FC10-7D055E66A1F6}"/>
          </ac:spMkLst>
        </pc:spChg>
        <pc:spChg chg="add mod">
          <ac:chgData name="Harendra Pratap Singh" userId="c16591c5-1739-4853-98cc-2eb1b47fa31b" providerId="ADAL" clId="{EFC99F19-4164-469A-8D4B-983E724CA955}" dt="2025-11-02T08:41:28.465" v="514" actId="14100"/>
          <ac:spMkLst>
            <pc:docMk/>
            <pc:sldMk cId="1338806292" sldId="273"/>
            <ac:spMk id="8" creationId="{81C3AF8C-4661-FDB0-9DF4-3EBBAB4854BC}"/>
          </ac:spMkLst>
        </pc:spChg>
        <pc:spChg chg="add mod">
          <ac:chgData name="Harendra Pratap Singh" userId="c16591c5-1739-4853-98cc-2eb1b47fa31b" providerId="ADAL" clId="{EFC99F19-4164-469A-8D4B-983E724CA955}" dt="2025-11-02T16:06:36.694" v="1376" actId="2711"/>
          <ac:spMkLst>
            <pc:docMk/>
            <pc:sldMk cId="1338806292" sldId="273"/>
            <ac:spMk id="9" creationId="{F6CCB387-FAA5-296E-67C3-A1FD3CBB33FF}"/>
          </ac:spMkLst>
        </pc:spChg>
        <pc:spChg chg="add mod">
          <ac:chgData name="Harendra Pratap Singh" userId="c16591c5-1739-4853-98cc-2eb1b47fa31b" providerId="ADAL" clId="{EFC99F19-4164-469A-8D4B-983E724CA955}" dt="2025-11-02T16:06:42.641" v="1377" actId="14100"/>
          <ac:spMkLst>
            <pc:docMk/>
            <pc:sldMk cId="1338806292" sldId="273"/>
            <ac:spMk id="10" creationId="{46F62330-9EEE-6D20-217C-358530AB2FBD}"/>
          </ac:spMkLst>
        </pc:spChg>
        <pc:picChg chg="add mod">
          <ac:chgData name="Harendra Pratap Singh" userId="c16591c5-1739-4853-98cc-2eb1b47fa31b" providerId="ADAL" clId="{EFC99F19-4164-469A-8D4B-983E724CA955}" dt="2025-11-02T08:40:46.093" v="475" actId="1076"/>
          <ac:picMkLst>
            <pc:docMk/>
            <pc:sldMk cId="1338806292" sldId="273"/>
            <ac:picMk id="6" creationId="{ECBCC0EE-1160-8FF5-49ED-3CC894F504E7}"/>
          </ac:picMkLst>
        </pc:picChg>
        <pc:picChg chg="add mod">
          <ac:chgData name="Harendra Pratap Singh" userId="c16591c5-1739-4853-98cc-2eb1b47fa31b" providerId="ADAL" clId="{EFC99F19-4164-469A-8D4B-983E724CA955}" dt="2025-11-02T08:40:42.920" v="474" actId="1076"/>
          <ac:picMkLst>
            <pc:docMk/>
            <pc:sldMk cId="1338806292" sldId="273"/>
            <ac:picMk id="7" creationId="{2A993058-EB48-83C2-D435-52F284C0E72E}"/>
          </ac:picMkLst>
        </pc:picChg>
      </pc:sldChg>
      <pc:sldChg chg="addSp delSp modSp mod modTransition">
        <pc:chgData name="Harendra Pratap Singh" userId="c16591c5-1739-4853-98cc-2eb1b47fa31b" providerId="ADAL" clId="{EFC99F19-4164-469A-8D4B-983E724CA955}" dt="2025-11-02T16:55:05.467" v="1926"/>
        <pc:sldMkLst>
          <pc:docMk/>
          <pc:sldMk cId="721819935" sldId="274"/>
        </pc:sldMkLst>
        <pc:spChg chg="del">
          <ac:chgData name="Harendra Pratap Singh" userId="c16591c5-1739-4853-98cc-2eb1b47fa31b" providerId="ADAL" clId="{EFC99F19-4164-469A-8D4B-983E724CA955}" dt="2025-11-02T08:47:41.709" v="558" actId="478"/>
          <ac:spMkLst>
            <pc:docMk/>
            <pc:sldMk cId="721819935" sldId="274"/>
            <ac:spMk id="2" creationId="{534F053A-E24D-A04D-AC6B-D79F82CF0FA0}"/>
          </ac:spMkLst>
        </pc:spChg>
        <pc:spChg chg="del">
          <ac:chgData name="Harendra Pratap Singh" userId="c16591c5-1739-4853-98cc-2eb1b47fa31b" providerId="ADAL" clId="{EFC99F19-4164-469A-8D4B-983E724CA955}" dt="2025-11-02T08:44:33.634" v="520" actId="478"/>
          <ac:spMkLst>
            <pc:docMk/>
            <pc:sldMk cId="721819935" sldId="274"/>
            <ac:spMk id="3" creationId="{10310254-C4A4-DC3A-3C93-E116B33E0E4E}"/>
          </ac:spMkLst>
        </pc:spChg>
        <pc:spChg chg="add mod">
          <ac:chgData name="Harendra Pratap Singh" userId="c16591c5-1739-4853-98cc-2eb1b47fa31b" providerId="ADAL" clId="{EFC99F19-4164-469A-8D4B-983E724CA955}" dt="2025-11-02T16:07:16.280" v="1398" actId="1036"/>
          <ac:spMkLst>
            <pc:docMk/>
            <pc:sldMk cId="721819935" sldId="274"/>
            <ac:spMk id="8" creationId="{90719A7F-EB46-29A6-3C52-5E873D06470F}"/>
          </ac:spMkLst>
        </pc:spChg>
        <pc:spChg chg="add mod">
          <ac:chgData name="Harendra Pratap Singh" userId="c16591c5-1739-4853-98cc-2eb1b47fa31b" providerId="ADAL" clId="{EFC99F19-4164-469A-8D4B-983E724CA955}" dt="2025-11-02T16:07:21.826" v="1399" actId="14100"/>
          <ac:spMkLst>
            <pc:docMk/>
            <pc:sldMk cId="721819935" sldId="274"/>
            <ac:spMk id="9" creationId="{5A6B9022-9E4A-26B9-D102-64ADF48270BE}"/>
          </ac:spMkLst>
        </pc:spChg>
        <pc:spChg chg="add mod">
          <ac:chgData name="Harendra Pratap Singh" userId="c16591c5-1739-4853-98cc-2eb1b47fa31b" providerId="ADAL" clId="{EFC99F19-4164-469A-8D4B-983E724CA955}" dt="2025-11-02T08:47:56.989" v="574" actId="20577"/>
          <ac:spMkLst>
            <pc:docMk/>
            <pc:sldMk cId="721819935" sldId="274"/>
            <ac:spMk id="10" creationId="{B77DDF77-D26C-05BD-9439-9CAF1629C4E9}"/>
          </ac:spMkLst>
        </pc:spChg>
        <pc:spChg chg="add mod">
          <ac:chgData name="Harendra Pratap Singh" userId="c16591c5-1739-4853-98cc-2eb1b47fa31b" providerId="ADAL" clId="{EFC99F19-4164-469A-8D4B-983E724CA955}" dt="2025-11-02T16:06:58.204" v="1379" actId="14100"/>
          <ac:spMkLst>
            <pc:docMk/>
            <pc:sldMk cId="721819935" sldId="274"/>
            <ac:spMk id="12" creationId="{CD0B5DA1-2BCC-F139-8665-6839C7E389B4}"/>
          </ac:spMkLst>
        </pc:spChg>
        <pc:picChg chg="add mod">
          <ac:chgData name="Harendra Pratap Singh" userId="c16591c5-1739-4853-98cc-2eb1b47fa31b" providerId="ADAL" clId="{EFC99F19-4164-469A-8D4B-983E724CA955}" dt="2025-11-02T16:07:16.280" v="1398" actId="1036"/>
          <ac:picMkLst>
            <pc:docMk/>
            <pc:sldMk cId="721819935" sldId="274"/>
            <ac:picMk id="6" creationId="{B07F6D3F-6907-9C34-26B7-1E4DC929B444}"/>
          </ac:picMkLst>
        </pc:picChg>
        <pc:picChg chg="add mod">
          <ac:chgData name="Harendra Pratap Singh" userId="c16591c5-1739-4853-98cc-2eb1b47fa31b" providerId="ADAL" clId="{EFC99F19-4164-469A-8D4B-983E724CA955}" dt="2025-11-02T16:07:16.280" v="1398" actId="1036"/>
          <ac:picMkLst>
            <pc:docMk/>
            <pc:sldMk cId="721819935" sldId="274"/>
            <ac:picMk id="7" creationId="{86022E58-C457-C31F-CAD5-04C17B2838D9}"/>
          </ac:picMkLst>
        </pc:picChg>
      </pc:sldChg>
      <pc:sldChg chg="addSp delSp modSp mod modTransition">
        <pc:chgData name="Harendra Pratap Singh" userId="c16591c5-1739-4853-98cc-2eb1b47fa31b" providerId="ADAL" clId="{EFC99F19-4164-469A-8D4B-983E724CA955}" dt="2025-11-02T16:55:21.629" v="1927"/>
        <pc:sldMkLst>
          <pc:docMk/>
          <pc:sldMk cId="3947775320" sldId="275"/>
        </pc:sldMkLst>
        <pc:spChg chg="del">
          <ac:chgData name="Harendra Pratap Singh" userId="c16591c5-1739-4853-98cc-2eb1b47fa31b" providerId="ADAL" clId="{EFC99F19-4164-469A-8D4B-983E724CA955}" dt="2025-11-02T08:50:02.489" v="587" actId="478"/>
          <ac:spMkLst>
            <pc:docMk/>
            <pc:sldMk cId="3947775320" sldId="275"/>
            <ac:spMk id="2" creationId="{EEE5FDD8-35F2-FE2E-22AD-9021E0673DB5}"/>
          </ac:spMkLst>
        </pc:spChg>
        <pc:spChg chg="del">
          <ac:chgData name="Harendra Pratap Singh" userId="c16591c5-1739-4853-98cc-2eb1b47fa31b" providerId="ADAL" clId="{EFC99F19-4164-469A-8D4B-983E724CA955}" dt="2025-11-02T08:48:28.179" v="575" actId="478"/>
          <ac:spMkLst>
            <pc:docMk/>
            <pc:sldMk cId="3947775320" sldId="275"/>
            <ac:spMk id="3" creationId="{175B30BF-DAAB-0745-FD79-2E097C3B2D66}"/>
          </ac:spMkLst>
        </pc:spChg>
        <pc:spChg chg="add del mod">
          <ac:chgData name="Harendra Pratap Singh" userId="c16591c5-1739-4853-98cc-2eb1b47fa31b" providerId="ADAL" clId="{EFC99F19-4164-469A-8D4B-983E724CA955}" dt="2025-11-02T08:51:59.293" v="601" actId="478"/>
          <ac:spMkLst>
            <pc:docMk/>
            <pc:sldMk cId="3947775320" sldId="275"/>
            <ac:spMk id="8" creationId="{52998EC7-C946-033B-C6C1-B0F9FF5725D8}"/>
          </ac:spMkLst>
        </pc:spChg>
        <pc:spChg chg="add mod">
          <ac:chgData name="Harendra Pratap Singh" userId="c16591c5-1739-4853-98cc-2eb1b47fa31b" providerId="ADAL" clId="{EFC99F19-4164-469A-8D4B-983E724CA955}" dt="2025-11-02T08:52:29.292" v="606" actId="108"/>
          <ac:spMkLst>
            <pc:docMk/>
            <pc:sldMk cId="3947775320" sldId="275"/>
            <ac:spMk id="9" creationId="{4EA6F7BC-C7FE-C65D-7A8B-5E9020AC72C6}"/>
          </ac:spMkLst>
        </pc:spChg>
        <pc:spChg chg="add mod">
          <ac:chgData name="Harendra Pratap Singh" userId="c16591c5-1739-4853-98cc-2eb1b47fa31b" providerId="ADAL" clId="{EFC99F19-4164-469A-8D4B-983E724CA955}" dt="2025-11-02T16:07:41.264" v="1400" actId="2711"/>
          <ac:spMkLst>
            <pc:docMk/>
            <pc:sldMk cId="3947775320" sldId="275"/>
            <ac:spMk id="10" creationId="{8C99BE78-0B01-828C-182C-01AD1934EB46}"/>
          </ac:spMkLst>
        </pc:spChg>
        <pc:spChg chg="add mod">
          <ac:chgData name="Harendra Pratap Singh" userId="c16591c5-1739-4853-98cc-2eb1b47fa31b" providerId="ADAL" clId="{EFC99F19-4164-469A-8D4B-983E724CA955}" dt="2025-11-02T16:07:46.487" v="1401" actId="14100"/>
          <ac:spMkLst>
            <pc:docMk/>
            <pc:sldMk cId="3947775320" sldId="275"/>
            <ac:spMk id="11" creationId="{D508E311-D579-923E-DDBC-701BE65C9A40}"/>
          </ac:spMkLst>
        </pc:spChg>
        <pc:spChg chg="add mod">
          <ac:chgData name="Harendra Pratap Singh" userId="c16591c5-1739-4853-98cc-2eb1b47fa31b" providerId="ADAL" clId="{EFC99F19-4164-469A-8D4B-983E724CA955}" dt="2025-11-02T16:07:41.264" v="1400" actId="2711"/>
          <ac:spMkLst>
            <pc:docMk/>
            <pc:sldMk cId="3947775320" sldId="275"/>
            <ac:spMk id="13" creationId="{EF57546C-5487-B255-6BFA-59CEC198D247}"/>
          </ac:spMkLst>
        </pc:spChg>
        <pc:spChg chg="add mod">
          <ac:chgData name="Harendra Pratap Singh" userId="c16591c5-1739-4853-98cc-2eb1b47fa31b" providerId="ADAL" clId="{EFC99F19-4164-469A-8D4B-983E724CA955}" dt="2025-11-02T16:07:41.264" v="1400" actId="2711"/>
          <ac:spMkLst>
            <pc:docMk/>
            <pc:sldMk cId="3947775320" sldId="275"/>
            <ac:spMk id="14" creationId="{5CC5DD30-41EC-AA38-FF14-E74513EE524F}"/>
          </ac:spMkLst>
        </pc:spChg>
        <pc:spChg chg="add del mod">
          <ac:chgData name="Harendra Pratap Singh" userId="c16591c5-1739-4853-98cc-2eb1b47fa31b" providerId="ADAL" clId="{EFC99F19-4164-469A-8D4B-983E724CA955}" dt="2025-11-02T16:00:59.844" v="1351"/>
          <ac:spMkLst>
            <pc:docMk/>
            <pc:sldMk cId="3947775320" sldId="275"/>
            <ac:spMk id="15" creationId="{B0904783-19D8-FA80-0EE4-CD9445724F6A}"/>
          </ac:spMkLst>
        </pc:spChg>
        <pc:spChg chg="add del mod">
          <ac:chgData name="Harendra Pratap Singh" userId="c16591c5-1739-4853-98cc-2eb1b47fa31b" providerId="ADAL" clId="{EFC99F19-4164-469A-8D4B-983E724CA955}" dt="2025-11-02T16:01:29.775" v="1356" actId="478"/>
          <ac:spMkLst>
            <pc:docMk/>
            <pc:sldMk cId="3947775320" sldId="275"/>
            <ac:spMk id="16" creationId="{597ABFC3-80A8-9FE0-83DB-E87EA0C76015}"/>
          </ac:spMkLst>
        </pc:spChg>
        <pc:picChg chg="add mod">
          <ac:chgData name="Harendra Pratap Singh" userId="c16591c5-1739-4853-98cc-2eb1b47fa31b" providerId="ADAL" clId="{EFC99F19-4164-469A-8D4B-983E724CA955}" dt="2025-11-02T08:54:12.130" v="655" actId="1035"/>
          <ac:picMkLst>
            <pc:docMk/>
            <pc:sldMk cId="3947775320" sldId="275"/>
            <ac:picMk id="6" creationId="{F2E1B9C4-C54D-93E8-9565-775E0FEDF44C}"/>
          </ac:picMkLst>
        </pc:picChg>
        <pc:picChg chg="add mod">
          <ac:chgData name="Harendra Pratap Singh" userId="c16591c5-1739-4853-98cc-2eb1b47fa31b" providerId="ADAL" clId="{EFC99F19-4164-469A-8D4B-983E724CA955}" dt="2025-11-02T09:10:31.879" v="880" actId="1076"/>
          <ac:picMkLst>
            <pc:docMk/>
            <pc:sldMk cId="3947775320" sldId="275"/>
            <ac:picMk id="7" creationId="{799E1A34-CCCF-0B6B-B8D8-77B27517A7B6}"/>
          </ac:picMkLst>
        </pc:picChg>
      </pc:sldChg>
      <pc:sldChg chg="addSp delSp modSp add mod modTransition">
        <pc:chgData name="Harendra Pratap Singh" userId="c16591c5-1739-4853-98cc-2eb1b47fa31b" providerId="ADAL" clId="{EFC99F19-4164-469A-8D4B-983E724CA955}" dt="2025-11-02T16:57:00.883" v="1940"/>
        <pc:sldMkLst>
          <pc:docMk/>
          <pc:sldMk cId="15883443" sldId="276"/>
        </pc:sldMkLst>
        <pc:spChg chg="add mod">
          <ac:chgData name="Harendra Pratap Singh" userId="c16591c5-1739-4853-98cc-2eb1b47fa31b" providerId="ADAL" clId="{EFC99F19-4164-469A-8D4B-983E724CA955}" dt="2025-11-02T16:08:11.587" v="1402" actId="2711"/>
          <ac:spMkLst>
            <pc:docMk/>
            <pc:sldMk cId="15883443" sldId="276"/>
            <ac:spMk id="3" creationId="{99DCEA2D-3732-C487-BA5B-A707219C11BB}"/>
          </ac:spMkLst>
        </pc:spChg>
        <pc:spChg chg="mod">
          <ac:chgData name="Harendra Pratap Singh" userId="c16591c5-1739-4853-98cc-2eb1b47fa31b" providerId="ADAL" clId="{EFC99F19-4164-469A-8D4B-983E724CA955}" dt="2025-11-02T09:02:34.150" v="774" actId="20577"/>
          <ac:spMkLst>
            <pc:docMk/>
            <pc:sldMk cId="15883443" sldId="276"/>
            <ac:spMk id="9" creationId="{D7162ECE-9A38-5C71-D383-6C75AE3C18CF}"/>
          </ac:spMkLst>
        </pc:spChg>
        <pc:spChg chg="add mod">
          <ac:chgData name="Harendra Pratap Singh" userId="c16591c5-1739-4853-98cc-2eb1b47fa31b" providerId="ADAL" clId="{EFC99F19-4164-469A-8D4B-983E724CA955}" dt="2025-11-02T16:08:11.587" v="1402" actId="2711"/>
          <ac:spMkLst>
            <pc:docMk/>
            <pc:sldMk cId="15883443" sldId="276"/>
            <ac:spMk id="10" creationId="{36DDD442-090C-32CE-A4FD-302770EEEF6C}"/>
          </ac:spMkLst>
        </pc:spChg>
        <pc:spChg chg="add del mod">
          <ac:chgData name="Harendra Pratap Singh" userId="c16591c5-1739-4853-98cc-2eb1b47fa31b" providerId="ADAL" clId="{EFC99F19-4164-469A-8D4B-983E724CA955}" dt="2025-11-02T09:12:24.667" v="909" actId="478"/>
          <ac:spMkLst>
            <pc:docMk/>
            <pc:sldMk cId="15883443" sldId="276"/>
            <ac:spMk id="12" creationId="{5EEBD248-5678-3265-A286-17055FFC42E2}"/>
          </ac:spMkLst>
        </pc:spChg>
        <pc:spChg chg="add del mod">
          <ac:chgData name="Harendra Pratap Singh" userId="c16591c5-1739-4853-98cc-2eb1b47fa31b" providerId="ADAL" clId="{EFC99F19-4164-469A-8D4B-983E724CA955}" dt="2025-11-02T09:12:30.400" v="910" actId="478"/>
          <ac:spMkLst>
            <pc:docMk/>
            <pc:sldMk cId="15883443" sldId="276"/>
            <ac:spMk id="14" creationId="{8D0385B8-1FC4-14F7-5A26-D337AD81524C}"/>
          </ac:spMkLst>
        </pc:spChg>
        <pc:spChg chg="add mod">
          <ac:chgData name="Harendra Pratap Singh" userId="c16591c5-1739-4853-98cc-2eb1b47fa31b" providerId="ADAL" clId="{EFC99F19-4164-469A-8D4B-983E724CA955}" dt="2025-11-02T16:55:47.057" v="1933" actId="20577"/>
          <ac:spMkLst>
            <pc:docMk/>
            <pc:sldMk cId="15883443" sldId="276"/>
            <ac:spMk id="16" creationId="{8387490C-3E2C-F16D-5C45-E28C9C310734}"/>
          </ac:spMkLst>
        </pc:spChg>
        <pc:spChg chg="add del">
          <ac:chgData name="Harendra Pratap Singh" userId="c16591c5-1739-4853-98cc-2eb1b47fa31b" providerId="ADAL" clId="{EFC99F19-4164-469A-8D4B-983E724CA955}" dt="2025-11-02T09:19:27.858" v="980" actId="478"/>
          <ac:spMkLst>
            <pc:docMk/>
            <pc:sldMk cId="15883443" sldId="276"/>
            <ac:spMk id="18" creationId="{0CC1AD4C-0855-1BA6-A6D6-7809AF2A3658}"/>
          </ac:spMkLst>
        </pc:spChg>
        <pc:spChg chg="add mod">
          <ac:chgData name="Harendra Pratap Singh" userId="c16591c5-1739-4853-98cc-2eb1b47fa31b" providerId="ADAL" clId="{EFC99F19-4164-469A-8D4B-983E724CA955}" dt="2025-11-02T16:55:58.160" v="1939" actId="20577"/>
          <ac:spMkLst>
            <pc:docMk/>
            <pc:sldMk cId="15883443" sldId="276"/>
            <ac:spMk id="19" creationId="{9649FB4E-D615-3C9E-A8B5-DE62E2A7ADC8}"/>
          </ac:spMkLst>
        </pc:spChg>
        <pc:picChg chg="del">
          <ac:chgData name="Harendra Pratap Singh" userId="c16591c5-1739-4853-98cc-2eb1b47fa31b" providerId="ADAL" clId="{EFC99F19-4164-469A-8D4B-983E724CA955}" dt="2025-11-02T08:53:17.679" v="608" actId="478"/>
          <ac:picMkLst>
            <pc:docMk/>
            <pc:sldMk cId="15883443" sldId="276"/>
            <ac:picMk id="6" creationId="{CBF785CF-4DA9-0B21-DC9E-B016F9F2DA12}"/>
          </ac:picMkLst>
        </pc:picChg>
        <pc:picChg chg="del">
          <ac:chgData name="Harendra Pratap Singh" userId="c16591c5-1739-4853-98cc-2eb1b47fa31b" providerId="ADAL" clId="{EFC99F19-4164-469A-8D4B-983E724CA955}" dt="2025-11-02T08:53:19.674" v="609" actId="478"/>
          <ac:picMkLst>
            <pc:docMk/>
            <pc:sldMk cId="15883443" sldId="276"/>
            <ac:picMk id="7" creationId="{3DBFA2BE-E427-5A76-65D6-CBB8FD2C830D}"/>
          </ac:picMkLst>
        </pc:picChg>
      </pc:sldChg>
      <pc:sldChg chg="new del">
        <pc:chgData name="Harendra Pratap Singh" userId="c16591c5-1739-4853-98cc-2eb1b47fa31b" providerId="ADAL" clId="{EFC99F19-4164-469A-8D4B-983E724CA955}" dt="2025-11-02T08:44:28.781" v="519" actId="47"/>
        <pc:sldMkLst>
          <pc:docMk/>
          <pc:sldMk cId="1147631432" sldId="276"/>
        </pc:sldMkLst>
      </pc:sldChg>
      <pc:sldChg chg="modSp add del">
        <pc:chgData name="Harendra Pratap Singh" userId="c16591c5-1739-4853-98cc-2eb1b47fa31b" providerId="ADAL" clId="{EFC99F19-4164-469A-8D4B-983E724CA955}" dt="2025-11-02T08:52:20.463" v="605" actId="47"/>
        <pc:sldMkLst>
          <pc:docMk/>
          <pc:sldMk cId="1717832626" sldId="276"/>
        </pc:sldMkLst>
        <pc:spChg chg="mod">
          <ac:chgData name="Harendra Pratap Singh" userId="c16591c5-1739-4853-98cc-2eb1b47fa31b" providerId="ADAL" clId="{EFC99F19-4164-469A-8D4B-983E724CA955}" dt="2025-11-02T08:52:12.237" v="603"/>
          <ac:spMkLst>
            <pc:docMk/>
            <pc:sldMk cId="1717832626" sldId="276"/>
            <ac:spMk id="10" creationId="{7F6FE98F-DC8B-4013-DABA-BEC12C6FF303}"/>
          </ac:spMkLst>
        </pc:spChg>
      </pc:sldChg>
      <pc:sldChg chg="addSp modSp add mod modTransition modAnim">
        <pc:chgData name="Harendra Pratap Singh" userId="c16591c5-1739-4853-98cc-2eb1b47fa31b" providerId="ADAL" clId="{EFC99F19-4164-469A-8D4B-983E724CA955}" dt="2025-11-02T16:59:07.270" v="1946"/>
        <pc:sldMkLst>
          <pc:docMk/>
          <pc:sldMk cId="3531503765" sldId="277"/>
        </pc:sldMkLst>
        <pc:spChg chg="add mod">
          <ac:chgData name="Harendra Pratap Singh" userId="c16591c5-1739-4853-98cc-2eb1b47fa31b" providerId="ADAL" clId="{EFC99F19-4164-469A-8D4B-983E724CA955}" dt="2025-11-02T16:42:11.589" v="1882" actId="27636"/>
          <ac:spMkLst>
            <pc:docMk/>
            <pc:sldMk cId="3531503765" sldId="277"/>
            <ac:spMk id="2" creationId="{B1B1D52E-C329-CD72-630C-E79486F87DBD}"/>
          </ac:spMkLst>
        </pc:spChg>
        <pc:spChg chg="mod">
          <ac:chgData name="Harendra Pratap Singh" userId="c16591c5-1739-4853-98cc-2eb1b47fa31b" providerId="ADAL" clId="{EFC99F19-4164-469A-8D4B-983E724CA955}" dt="2025-11-02T09:26:44.318" v="1004" actId="20577"/>
          <ac:spMkLst>
            <pc:docMk/>
            <pc:sldMk cId="3531503765" sldId="277"/>
            <ac:spMk id="9" creationId="{849B8869-788D-640D-4681-D2F508A3135B}"/>
          </ac:spMkLst>
        </pc:spChg>
      </pc:sldChg>
      <pc:sldChg chg="add del">
        <pc:chgData name="Harendra Pratap Singh" userId="c16591c5-1739-4853-98cc-2eb1b47fa31b" providerId="ADAL" clId="{EFC99F19-4164-469A-8D4B-983E724CA955}" dt="2025-11-02T11:13:54.417" v="1337" actId="47"/>
        <pc:sldMkLst>
          <pc:docMk/>
          <pc:sldMk cId="2729457712" sldId="278"/>
        </pc:sldMkLst>
      </pc:sldChg>
      <pc:sldChg chg="add del">
        <pc:chgData name="Harendra Pratap Singh" userId="c16591c5-1739-4853-98cc-2eb1b47fa31b" providerId="ADAL" clId="{EFC99F19-4164-469A-8D4B-983E724CA955}" dt="2025-11-02T11:13:57.480" v="1338" actId="47"/>
        <pc:sldMkLst>
          <pc:docMk/>
          <pc:sldMk cId="1606300760" sldId="279"/>
        </pc:sldMkLst>
      </pc:sldChg>
      <pc:sldChg chg="addSp delSp modSp add mod ord">
        <pc:chgData name="Harendra Pratap Singh" userId="c16591c5-1739-4853-98cc-2eb1b47fa31b" providerId="ADAL" clId="{EFC99F19-4164-469A-8D4B-983E724CA955}" dt="2025-11-02T17:34:05.510" v="2369"/>
        <pc:sldMkLst>
          <pc:docMk/>
          <pc:sldMk cId="2803768059" sldId="279"/>
        </pc:sldMkLst>
        <pc:graphicFrameChg chg="mod modGraphic">
          <ac:chgData name="Harendra Pratap Singh" userId="c16591c5-1739-4853-98cc-2eb1b47fa31b" providerId="ADAL" clId="{EFC99F19-4164-469A-8D4B-983E724CA955}" dt="2025-11-02T17:16:15.579" v="2367" actId="20577"/>
          <ac:graphicFrameMkLst>
            <pc:docMk/>
            <pc:sldMk cId="2803768059" sldId="279"/>
            <ac:graphicFrameMk id="9" creationId="{D170407F-F1AC-EB85-1F87-11332B3608CF}"/>
          </ac:graphicFrameMkLst>
        </pc:graphicFrameChg>
        <pc:picChg chg="add mod">
          <ac:chgData name="Harendra Pratap Singh" userId="c16591c5-1739-4853-98cc-2eb1b47fa31b" providerId="ADAL" clId="{EFC99F19-4164-469A-8D4B-983E724CA955}" dt="2025-11-02T17:04:29.533" v="1957"/>
          <ac:picMkLst>
            <pc:docMk/>
            <pc:sldMk cId="2803768059" sldId="279"/>
            <ac:picMk id="3" creationId="{E5DDF594-9577-415F-D498-734654B8E899}"/>
          </ac:picMkLst>
        </pc:picChg>
        <pc:picChg chg="del">
          <ac:chgData name="Harendra Pratap Singh" userId="c16591c5-1739-4853-98cc-2eb1b47fa31b" providerId="ADAL" clId="{EFC99F19-4164-469A-8D4B-983E724CA955}" dt="2025-11-02T17:04:25.877" v="1955" actId="478"/>
          <ac:picMkLst>
            <pc:docMk/>
            <pc:sldMk cId="2803768059" sldId="279"/>
            <ac:picMk id="4" creationId="{204DD13B-616D-BED3-6271-BCF0FCF5276F}"/>
          </ac:picMkLst>
        </pc:picChg>
        <pc:picChg chg="add mod">
          <ac:chgData name="Harendra Pratap Singh" userId="c16591c5-1739-4853-98cc-2eb1b47fa31b" providerId="ADAL" clId="{EFC99F19-4164-469A-8D4B-983E724CA955}" dt="2025-11-02T17:04:29.533" v="1957"/>
          <ac:picMkLst>
            <pc:docMk/>
            <pc:sldMk cId="2803768059" sldId="279"/>
            <ac:picMk id="5" creationId="{4B4142D2-5FDB-D8FA-90E4-BBF8B844E965}"/>
          </ac:picMkLst>
        </pc:picChg>
        <pc:picChg chg="del">
          <ac:chgData name="Harendra Pratap Singh" userId="c16591c5-1739-4853-98cc-2eb1b47fa31b" providerId="ADAL" clId="{EFC99F19-4164-469A-8D4B-983E724CA955}" dt="2025-11-02T17:04:28.178" v="1956" actId="478"/>
          <ac:picMkLst>
            <pc:docMk/>
            <pc:sldMk cId="2803768059" sldId="279"/>
            <ac:picMk id="6" creationId="{F75759B7-2BB4-AF31-FC13-F7FF4C91A374}"/>
          </ac:picMkLst>
        </pc:picChg>
      </pc:sldChg>
      <pc:sldChg chg="new del">
        <pc:chgData name="Harendra Pratap Singh" userId="c16591c5-1739-4853-98cc-2eb1b47fa31b" providerId="ADAL" clId="{EFC99F19-4164-469A-8D4B-983E724CA955}" dt="2025-11-02T11:13:51.054" v="1336" actId="47"/>
        <pc:sldMkLst>
          <pc:docMk/>
          <pc:sldMk cId="2063639937" sldId="280"/>
        </pc:sldMkLst>
      </pc:sldChg>
      <pc:sldChg chg="addSp delSp modSp add mod modAnim">
        <pc:chgData name="Harendra Pratap Singh" userId="c16591c5-1739-4853-98cc-2eb1b47fa31b" providerId="ADAL" clId="{EFC99F19-4164-469A-8D4B-983E724CA955}" dt="2025-11-02T17:09:53.474" v="2172" actId="20577"/>
        <pc:sldMkLst>
          <pc:docMk/>
          <pc:sldMk cId="68807593" sldId="1535"/>
        </pc:sldMkLst>
        <pc:spChg chg="add del mod">
          <ac:chgData name="Harendra Pratap Singh" userId="c16591c5-1739-4853-98cc-2eb1b47fa31b" providerId="ADAL" clId="{EFC99F19-4164-469A-8D4B-983E724CA955}" dt="2025-11-02T16:25:25.438" v="1788" actId="478"/>
          <ac:spMkLst>
            <pc:docMk/>
            <pc:sldMk cId="68807593" sldId="1535"/>
            <ac:spMk id="3" creationId="{D8716182-73A8-9579-1876-14C135E6606C}"/>
          </ac:spMkLst>
        </pc:spChg>
        <pc:spChg chg="mod">
          <ac:chgData name="Harendra Pratap Singh" userId="c16591c5-1739-4853-98cc-2eb1b47fa31b" providerId="ADAL" clId="{EFC99F19-4164-469A-8D4B-983E724CA955}" dt="2025-11-02T16:22:13.735" v="1693" actId="14100"/>
          <ac:spMkLst>
            <pc:docMk/>
            <pc:sldMk cId="68807593" sldId="1535"/>
            <ac:spMk id="8" creationId="{AB1BB9ED-0868-7EBC-2146-9E3BF968D9C7}"/>
          </ac:spMkLst>
        </pc:spChg>
        <pc:spChg chg="mod">
          <ac:chgData name="Harendra Pratap Singh" userId="c16591c5-1739-4853-98cc-2eb1b47fa31b" providerId="ADAL" clId="{EFC99F19-4164-469A-8D4B-983E724CA955}" dt="2025-11-02T16:22:43.476" v="1695" actId="164"/>
          <ac:spMkLst>
            <pc:docMk/>
            <pc:sldMk cId="68807593" sldId="1535"/>
            <ac:spMk id="21" creationId="{B4831C98-1D51-C8F7-1559-C8C02D761DD9}"/>
          </ac:spMkLst>
        </pc:spChg>
        <pc:spChg chg="mod">
          <ac:chgData name="Harendra Pratap Singh" userId="c16591c5-1739-4853-98cc-2eb1b47fa31b" providerId="ADAL" clId="{EFC99F19-4164-469A-8D4B-983E724CA955}" dt="2025-11-02T16:24:20.516" v="1772" actId="1037"/>
          <ac:spMkLst>
            <pc:docMk/>
            <pc:sldMk cId="68807593" sldId="1535"/>
            <ac:spMk id="24" creationId="{F8AB191B-56AA-31AF-EE46-83D4221037BC}"/>
          </ac:spMkLst>
        </pc:spChg>
        <pc:spChg chg="mod">
          <ac:chgData name="Harendra Pratap Singh" userId="c16591c5-1739-4853-98cc-2eb1b47fa31b" providerId="ADAL" clId="{EFC99F19-4164-469A-8D4B-983E724CA955}" dt="2025-11-02T16:23:59.929" v="1752" actId="14100"/>
          <ac:spMkLst>
            <pc:docMk/>
            <pc:sldMk cId="68807593" sldId="1535"/>
            <ac:spMk id="25" creationId="{3A912695-AE52-09F7-8D03-E5DE5F724F29}"/>
          </ac:spMkLst>
        </pc:spChg>
        <pc:spChg chg="add del mod">
          <ac:chgData name="Harendra Pratap Singh" userId="c16591c5-1739-4853-98cc-2eb1b47fa31b" providerId="ADAL" clId="{EFC99F19-4164-469A-8D4B-983E724CA955}" dt="2025-11-02T16:25:29.239" v="1789" actId="478"/>
          <ac:spMkLst>
            <pc:docMk/>
            <pc:sldMk cId="68807593" sldId="1535"/>
            <ac:spMk id="35" creationId="{10F69FB3-B828-99CB-E03D-27E23D1DE2DD}"/>
          </ac:spMkLst>
        </pc:spChg>
        <pc:spChg chg="add mod">
          <ac:chgData name="Harendra Pratap Singh" userId="c16591c5-1739-4853-98cc-2eb1b47fa31b" providerId="ADAL" clId="{EFC99F19-4164-469A-8D4B-983E724CA955}" dt="2025-11-02T17:09:53.474" v="2172" actId="20577"/>
          <ac:spMkLst>
            <pc:docMk/>
            <pc:sldMk cId="68807593" sldId="1535"/>
            <ac:spMk id="36" creationId="{570921DD-0647-FDDA-AC9B-9CD33E176468}"/>
          </ac:spMkLst>
        </pc:spChg>
        <pc:spChg chg="mod">
          <ac:chgData name="Harendra Pratap Singh" userId="c16591c5-1739-4853-98cc-2eb1b47fa31b" providerId="ADAL" clId="{EFC99F19-4164-469A-8D4B-983E724CA955}" dt="2025-11-02T16:22:23.722" v="1694" actId="164"/>
          <ac:spMkLst>
            <pc:docMk/>
            <pc:sldMk cId="68807593" sldId="1535"/>
            <ac:spMk id="43" creationId="{4E8BFB40-F8AD-2522-CC6A-F0017F441A19}"/>
          </ac:spMkLst>
        </pc:spChg>
        <pc:spChg chg="mod">
          <ac:chgData name="Harendra Pratap Singh" userId="c16591c5-1739-4853-98cc-2eb1b47fa31b" providerId="ADAL" clId="{EFC99F19-4164-469A-8D4B-983E724CA955}" dt="2025-11-02T16:22:23.722" v="1694" actId="164"/>
          <ac:spMkLst>
            <pc:docMk/>
            <pc:sldMk cId="68807593" sldId="1535"/>
            <ac:spMk id="45" creationId="{DE3869BE-CAD5-B231-5284-917F7AB92D44}"/>
          </ac:spMkLst>
        </pc:spChg>
        <pc:spChg chg="mod">
          <ac:chgData name="Harendra Pratap Singh" userId="c16591c5-1739-4853-98cc-2eb1b47fa31b" providerId="ADAL" clId="{EFC99F19-4164-469A-8D4B-983E724CA955}" dt="2025-11-02T16:22:13.735" v="1693" actId="14100"/>
          <ac:spMkLst>
            <pc:docMk/>
            <pc:sldMk cId="68807593" sldId="1535"/>
            <ac:spMk id="53" creationId="{B60842AE-486B-ACA7-3EFB-5C1A7A4F9A14}"/>
          </ac:spMkLst>
        </pc:spChg>
        <pc:spChg chg="mod">
          <ac:chgData name="Harendra Pratap Singh" userId="c16591c5-1739-4853-98cc-2eb1b47fa31b" providerId="ADAL" clId="{EFC99F19-4164-469A-8D4B-983E724CA955}" dt="2025-11-02T16:22:23.722" v="1694" actId="164"/>
          <ac:spMkLst>
            <pc:docMk/>
            <pc:sldMk cId="68807593" sldId="1535"/>
            <ac:spMk id="54" creationId="{DFC7721C-6259-F85C-D0B1-566FB8280AD6}"/>
          </ac:spMkLst>
        </pc:spChg>
        <pc:spChg chg="mod">
          <ac:chgData name="Harendra Pratap Singh" userId="c16591c5-1739-4853-98cc-2eb1b47fa31b" providerId="ADAL" clId="{EFC99F19-4164-469A-8D4B-983E724CA955}" dt="2025-11-02T16:22:13.735" v="1693" actId="14100"/>
          <ac:spMkLst>
            <pc:docMk/>
            <pc:sldMk cId="68807593" sldId="1535"/>
            <ac:spMk id="76" creationId="{6B071285-668A-43F8-A5BD-F7D1BCFC5BFC}"/>
          </ac:spMkLst>
        </pc:spChg>
        <pc:spChg chg="mod">
          <ac:chgData name="Harendra Pratap Singh" userId="c16591c5-1739-4853-98cc-2eb1b47fa31b" providerId="ADAL" clId="{EFC99F19-4164-469A-8D4B-983E724CA955}" dt="2025-11-02T16:22:43.476" v="1695" actId="164"/>
          <ac:spMkLst>
            <pc:docMk/>
            <pc:sldMk cId="68807593" sldId="1535"/>
            <ac:spMk id="77" creationId="{CAADD207-D673-3DBA-C35B-D3B7F0F4F2ED}"/>
          </ac:spMkLst>
        </pc:spChg>
        <pc:spChg chg="mod">
          <ac:chgData name="Harendra Pratap Singh" userId="c16591c5-1739-4853-98cc-2eb1b47fa31b" providerId="ADAL" clId="{EFC99F19-4164-469A-8D4B-983E724CA955}" dt="2025-11-02T16:22:43.476" v="1695" actId="164"/>
          <ac:spMkLst>
            <pc:docMk/>
            <pc:sldMk cId="68807593" sldId="1535"/>
            <ac:spMk id="78" creationId="{5AE68126-DD6F-0E1D-F723-2473D05D40B0}"/>
          </ac:spMkLst>
        </pc:spChg>
        <pc:spChg chg="mod">
          <ac:chgData name="Harendra Pratap Singh" userId="c16591c5-1739-4853-98cc-2eb1b47fa31b" providerId="ADAL" clId="{EFC99F19-4164-469A-8D4B-983E724CA955}" dt="2025-11-02T16:22:23.722" v="1694" actId="164"/>
          <ac:spMkLst>
            <pc:docMk/>
            <pc:sldMk cId="68807593" sldId="1535"/>
            <ac:spMk id="79" creationId="{451E1F75-AE47-4C7E-C70D-922FC5D92BA6}"/>
          </ac:spMkLst>
        </pc:spChg>
        <pc:spChg chg="mod">
          <ac:chgData name="Harendra Pratap Singh" userId="c16591c5-1739-4853-98cc-2eb1b47fa31b" providerId="ADAL" clId="{EFC99F19-4164-469A-8D4B-983E724CA955}" dt="2025-11-02T16:22:23.722" v="1694" actId="164"/>
          <ac:spMkLst>
            <pc:docMk/>
            <pc:sldMk cId="68807593" sldId="1535"/>
            <ac:spMk id="80" creationId="{A676F869-3880-8CF8-99F7-7732E470E34F}"/>
          </ac:spMkLst>
        </pc:spChg>
        <pc:spChg chg="mod">
          <ac:chgData name="Harendra Pratap Singh" userId="c16591c5-1739-4853-98cc-2eb1b47fa31b" providerId="ADAL" clId="{EFC99F19-4164-469A-8D4B-983E724CA955}" dt="2025-11-02T16:22:23.722" v="1694" actId="164"/>
          <ac:spMkLst>
            <pc:docMk/>
            <pc:sldMk cId="68807593" sldId="1535"/>
            <ac:spMk id="81" creationId="{CA715504-3487-4B57-4948-70F1E908F30C}"/>
          </ac:spMkLst>
        </pc:spChg>
        <pc:spChg chg="mod">
          <ac:chgData name="Harendra Pratap Singh" userId="c16591c5-1739-4853-98cc-2eb1b47fa31b" providerId="ADAL" clId="{EFC99F19-4164-469A-8D4B-983E724CA955}" dt="2025-11-02T16:22:23.722" v="1694" actId="164"/>
          <ac:spMkLst>
            <pc:docMk/>
            <pc:sldMk cId="68807593" sldId="1535"/>
            <ac:spMk id="83" creationId="{8FB49BA4-816B-C9D8-6745-453503E73C79}"/>
          </ac:spMkLst>
        </pc:spChg>
        <pc:spChg chg="mod">
          <ac:chgData name="Harendra Pratap Singh" userId="c16591c5-1739-4853-98cc-2eb1b47fa31b" providerId="ADAL" clId="{EFC99F19-4164-469A-8D4B-983E724CA955}" dt="2025-11-02T16:22:43.476" v="1695" actId="164"/>
          <ac:spMkLst>
            <pc:docMk/>
            <pc:sldMk cId="68807593" sldId="1535"/>
            <ac:spMk id="89" creationId="{93FD4508-21DE-A1F8-FF34-FF635048637C}"/>
          </ac:spMkLst>
        </pc:spChg>
        <pc:spChg chg="mod">
          <ac:chgData name="Harendra Pratap Singh" userId="c16591c5-1739-4853-98cc-2eb1b47fa31b" providerId="ADAL" clId="{EFC99F19-4164-469A-8D4B-983E724CA955}" dt="2025-11-02T16:22:43.476" v="1695" actId="164"/>
          <ac:spMkLst>
            <pc:docMk/>
            <pc:sldMk cId="68807593" sldId="1535"/>
            <ac:spMk id="102" creationId="{D9882880-2DA7-7AA0-CD82-668F490A03B9}"/>
          </ac:spMkLst>
        </pc:spChg>
        <pc:spChg chg="mod">
          <ac:chgData name="Harendra Pratap Singh" userId="c16591c5-1739-4853-98cc-2eb1b47fa31b" providerId="ADAL" clId="{EFC99F19-4164-469A-8D4B-983E724CA955}" dt="2025-11-02T16:22:43.476" v="1695" actId="164"/>
          <ac:spMkLst>
            <pc:docMk/>
            <pc:sldMk cId="68807593" sldId="1535"/>
            <ac:spMk id="103" creationId="{B12B7903-6E82-7029-CF6F-3A87788D8554}"/>
          </ac:spMkLst>
        </pc:spChg>
        <pc:spChg chg="mod">
          <ac:chgData name="Harendra Pratap Singh" userId="c16591c5-1739-4853-98cc-2eb1b47fa31b" providerId="ADAL" clId="{EFC99F19-4164-469A-8D4B-983E724CA955}" dt="2025-11-02T16:22:43.476" v="1695" actId="164"/>
          <ac:spMkLst>
            <pc:docMk/>
            <pc:sldMk cId="68807593" sldId="1535"/>
            <ac:spMk id="106" creationId="{FC4362CC-7DE0-30D3-2D90-687FFC217EED}"/>
          </ac:spMkLst>
        </pc:spChg>
        <pc:spChg chg="mod">
          <ac:chgData name="Harendra Pratap Singh" userId="c16591c5-1739-4853-98cc-2eb1b47fa31b" providerId="ADAL" clId="{EFC99F19-4164-469A-8D4B-983E724CA955}" dt="2025-11-02T16:22:43.476" v="1695" actId="164"/>
          <ac:spMkLst>
            <pc:docMk/>
            <pc:sldMk cId="68807593" sldId="1535"/>
            <ac:spMk id="117" creationId="{9E541019-377A-99CA-8DC3-2788725C94B5}"/>
          </ac:spMkLst>
        </pc:spChg>
        <pc:spChg chg="mod">
          <ac:chgData name="Harendra Pratap Singh" userId="c16591c5-1739-4853-98cc-2eb1b47fa31b" providerId="ADAL" clId="{EFC99F19-4164-469A-8D4B-983E724CA955}" dt="2025-11-02T16:22:43.476" v="1695" actId="164"/>
          <ac:spMkLst>
            <pc:docMk/>
            <pc:sldMk cId="68807593" sldId="1535"/>
            <ac:spMk id="125" creationId="{94A79FE7-8BE5-7767-D516-8CDB48042752}"/>
          </ac:spMkLst>
        </pc:spChg>
        <pc:spChg chg="mod">
          <ac:chgData name="Harendra Pratap Singh" userId="c16591c5-1739-4853-98cc-2eb1b47fa31b" providerId="ADAL" clId="{EFC99F19-4164-469A-8D4B-983E724CA955}" dt="2025-11-02T16:22:43.476" v="1695" actId="164"/>
          <ac:spMkLst>
            <pc:docMk/>
            <pc:sldMk cId="68807593" sldId="1535"/>
            <ac:spMk id="126" creationId="{D2917A1C-7E41-136D-03E5-0759C8D066BB}"/>
          </ac:spMkLst>
        </pc:spChg>
        <pc:grpChg chg="mod">
          <ac:chgData name="Harendra Pratap Singh" userId="c16591c5-1739-4853-98cc-2eb1b47fa31b" providerId="ADAL" clId="{EFC99F19-4164-469A-8D4B-983E724CA955}" dt="2025-11-02T16:23:16.565" v="1746" actId="1038"/>
          <ac:grpSpMkLst>
            <pc:docMk/>
            <pc:sldMk cId="68807593" sldId="1535"/>
            <ac:grpSpMk id="6" creationId="{2A54D90F-021F-97A4-F389-7932C4C397DE}"/>
          </ac:grpSpMkLst>
        </pc:grpChg>
        <pc:grpChg chg="mod">
          <ac:chgData name="Harendra Pratap Singh" userId="c16591c5-1739-4853-98cc-2eb1b47fa31b" providerId="ADAL" clId="{EFC99F19-4164-469A-8D4B-983E724CA955}" dt="2025-11-02T16:24:10.953" v="1761" actId="1036"/>
          <ac:grpSpMkLst>
            <pc:docMk/>
            <pc:sldMk cId="68807593" sldId="1535"/>
            <ac:grpSpMk id="23" creationId="{2A16A8F5-E115-34FC-2D04-1C7AF40D643F}"/>
          </ac:grpSpMkLst>
        </pc:grpChg>
        <pc:grpChg chg="mod">
          <ac:chgData name="Harendra Pratap Singh" userId="c16591c5-1739-4853-98cc-2eb1b47fa31b" providerId="ADAL" clId="{EFC99F19-4164-469A-8D4B-983E724CA955}" dt="2025-11-02T16:23:16.565" v="1746" actId="1038"/>
          <ac:grpSpMkLst>
            <pc:docMk/>
            <pc:sldMk cId="68807593" sldId="1535"/>
            <ac:grpSpMk id="98" creationId="{355A60AC-DA90-FA22-7B0E-C403B05433D9}"/>
          </ac:grpSpMkLst>
        </pc:grpChg>
        <pc:grpChg chg="mod">
          <ac:chgData name="Harendra Pratap Singh" userId="c16591c5-1739-4853-98cc-2eb1b47fa31b" providerId="ADAL" clId="{EFC99F19-4164-469A-8D4B-983E724CA955}" dt="2025-11-02T16:24:10.953" v="1761" actId="1036"/>
          <ac:grpSpMkLst>
            <pc:docMk/>
            <pc:sldMk cId="68807593" sldId="1535"/>
            <ac:grpSpMk id="131" creationId="{BD84D5E6-F2EA-F763-CCCF-AFE2DDE81F05}"/>
          </ac:grpSpMkLst>
        </pc:grpChg>
        <pc:picChg chg="add mod">
          <ac:chgData name="Harendra Pratap Singh" userId="c16591c5-1739-4853-98cc-2eb1b47fa31b" providerId="ADAL" clId="{EFC99F19-4164-469A-8D4B-983E724CA955}" dt="2025-11-02T16:19:26.116" v="1437"/>
          <ac:picMkLst>
            <pc:docMk/>
            <pc:sldMk cId="68807593" sldId="1535"/>
            <ac:picMk id="13" creationId="{4A34FAC7-9582-04B2-39CA-AF9F1EC6463D}"/>
          </ac:picMkLst>
        </pc:picChg>
        <pc:picChg chg="add mod">
          <ac:chgData name="Harendra Pratap Singh" userId="c16591c5-1739-4853-98cc-2eb1b47fa31b" providerId="ADAL" clId="{EFC99F19-4164-469A-8D4B-983E724CA955}" dt="2025-11-02T16:19:26.116" v="1437"/>
          <ac:picMkLst>
            <pc:docMk/>
            <pc:sldMk cId="68807593" sldId="1535"/>
            <ac:picMk id="16" creationId="{C01680AA-A636-C34A-E606-B2DB300B519F}"/>
          </ac:picMkLst>
        </pc:picChg>
        <pc:picChg chg="mod">
          <ac:chgData name="Harendra Pratap Singh" userId="c16591c5-1739-4853-98cc-2eb1b47fa31b" providerId="ADAL" clId="{EFC99F19-4164-469A-8D4B-983E724CA955}" dt="2025-11-02T16:23:43.594" v="1749" actId="14100"/>
          <ac:picMkLst>
            <pc:docMk/>
            <pc:sldMk cId="68807593" sldId="1535"/>
            <ac:picMk id="39" creationId="{FFA1A27D-4424-8012-DFD8-3791EE35E70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3F-430D-856F-F0F7888DC6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3F-430D-856F-F0F7888DC6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3F-430D-856F-F0F7888DC6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3F-430D-856F-F0F7888DC6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3F-430D-856F-F0F7888DC6B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53F-430D-856F-F0F7888DC6B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53F-430D-856F-F0F7888DC6B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53F-430D-856F-F0F7888DC6B6}"/>
              </c:ext>
            </c:extLst>
          </c:dPt>
          <c:dLbls>
            <c:dLbl>
              <c:idx val="0"/>
              <c:layout>
                <c:manualLayout>
                  <c:x val="0.10734058617113032"/>
                  <c:y val="-0.105758638090280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Pedestrian</a:t>
                    </a:r>
                    <a:r>
                      <a:rPr lang="en-US" baseline="0" dirty="0"/>
                      <a:t>
</a:t>
                    </a:r>
                    <a:fld id="{609726F2-C6E6-4C8C-A705-1C004724B69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53F-430D-856F-F0F7888DC6B6}"/>
                </c:ext>
              </c:extLst>
            </c:dLbl>
            <c:dLbl>
              <c:idx val="1"/>
              <c:layout>
                <c:manualLayout>
                  <c:x val="0.13235148088730969"/>
                  <c:y val="-5.0437772728852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Bicycle</a:t>
                    </a:r>
                    <a:r>
                      <a:rPr lang="en-US" baseline="0" dirty="0"/>
                      <a:t>
</a:t>
                    </a:r>
                    <a:fld id="{1861A6F5-BE5A-45E4-ACA0-B3F583B4D391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53F-430D-856F-F0F7888DC6B6}"/>
                </c:ext>
              </c:extLst>
            </c:dLbl>
            <c:dLbl>
              <c:idx val="2"/>
              <c:layout>
                <c:manualLayout>
                  <c:x val="7.0909398759789383E-2"/>
                  <c:y val="9.50264516985437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3F-430D-856F-F0F7888DC6B6}"/>
                </c:ext>
              </c:extLst>
            </c:dLbl>
            <c:dLbl>
              <c:idx val="3"/>
              <c:layout>
                <c:manualLayout>
                  <c:x val="-8.0555555555555602E-2"/>
                  <c:y val="4.62962962962962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3W
</a:t>
                    </a:r>
                    <a:fld id="{7DB2F887-BC9E-42F9-9977-3AD6B297FCF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53F-430D-856F-F0F7888DC6B6}"/>
                </c:ext>
              </c:extLst>
            </c:dLbl>
            <c:dLbl>
              <c:idx val="4"/>
              <c:layout>
                <c:manualLayout>
                  <c:x val="-9.9999999999999978E-2"/>
                  <c:y val="-9.259259259259343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Car/LMV</a:t>
                    </a:r>
                    <a:r>
                      <a:rPr lang="en-US" baseline="0" dirty="0"/>
                      <a:t>
</a:t>
                    </a:r>
                    <a:fld id="{BD06F68D-36F2-44D1-8851-78B91DAC68C5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53F-430D-856F-F0F7888DC6B6}"/>
                </c:ext>
              </c:extLst>
            </c:dLbl>
            <c:dLbl>
              <c:idx val="5"/>
              <c:layout>
                <c:manualLayout>
                  <c:x val="-7.4999999999999997E-2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Truck</a:t>
                    </a:r>
                    <a:r>
                      <a:rPr lang="en-US" baseline="0" dirty="0"/>
                      <a:t>
</a:t>
                    </a:r>
                    <a:fld id="{24A413BD-08F3-48A8-981B-A2E9B9F34D2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53F-430D-856F-F0F7888DC6B6}"/>
                </c:ext>
              </c:extLst>
            </c:dLbl>
            <c:dLbl>
              <c:idx val="6"/>
              <c:layout>
                <c:manualLayout>
                  <c:x val="-5.9126600480658743E-2"/>
                  <c:y val="-0.1050467612293679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Bus</a:t>
                    </a:r>
                    <a:r>
                      <a:rPr lang="en-US" baseline="0" dirty="0"/>
                      <a:t>
</a:t>
                    </a:r>
                    <a:fld id="{68231F03-2C30-4C32-AE4F-459909A9CFC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53F-430D-856F-F0F7888DC6B6}"/>
                </c:ext>
              </c:extLst>
            </c:dLbl>
            <c:dLbl>
              <c:idx val="7"/>
              <c:layout>
                <c:manualLayout>
                  <c:x val="-4.2735319957502509E-2"/>
                  <c:y val="-9.06187014071637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Others</a:t>
                    </a:r>
                    <a:r>
                      <a:rPr lang="en-US" baseline="0" dirty="0"/>
                      <a:t>
</a:t>
                    </a:r>
                    <a:fld id="{D880E7E6-81CB-4848-8231-39A213A70E6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53F-430D-856F-F0F7888DC6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Sheet1!$D$2:$K$2</c:f>
              <c:strCache>
                <c:ptCount val="8"/>
                <c:pt idx="0">
                  <c:v>pedestrian</c:v>
                </c:pt>
                <c:pt idx="1">
                  <c:v>bicycle</c:v>
                </c:pt>
                <c:pt idx="2">
                  <c:v>2W</c:v>
                </c:pt>
                <c:pt idx="3">
                  <c:v>3w</c:v>
                </c:pt>
                <c:pt idx="4">
                  <c:v>Car/lmv</c:v>
                </c:pt>
                <c:pt idx="5">
                  <c:v>Trucks</c:v>
                </c:pt>
                <c:pt idx="6">
                  <c:v>bus</c:v>
                </c:pt>
                <c:pt idx="7">
                  <c:v>others</c:v>
                </c:pt>
              </c:strCache>
            </c:strRef>
          </c:cat>
          <c:val>
            <c:numRef>
              <c:f>Sheet1!$D$3:$K$3</c:f>
              <c:numCache>
                <c:formatCode>General</c:formatCode>
                <c:ptCount val="8"/>
                <c:pt idx="0">
                  <c:v>3786</c:v>
                </c:pt>
                <c:pt idx="1">
                  <c:v>546</c:v>
                </c:pt>
                <c:pt idx="2">
                  <c:v>6488</c:v>
                </c:pt>
                <c:pt idx="3">
                  <c:v>672</c:v>
                </c:pt>
                <c:pt idx="4">
                  <c:v>1615</c:v>
                </c:pt>
                <c:pt idx="5">
                  <c:v>666</c:v>
                </c:pt>
                <c:pt idx="6">
                  <c:v>379</c:v>
                </c:pt>
                <c:pt idx="7">
                  <c:v>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53F-430D-856F-F0F7888DC6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2">
          <a:lumMod val="10000"/>
          <a:lumOff val="90000"/>
        </a:schemeClr>
      </a:solidFill>
    </a:ln>
    <a:effectLst/>
  </c:spPr>
  <c:txPr>
    <a:bodyPr/>
    <a:lstStyle/>
    <a:p>
      <a:pPr>
        <a:defRPr sz="3000" baseline="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841FE-4BE5-4B04-9604-50411DD7BE6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59180F-E36F-448C-80B6-567C082F5519}">
      <dgm:prSet/>
      <dgm:spPr/>
      <dgm:t>
        <a:bodyPr/>
        <a:lstStyle/>
        <a:p>
          <a:r>
            <a:rPr lang="en-IN">
              <a:solidFill>
                <a:schemeClr val="tx1"/>
              </a:solidFill>
            </a:rPr>
            <a:t>Introduction</a:t>
          </a:r>
          <a:endParaRPr lang="en-US">
            <a:solidFill>
              <a:schemeClr val="tx1"/>
            </a:solidFill>
          </a:endParaRPr>
        </a:p>
      </dgm:t>
    </dgm:pt>
    <dgm:pt modelId="{3B950247-14DD-4FAA-ADD3-A72BAD1FE6AC}" type="parTrans" cxnId="{CEF70E30-A58E-4B5A-A7BB-BB1356A48F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CBD157-96A0-492F-9516-21C184CB322F}" type="sibTrans" cxnId="{CEF70E30-A58E-4B5A-A7BB-BB1356A48F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C4FCE9-C7F2-40C6-83BD-6811EC661C5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Methodology </a:t>
          </a:r>
          <a:r>
            <a:rPr lang="en-US">
              <a:solidFill>
                <a:schemeClr val="tx1"/>
              </a:solidFill>
            </a:rPr>
            <a:t>for ATTC</a:t>
          </a:r>
          <a:endParaRPr lang="en-US" dirty="0">
            <a:solidFill>
              <a:schemeClr val="tx1"/>
            </a:solidFill>
          </a:endParaRPr>
        </a:p>
      </dgm:t>
    </dgm:pt>
    <dgm:pt modelId="{7DF804F6-D0D4-4872-A351-E928E6810987}" type="parTrans" cxnId="{81D31492-27B7-4D28-A5D9-1F78C84CC7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899A6D-EBE0-4B7E-8BB1-D29CAEADD3D8}" type="sibTrans" cxnId="{81D31492-27B7-4D28-A5D9-1F78C84CC7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1CB491-6FFA-464A-AA82-2BE16D57A98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Lateral Clearance</a:t>
          </a:r>
        </a:p>
      </dgm:t>
    </dgm:pt>
    <dgm:pt modelId="{23190093-F884-4FDE-B80A-07744FE9A43A}" type="parTrans" cxnId="{E374B86A-5F14-4388-B895-06E7CDF9BB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A23D29-8A5B-448C-9B23-F062FD7AEE3F}" type="sibTrans" cxnId="{E374B86A-5F14-4388-B895-06E7CDF9BB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7049FA-BB2B-4FB1-A74A-73E5C897AF3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Block Maxima Approach</a:t>
          </a:r>
        </a:p>
      </dgm:t>
    </dgm:pt>
    <dgm:pt modelId="{C721C15A-DBC9-4886-B3D8-8C5959683456}" type="parTrans" cxnId="{8A68F474-9852-428B-8A2F-4082940B1D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9774BB-DF3B-413F-9424-5F8C9363CFE3}" type="sibTrans" cxnId="{8A68F474-9852-428B-8A2F-4082940B1D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89CEA5-B4BA-47D8-8A1C-07CCEBDB474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Data Collection and Extraction</a:t>
          </a:r>
        </a:p>
      </dgm:t>
    </dgm:pt>
    <dgm:pt modelId="{D68C32F1-11D0-477A-A241-C65A784EF848}" type="parTrans" cxnId="{5165A469-7FCF-4F10-ABFD-B80F50DD74B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BAE74C-0D73-48DD-95F9-C87AC2B131DF}" type="sibTrans" cxnId="{5165A469-7FCF-4F10-ABFD-B80F50DD74B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EBE132-224F-4F13-9A93-670FE3DDD12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Result and Analysis</a:t>
          </a:r>
        </a:p>
      </dgm:t>
    </dgm:pt>
    <dgm:pt modelId="{8BF29E7B-841D-463E-AF15-A190E6965B82}" type="parTrans" cxnId="{386A63E6-2914-4A06-9E0D-0508DF2DEE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B9D781-6163-45C9-9D18-CB07627E9927}" type="sibTrans" cxnId="{386A63E6-2914-4A06-9E0D-0508DF2DEE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55056C-413D-4107-B74F-F29E2ABE93E9}">
      <dgm:prSet/>
      <dgm:spPr/>
      <dgm:t>
        <a:bodyPr/>
        <a:lstStyle/>
        <a:p>
          <a:r>
            <a:rPr lang="en-IN">
              <a:solidFill>
                <a:schemeClr val="tx1"/>
              </a:solidFill>
            </a:rPr>
            <a:t>Conclusion</a:t>
          </a:r>
          <a:endParaRPr lang="en-US">
            <a:solidFill>
              <a:schemeClr val="tx1"/>
            </a:solidFill>
          </a:endParaRPr>
        </a:p>
      </dgm:t>
    </dgm:pt>
    <dgm:pt modelId="{28EED9CD-35A1-4802-8A75-2E050183A14C}" type="parTrans" cxnId="{07C69B32-9E30-4516-A436-8F92BAC375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5A0ABC-3D11-4438-AFDD-0AE3F4B01524}" type="sibTrans" cxnId="{07C69B32-9E30-4516-A436-8F92BAC375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A0B5B7-F051-4521-9F98-553DA474C362}" type="pres">
      <dgm:prSet presAssocID="{2CB841FE-4BE5-4B04-9604-50411DD7BE66}" presName="vert0" presStyleCnt="0">
        <dgm:presLayoutVars>
          <dgm:dir/>
          <dgm:animOne val="branch"/>
          <dgm:animLvl val="lvl"/>
        </dgm:presLayoutVars>
      </dgm:prSet>
      <dgm:spPr/>
    </dgm:pt>
    <dgm:pt modelId="{EC3AB9E3-306E-4F14-9EE7-FE97BD8AF488}" type="pres">
      <dgm:prSet presAssocID="{2659180F-E36F-448C-80B6-567C082F5519}" presName="thickLine" presStyleLbl="alignNode1" presStyleIdx="0" presStyleCnt="7"/>
      <dgm:spPr/>
    </dgm:pt>
    <dgm:pt modelId="{E277147C-1B44-42B1-9A49-8207AAF243A5}" type="pres">
      <dgm:prSet presAssocID="{2659180F-E36F-448C-80B6-567C082F5519}" presName="horz1" presStyleCnt="0"/>
      <dgm:spPr/>
    </dgm:pt>
    <dgm:pt modelId="{73C9A8F2-96CC-4253-8970-6ACD22E3A620}" type="pres">
      <dgm:prSet presAssocID="{2659180F-E36F-448C-80B6-567C082F5519}" presName="tx1" presStyleLbl="revTx" presStyleIdx="0" presStyleCnt="7"/>
      <dgm:spPr/>
    </dgm:pt>
    <dgm:pt modelId="{37A9D029-80EB-4951-8FB3-6D21983C57C4}" type="pres">
      <dgm:prSet presAssocID="{2659180F-E36F-448C-80B6-567C082F5519}" presName="vert1" presStyleCnt="0"/>
      <dgm:spPr/>
    </dgm:pt>
    <dgm:pt modelId="{56117AB3-FCDF-42EF-82CE-F3668C672204}" type="pres">
      <dgm:prSet presAssocID="{6BC4FCE9-C7F2-40C6-83BD-6811EC661C54}" presName="thickLine" presStyleLbl="alignNode1" presStyleIdx="1" presStyleCnt="7"/>
      <dgm:spPr/>
    </dgm:pt>
    <dgm:pt modelId="{21B6C1A8-6279-4277-AB7A-1B601C811D79}" type="pres">
      <dgm:prSet presAssocID="{6BC4FCE9-C7F2-40C6-83BD-6811EC661C54}" presName="horz1" presStyleCnt="0"/>
      <dgm:spPr/>
    </dgm:pt>
    <dgm:pt modelId="{F63810D5-AF69-4E4A-81A2-8A53839DD569}" type="pres">
      <dgm:prSet presAssocID="{6BC4FCE9-C7F2-40C6-83BD-6811EC661C54}" presName="tx1" presStyleLbl="revTx" presStyleIdx="1" presStyleCnt="7"/>
      <dgm:spPr/>
    </dgm:pt>
    <dgm:pt modelId="{88409CE1-21D7-44E6-A884-0CDEB0BBA8B3}" type="pres">
      <dgm:prSet presAssocID="{6BC4FCE9-C7F2-40C6-83BD-6811EC661C54}" presName="vert1" presStyleCnt="0"/>
      <dgm:spPr/>
    </dgm:pt>
    <dgm:pt modelId="{8205536D-38A7-4091-A9F3-3888305A3F6E}" type="pres">
      <dgm:prSet presAssocID="{DA1CB491-6FFA-464A-AA82-2BE16D57A98E}" presName="thickLine" presStyleLbl="alignNode1" presStyleIdx="2" presStyleCnt="7"/>
      <dgm:spPr/>
    </dgm:pt>
    <dgm:pt modelId="{086F3AF5-5D53-4416-8248-06825630AA64}" type="pres">
      <dgm:prSet presAssocID="{DA1CB491-6FFA-464A-AA82-2BE16D57A98E}" presName="horz1" presStyleCnt="0"/>
      <dgm:spPr/>
    </dgm:pt>
    <dgm:pt modelId="{B07F6598-B4A2-4E03-AB36-0E7BA5157ADE}" type="pres">
      <dgm:prSet presAssocID="{DA1CB491-6FFA-464A-AA82-2BE16D57A98E}" presName="tx1" presStyleLbl="revTx" presStyleIdx="2" presStyleCnt="7"/>
      <dgm:spPr/>
    </dgm:pt>
    <dgm:pt modelId="{41DEBD18-E7CC-43D3-9883-06EA5270B9AE}" type="pres">
      <dgm:prSet presAssocID="{DA1CB491-6FFA-464A-AA82-2BE16D57A98E}" presName="vert1" presStyleCnt="0"/>
      <dgm:spPr/>
    </dgm:pt>
    <dgm:pt modelId="{7F7392A5-6D23-49BB-95A3-407024E7AE52}" type="pres">
      <dgm:prSet presAssocID="{F37049FA-BB2B-4FB1-A74A-73E5C897AF3C}" presName="thickLine" presStyleLbl="alignNode1" presStyleIdx="3" presStyleCnt="7"/>
      <dgm:spPr/>
    </dgm:pt>
    <dgm:pt modelId="{99E11993-8659-4122-8982-8C6820609989}" type="pres">
      <dgm:prSet presAssocID="{F37049FA-BB2B-4FB1-A74A-73E5C897AF3C}" presName="horz1" presStyleCnt="0"/>
      <dgm:spPr/>
    </dgm:pt>
    <dgm:pt modelId="{0AC239C9-2938-4E0A-95F9-8F1E0B76B694}" type="pres">
      <dgm:prSet presAssocID="{F37049FA-BB2B-4FB1-A74A-73E5C897AF3C}" presName="tx1" presStyleLbl="revTx" presStyleIdx="3" presStyleCnt="7"/>
      <dgm:spPr/>
    </dgm:pt>
    <dgm:pt modelId="{0799BDDA-EE03-4B28-9B6E-925696CF2301}" type="pres">
      <dgm:prSet presAssocID="{F37049FA-BB2B-4FB1-A74A-73E5C897AF3C}" presName="vert1" presStyleCnt="0"/>
      <dgm:spPr/>
    </dgm:pt>
    <dgm:pt modelId="{D857EEDC-B159-4863-881E-3CF80C824FD8}" type="pres">
      <dgm:prSet presAssocID="{5189CEA5-B4BA-47D8-8A1C-07CCEBDB4749}" presName="thickLine" presStyleLbl="alignNode1" presStyleIdx="4" presStyleCnt="7"/>
      <dgm:spPr/>
    </dgm:pt>
    <dgm:pt modelId="{748F4288-27C7-4135-9427-812F61B74575}" type="pres">
      <dgm:prSet presAssocID="{5189CEA5-B4BA-47D8-8A1C-07CCEBDB4749}" presName="horz1" presStyleCnt="0"/>
      <dgm:spPr/>
    </dgm:pt>
    <dgm:pt modelId="{1ACE7579-8149-4AEE-8C99-BB4B25791674}" type="pres">
      <dgm:prSet presAssocID="{5189CEA5-B4BA-47D8-8A1C-07CCEBDB4749}" presName="tx1" presStyleLbl="revTx" presStyleIdx="4" presStyleCnt="7"/>
      <dgm:spPr/>
    </dgm:pt>
    <dgm:pt modelId="{3A2708EA-2170-4D7D-88FC-9F35BAFF5A03}" type="pres">
      <dgm:prSet presAssocID="{5189CEA5-B4BA-47D8-8A1C-07CCEBDB4749}" presName="vert1" presStyleCnt="0"/>
      <dgm:spPr/>
    </dgm:pt>
    <dgm:pt modelId="{B3AE2AC1-1694-44FA-8641-21E275D77099}" type="pres">
      <dgm:prSet presAssocID="{A0EBE132-224F-4F13-9A93-670FE3DDD121}" presName="thickLine" presStyleLbl="alignNode1" presStyleIdx="5" presStyleCnt="7"/>
      <dgm:spPr/>
    </dgm:pt>
    <dgm:pt modelId="{84DFFB50-E90A-46B3-ADA4-1AFF7932D48C}" type="pres">
      <dgm:prSet presAssocID="{A0EBE132-224F-4F13-9A93-670FE3DDD121}" presName="horz1" presStyleCnt="0"/>
      <dgm:spPr/>
    </dgm:pt>
    <dgm:pt modelId="{0BE5E9E4-1D9C-4897-A3AD-578BD4EDC0F2}" type="pres">
      <dgm:prSet presAssocID="{A0EBE132-224F-4F13-9A93-670FE3DDD121}" presName="tx1" presStyleLbl="revTx" presStyleIdx="5" presStyleCnt="7"/>
      <dgm:spPr/>
    </dgm:pt>
    <dgm:pt modelId="{DF2096A5-AD30-4327-A166-DDB62F294854}" type="pres">
      <dgm:prSet presAssocID="{A0EBE132-224F-4F13-9A93-670FE3DDD121}" presName="vert1" presStyleCnt="0"/>
      <dgm:spPr/>
    </dgm:pt>
    <dgm:pt modelId="{C4F8B9D2-54E1-4B65-9872-8BA8370A01CD}" type="pres">
      <dgm:prSet presAssocID="{1355056C-413D-4107-B74F-F29E2ABE93E9}" presName="thickLine" presStyleLbl="alignNode1" presStyleIdx="6" presStyleCnt="7"/>
      <dgm:spPr/>
    </dgm:pt>
    <dgm:pt modelId="{DB6B90C3-E683-4544-94A4-218F4DCEFD47}" type="pres">
      <dgm:prSet presAssocID="{1355056C-413D-4107-B74F-F29E2ABE93E9}" presName="horz1" presStyleCnt="0"/>
      <dgm:spPr/>
    </dgm:pt>
    <dgm:pt modelId="{8B9B92B5-2A30-46A0-8190-3730357AC645}" type="pres">
      <dgm:prSet presAssocID="{1355056C-413D-4107-B74F-F29E2ABE93E9}" presName="tx1" presStyleLbl="revTx" presStyleIdx="6" presStyleCnt="7"/>
      <dgm:spPr/>
    </dgm:pt>
    <dgm:pt modelId="{6DC3F536-F222-49D7-B809-A483396BD84B}" type="pres">
      <dgm:prSet presAssocID="{1355056C-413D-4107-B74F-F29E2ABE93E9}" presName="vert1" presStyleCnt="0"/>
      <dgm:spPr/>
    </dgm:pt>
  </dgm:ptLst>
  <dgm:cxnLst>
    <dgm:cxn modelId="{88E5B112-917C-4711-B012-A86D943D9B44}" type="presOf" srcId="{2659180F-E36F-448C-80B6-567C082F5519}" destId="{73C9A8F2-96CC-4253-8970-6ACD22E3A620}" srcOrd="0" destOrd="0" presId="urn:microsoft.com/office/officeart/2008/layout/LinedList"/>
    <dgm:cxn modelId="{2A21071C-768E-483F-A587-68017C466215}" type="presOf" srcId="{6BC4FCE9-C7F2-40C6-83BD-6811EC661C54}" destId="{F63810D5-AF69-4E4A-81A2-8A53839DD569}" srcOrd="0" destOrd="0" presId="urn:microsoft.com/office/officeart/2008/layout/LinedList"/>
    <dgm:cxn modelId="{F735BC23-15B4-4C51-B977-E927BD8F9CCA}" type="presOf" srcId="{1355056C-413D-4107-B74F-F29E2ABE93E9}" destId="{8B9B92B5-2A30-46A0-8190-3730357AC645}" srcOrd="0" destOrd="0" presId="urn:microsoft.com/office/officeart/2008/layout/LinedList"/>
    <dgm:cxn modelId="{CEF70E30-A58E-4B5A-A7BB-BB1356A48F49}" srcId="{2CB841FE-4BE5-4B04-9604-50411DD7BE66}" destId="{2659180F-E36F-448C-80B6-567C082F5519}" srcOrd="0" destOrd="0" parTransId="{3B950247-14DD-4FAA-ADD3-A72BAD1FE6AC}" sibTransId="{C3CBD157-96A0-492F-9516-21C184CB322F}"/>
    <dgm:cxn modelId="{07C69B32-9E30-4516-A436-8F92BAC37593}" srcId="{2CB841FE-4BE5-4B04-9604-50411DD7BE66}" destId="{1355056C-413D-4107-B74F-F29E2ABE93E9}" srcOrd="6" destOrd="0" parTransId="{28EED9CD-35A1-4802-8A75-2E050183A14C}" sibTransId="{EF5A0ABC-3D11-4438-AFDD-0AE3F4B01524}"/>
    <dgm:cxn modelId="{9560865E-93BD-4D2E-B84B-5EF9A6DF2C92}" type="presOf" srcId="{A0EBE132-224F-4F13-9A93-670FE3DDD121}" destId="{0BE5E9E4-1D9C-4897-A3AD-578BD4EDC0F2}" srcOrd="0" destOrd="0" presId="urn:microsoft.com/office/officeart/2008/layout/LinedList"/>
    <dgm:cxn modelId="{5165A469-7FCF-4F10-ABFD-B80F50DD74BA}" srcId="{2CB841FE-4BE5-4B04-9604-50411DD7BE66}" destId="{5189CEA5-B4BA-47D8-8A1C-07CCEBDB4749}" srcOrd="4" destOrd="0" parTransId="{D68C32F1-11D0-477A-A241-C65A784EF848}" sibTransId="{7DBAE74C-0D73-48DD-95F9-C87AC2B131DF}"/>
    <dgm:cxn modelId="{E374B86A-5F14-4388-B895-06E7CDF9BB5C}" srcId="{2CB841FE-4BE5-4B04-9604-50411DD7BE66}" destId="{DA1CB491-6FFA-464A-AA82-2BE16D57A98E}" srcOrd="2" destOrd="0" parTransId="{23190093-F884-4FDE-B80A-07744FE9A43A}" sibTransId="{AEA23D29-8A5B-448C-9B23-F062FD7AEE3F}"/>
    <dgm:cxn modelId="{8A68F474-9852-428B-8A2F-4082940B1DBE}" srcId="{2CB841FE-4BE5-4B04-9604-50411DD7BE66}" destId="{F37049FA-BB2B-4FB1-A74A-73E5C897AF3C}" srcOrd="3" destOrd="0" parTransId="{C721C15A-DBC9-4886-B3D8-8C5959683456}" sibTransId="{599774BB-DF3B-413F-9424-5F8C9363CFE3}"/>
    <dgm:cxn modelId="{B3C51978-0C89-4601-9EDB-00E757E33477}" type="presOf" srcId="{F37049FA-BB2B-4FB1-A74A-73E5C897AF3C}" destId="{0AC239C9-2938-4E0A-95F9-8F1E0B76B694}" srcOrd="0" destOrd="0" presId="urn:microsoft.com/office/officeart/2008/layout/LinedList"/>
    <dgm:cxn modelId="{81D31492-27B7-4D28-A5D9-1F78C84CC776}" srcId="{2CB841FE-4BE5-4B04-9604-50411DD7BE66}" destId="{6BC4FCE9-C7F2-40C6-83BD-6811EC661C54}" srcOrd="1" destOrd="0" parTransId="{7DF804F6-D0D4-4872-A351-E928E6810987}" sibTransId="{61899A6D-EBE0-4B7E-8BB1-D29CAEADD3D8}"/>
    <dgm:cxn modelId="{7C15E994-095D-4577-81D3-E764B7A6AC6E}" type="presOf" srcId="{2CB841FE-4BE5-4B04-9604-50411DD7BE66}" destId="{1CA0B5B7-F051-4521-9F98-553DA474C362}" srcOrd="0" destOrd="0" presId="urn:microsoft.com/office/officeart/2008/layout/LinedList"/>
    <dgm:cxn modelId="{E5777CA9-8E59-4DA2-A596-E775AFCD60F2}" type="presOf" srcId="{5189CEA5-B4BA-47D8-8A1C-07CCEBDB4749}" destId="{1ACE7579-8149-4AEE-8C99-BB4B25791674}" srcOrd="0" destOrd="0" presId="urn:microsoft.com/office/officeart/2008/layout/LinedList"/>
    <dgm:cxn modelId="{1343AFBF-77FF-4676-BEEF-28E832E0AA59}" type="presOf" srcId="{DA1CB491-6FFA-464A-AA82-2BE16D57A98E}" destId="{B07F6598-B4A2-4E03-AB36-0E7BA5157ADE}" srcOrd="0" destOrd="0" presId="urn:microsoft.com/office/officeart/2008/layout/LinedList"/>
    <dgm:cxn modelId="{386A63E6-2914-4A06-9E0D-0508DF2DEE3A}" srcId="{2CB841FE-4BE5-4B04-9604-50411DD7BE66}" destId="{A0EBE132-224F-4F13-9A93-670FE3DDD121}" srcOrd="5" destOrd="0" parTransId="{8BF29E7B-841D-463E-AF15-A190E6965B82}" sibTransId="{00B9D781-6163-45C9-9D18-CB07627E9927}"/>
    <dgm:cxn modelId="{96DB4B41-18B2-4873-9166-1CD20CEF0132}" type="presParOf" srcId="{1CA0B5B7-F051-4521-9F98-553DA474C362}" destId="{EC3AB9E3-306E-4F14-9EE7-FE97BD8AF488}" srcOrd="0" destOrd="0" presId="urn:microsoft.com/office/officeart/2008/layout/LinedList"/>
    <dgm:cxn modelId="{C346F15B-2AD6-437A-ACCB-9027C1923143}" type="presParOf" srcId="{1CA0B5B7-F051-4521-9F98-553DA474C362}" destId="{E277147C-1B44-42B1-9A49-8207AAF243A5}" srcOrd="1" destOrd="0" presId="urn:microsoft.com/office/officeart/2008/layout/LinedList"/>
    <dgm:cxn modelId="{73C81895-B0AF-4817-A932-F8DAA5301C47}" type="presParOf" srcId="{E277147C-1B44-42B1-9A49-8207AAF243A5}" destId="{73C9A8F2-96CC-4253-8970-6ACD22E3A620}" srcOrd="0" destOrd="0" presId="urn:microsoft.com/office/officeart/2008/layout/LinedList"/>
    <dgm:cxn modelId="{584F16E3-CB6E-4518-9872-A5D707978B09}" type="presParOf" srcId="{E277147C-1B44-42B1-9A49-8207AAF243A5}" destId="{37A9D029-80EB-4951-8FB3-6D21983C57C4}" srcOrd="1" destOrd="0" presId="urn:microsoft.com/office/officeart/2008/layout/LinedList"/>
    <dgm:cxn modelId="{4E4522D9-AA40-44E4-870C-0D2DFBAA56D2}" type="presParOf" srcId="{1CA0B5B7-F051-4521-9F98-553DA474C362}" destId="{56117AB3-FCDF-42EF-82CE-F3668C672204}" srcOrd="2" destOrd="0" presId="urn:microsoft.com/office/officeart/2008/layout/LinedList"/>
    <dgm:cxn modelId="{88A9D69A-BFE6-4961-BE50-40A6B2DD17C1}" type="presParOf" srcId="{1CA0B5B7-F051-4521-9F98-553DA474C362}" destId="{21B6C1A8-6279-4277-AB7A-1B601C811D79}" srcOrd="3" destOrd="0" presId="urn:microsoft.com/office/officeart/2008/layout/LinedList"/>
    <dgm:cxn modelId="{81BFAABB-0F89-4C92-ADB3-BBA5D11DF9FD}" type="presParOf" srcId="{21B6C1A8-6279-4277-AB7A-1B601C811D79}" destId="{F63810D5-AF69-4E4A-81A2-8A53839DD569}" srcOrd="0" destOrd="0" presId="urn:microsoft.com/office/officeart/2008/layout/LinedList"/>
    <dgm:cxn modelId="{E7F6A1BD-2E16-40FC-8C21-515A3772244E}" type="presParOf" srcId="{21B6C1A8-6279-4277-AB7A-1B601C811D79}" destId="{88409CE1-21D7-44E6-A884-0CDEB0BBA8B3}" srcOrd="1" destOrd="0" presId="urn:microsoft.com/office/officeart/2008/layout/LinedList"/>
    <dgm:cxn modelId="{FC9BB577-27EA-4869-996B-BF14BE52F3A5}" type="presParOf" srcId="{1CA0B5B7-F051-4521-9F98-553DA474C362}" destId="{8205536D-38A7-4091-A9F3-3888305A3F6E}" srcOrd="4" destOrd="0" presId="urn:microsoft.com/office/officeart/2008/layout/LinedList"/>
    <dgm:cxn modelId="{C921BC0B-E15E-4CB5-8608-A33102F14A74}" type="presParOf" srcId="{1CA0B5B7-F051-4521-9F98-553DA474C362}" destId="{086F3AF5-5D53-4416-8248-06825630AA64}" srcOrd="5" destOrd="0" presId="urn:microsoft.com/office/officeart/2008/layout/LinedList"/>
    <dgm:cxn modelId="{43722DDE-E41F-4B9F-B639-7F3534C3B71A}" type="presParOf" srcId="{086F3AF5-5D53-4416-8248-06825630AA64}" destId="{B07F6598-B4A2-4E03-AB36-0E7BA5157ADE}" srcOrd="0" destOrd="0" presId="urn:microsoft.com/office/officeart/2008/layout/LinedList"/>
    <dgm:cxn modelId="{06E0F7BA-859E-4CAA-99A9-4216A275F612}" type="presParOf" srcId="{086F3AF5-5D53-4416-8248-06825630AA64}" destId="{41DEBD18-E7CC-43D3-9883-06EA5270B9AE}" srcOrd="1" destOrd="0" presId="urn:microsoft.com/office/officeart/2008/layout/LinedList"/>
    <dgm:cxn modelId="{59FEFDD6-81D1-47DB-93EF-4913FA3CC609}" type="presParOf" srcId="{1CA0B5B7-F051-4521-9F98-553DA474C362}" destId="{7F7392A5-6D23-49BB-95A3-407024E7AE52}" srcOrd="6" destOrd="0" presId="urn:microsoft.com/office/officeart/2008/layout/LinedList"/>
    <dgm:cxn modelId="{4EB265A2-B029-4F02-AD20-A7420EFF05AB}" type="presParOf" srcId="{1CA0B5B7-F051-4521-9F98-553DA474C362}" destId="{99E11993-8659-4122-8982-8C6820609989}" srcOrd="7" destOrd="0" presId="urn:microsoft.com/office/officeart/2008/layout/LinedList"/>
    <dgm:cxn modelId="{B0A6871B-2C7B-4F03-B691-9ED43E3EB6E9}" type="presParOf" srcId="{99E11993-8659-4122-8982-8C6820609989}" destId="{0AC239C9-2938-4E0A-95F9-8F1E0B76B694}" srcOrd="0" destOrd="0" presId="urn:microsoft.com/office/officeart/2008/layout/LinedList"/>
    <dgm:cxn modelId="{8CEB5BB8-615C-403E-8990-B4F7F609683D}" type="presParOf" srcId="{99E11993-8659-4122-8982-8C6820609989}" destId="{0799BDDA-EE03-4B28-9B6E-925696CF2301}" srcOrd="1" destOrd="0" presId="urn:microsoft.com/office/officeart/2008/layout/LinedList"/>
    <dgm:cxn modelId="{58F03EC6-D910-454B-A041-DC9162B76B21}" type="presParOf" srcId="{1CA0B5B7-F051-4521-9F98-553DA474C362}" destId="{D857EEDC-B159-4863-881E-3CF80C824FD8}" srcOrd="8" destOrd="0" presId="urn:microsoft.com/office/officeart/2008/layout/LinedList"/>
    <dgm:cxn modelId="{7FDA7EDC-4BCA-45B9-AB5B-EB4E00B1FADC}" type="presParOf" srcId="{1CA0B5B7-F051-4521-9F98-553DA474C362}" destId="{748F4288-27C7-4135-9427-812F61B74575}" srcOrd="9" destOrd="0" presId="urn:microsoft.com/office/officeart/2008/layout/LinedList"/>
    <dgm:cxn modelId="{64D522E7-05C5-438F-A48B-D3064548C234}" type="presParOf" srcId="{748F4288-27C7-4135-9427-812F61B74575}" destId="{1ACE7579-8149-4AEE-8C99-BB4B25791674}" srcOrd="0" destOrd="0" presId="urn:microsoft.com/office/officeart/2008/layout/LinedList"/>
    <dgm:cxn modelId="{B40030AD-D45A-42F3-83C4-60F607254991}" type="presParOf" srcId="{748F4288-27C7-4135-9427-812F61B74575}" destId="{3A2708EA-2170-4D7D-88FC-9F35BAFF5A03}" srcOrd="1" destOrd="0" presId="urn:microsoft.com/office/officeart/2008/layout/LinedList"/>
    <dgm:cxn modelId="{121BD497-16DA-4B71-B43D-94A72E2F2321}" type="presParOf" srcId="{1CA0B5B7-F051-4521-9F98-553DA474C362}" destId="{B3AE2AC1-1694-44FA-8641-21E275D77099}" srcOrd="10" destOrd="0" presId="urn:microsoft.com/office/officeart/2008/layout/LinedList"/>
    <dgm:cxn modelId="{80DDE094-27AB-43A5-9F92-A49BDB558B52}" type="presParOf" srcId="{1CA0B5B7-F051-4521-9F98-553DA474C362}" destId="{84DFFB50-E90A-46B3-ADA4-1AFF7932D48C}" srcOrd="11" destOrd="0" presId="urn:microsoft.com/office/officeart/2008/layout/LinedList"/>
    <dgm:cxn modelId="{0CE3CC16-44DB-4128-8511-BD6DA621A6A0}" type="presParOf" srcId="{84DFFB50-E90A-46B3-ADA4-1AFF7932D48C}" destId="{0BE5E9E4-1D9C-4897-A3AD-578BD4EDC0F2}" srcOrd="0" destOrd="0" presId="urn:microsoft.com/office/officeart/2008/layout/LinedList"/>
    <dgm:cxn modelId="{CCDAF584-6F91-415C-A2C1-1ED5A8E258E2}" type="presParOf" srcId="{84DFFB50-E90A-46B3-ADA4-1AFF7932D48C}" destId="{DF2096A5-AD30-4327-A166-DDB62F294854}" srcOrd="1" destOrd="0" presId="urn:microsoft.com/office/officeart/2008/layout/LinedList"/>
    <dgm:cxn modelId="{2EE6133E-5534-432E-99B9-D6F78366A658}" type="presParOf" srcId="{1CA0B5B7-F051-4521-9F98-553DA474C362}" destId="{C4F8B9D2-54E1-4B65-9872-8BA8370A01CD}" srcOrd="12" destOrd="0" presId="urn:microsoft.com/office/officeart/2008/layout/LinedList"/>
    <dgm:cxn modelId="{05C3F76D-BDF6-4176-A364-BF1299B47FDC}" type="presParOf" srcId="{1CA0B5B7-F051-4521-9F98-553DA474C362}" destId="{DB6B90C3-E683-4544-94A4-218F4DCEFD47}" srcOrd="13" destOrd="0" presId="urn:microsoft.com/office/officeart/2008/layout/LinedList"/>
    <dgm:cxn modelId="{3CB2C898-E9E0-4CF5-82FE-ABF468C4A052}" type="presParOf" srcId="{DB6B90C3-E683-4544-94A4-218F4DCEFD47}" destId="{8B9B92B5-2A30-46A0-8190-3730357AC645}" srcOrd="0" destOrd="0" presId="urn:microsoft.com/office/officeart/2008/layout/LinedList"/>
    <dgm:cxn modelId="{0EB1E97B-1EFA-4201-9E60-1FB828B0F2F9}" type="presParOf" srcId="{DB6B90C3-E683-4544-94A4-218F4DCEFD47}" destId="{6DC3F536-F222-49D7-B809-A483396BD8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AB9E3-306E-4F14-9EE7-FE97BD8AF488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9A8F2-96CC-4253-8970-6ACD22E3A620}">
      <dsp:nvSpPr>
        <dsp:cNvPr id="0" name=""/>
        <dsp:cNvSpPr/>
      </dsp:nvSpPr>
      <dsp:spPr>
        <a:xfrm>
          <a:off x="0" y="531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>
              <a:solidFill>
                <a:schemeClr val="tx1"/>
              </a:solidFill>
            </a:rPr>
            <a:t>Introduction</a:t>
          </a:r>
          <a:endParaRPr lang="en-US" sz="2800" kern="1200">
            <a:solidFill>
              <a:schemeClr val="tx1"/>
            </a:solidFill>
          </a:endParaRPr>
        </a:p>
      </dsp:txBody>
      <dsp:txXfrm>
        <a:off x="0" y="531"/>
        <a:ext cx="10515600" cy="621467"/>
      </dsp:txXfrm>
    </dsp:sp>
    <dsp:sp modelId="{56117AB3-FCDF-42EF-82CE-F3668C672204}">
      <dsp:nvSpPr>
        <dsp:cNvPr id="0" name=""/>
        <dsp:cNvSpPr/>
      </dsp:nvSpPr>
      <dsp:spPr>
        <a:xfrm>
          <a:off x="0" y="62199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810D5-AF69-4E4A-81A2-8A53839DD569}">
      <dsp:nvSpPr>
        <dsp:cNvPr id="0" name=""/>
        <dsp:cNvSpPr/>
      </dsp:nvSpPr>
      <dsp:spPr>
        <a:xfrm>
          <a:off x="0" y="621999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Methodology </a:t>
          </a:r>
          <a:r>
            <a:rPr lang="en-US" sz="2800" kern="1200">
              <a:solidFill>
                <a:schemeClr val="tx1"/>
              </a:solidFill>
            </a:rPr>
            <a:t>for ATTC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621999"/>
        <a:ext cx="10515600" cy="621467"/>
      </dsp:txXfrm>
    </dsp:sp>
    <dsp:sp modelId="{8205536D-38A7-4091-A9F3-3888305A3F6E}">
      <dsp:nvSpPr>
        <dsp:cNvPr id="0" name=""/>
        <dsp:cNvSpPr/>
      </dsp:nvSpPr>
      <dsp:spPr>
        <a:xfrm>
          <a:off x="0" y="124346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F6598-B4A2-4E03-AB36-0E7BA5157ADE}">
      <dsp:nvSpPr>
        <dsp:cNvPr id="0" name=""/>
        <dsp:cNvSpPr/>
      </dsp:nvSpPr>
      <dsp:spPr>
        <a:xfrm>
          <a:off x="0" y="1243467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Lateral Clearance</a:t>
          </a:r>
        </a:p>
      </dsp:txBody>
      <dsp:txXfrm>
        <a:off x="0" y="1243467"/>
        <a:ext cx="10515600" cy="621467"/>
      </dsp:txXfrm>
    </dsp:sp>
    <dsp:sp modelId="{7F7392A5-6D23-49BB-95A3-407024E7AE52}">
      <dsp:nvSpPr>
        <dsp:cNvPr id="0" name=""/>
        <dsp:cNvSpPr/>
      </dsp:nvSpPr>
      <dsp:spPr>
        <a:xfrm>
          <a:off x="0" y="186493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239C9-2938-4E0A-95F9-8F1E0B76B694}">
      <dsp:nvSpPr>
        <dsp:cNvPr id="0" name=""/>
        <dsp:cNvSpPr/>
      </dsp:nvSpPr>
      <dsp:spPr>
        <a:xfrm>
          <a:off x="0" y="1864935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Block Maxima Approach</a:t>
          </a:r>
        </a:p>
      </dsp:txBody>
      <dsp:txXfrm>
        <a:off x="0" y="1864935"/>
        <a:ext cx="10515600" cy="621467"/>
      </dsp:txXfrm>
    </dsp:sp>
    <dsp:sp modelId="{D857EEDC-B159-4863-881E-3CF80C824FD8}">
      <dsp:nvSpPr>
        <dsp:cNvPr id="0" name=""/>
        <dsp:cNvSpPr/>
      </dsp:nvSpPr>
      <dsp:spPr>
        <a:xfrm>
          <a:off x="0" y="248640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E7579-8149-4AEE-8C99-BB4B25791674}">
      <dsp:nvSpPr>
        <dsp:cNvPr id="0" name=""/>
        <dsp:cNvSpPr/>
      </dsp:nvSpPr>
      <dsp:spPr>
        <a:xfrm>
          <a:off x="0" y="2486402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Data Collection and Extraction</a:t>
          </a:r>
        </a:p>
      </dsp:txBody>
      <dsp:txXfrm>
        <a:off x="0" y="2486402"/>
        <a:ext cx="10515600" cy="621467"/>
      </dsp:txXfrm>
    </dsp:sp>
    <dsp:sp modelId="{B3AE2AC1-1694-44FA-8641-21E275D77099}">
      <dsp:nvSpPr>
        <dsp:cNvPr id="0" name=""/>
        <dsp:cNvSpPr/>
      </dsp:nvSpPr>
      <dsp:spPr>
        <a:xfrm>
          <a:off x="0" y="310787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5E9E4-1D9C-4897-A3AD-578BD4EDC0F2}">
      <dsp:nvSpPr>
        <dsp:cNvPr id="0" name=""/>
        <dsp:cNvSpPr/>
      </dsp:nvSpPr>
      <dsp:spPr>
        <a:xfrm>
          <a:off x="0" y="3107870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Result and Analysis</a:t>
          </a:r>
        </a:p>
      </dsp:txBody>
      <dsp:txXfrm>
        <a:off x="0" y="3107870"/>
        <a:ext cx="10515600" cy="621467"/>
      </dsp:txXfrm>
    </dsp:sp>
    <dsp:sp modelId="{C4F8B9D2-54E1-4B65-9872-8BA8370A01CD}">
      <dsp:nvSpPr>
        <dsp:cNvPr id="0" name=""/>
        <dsp:cNvSpPr/>
      </dsp:nvSpPr>
      <dsp:spPr>
        <a:xfrm>
          <a:off x="0" y="372933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B92B5-2A30-46A0-8190-3730357AC645}">
      <dsp:nvSpPr>
        <dsp:cNvPr id="0" name=""/>
        <dsp:cNvSpPr/>
      </dsp:nvSpPr>
      <dsp:spPr>
        <a:xfrm>
          <a:off x="0" y="3729338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>
              <a:solidFill>
                <a:schemeClr val="tx1"/>
              </a:solidFill>
            </a:rPr>
            <a:t>Conclusion</a:t>
          </a:r>
          <a:endParaRPr lang="en-US" sz="2800" kern="1200">
            <a:solidFill>
              <a:schemeClr val="tx1"/>
            </a:solidFill>
          </a:endParaRPr>
        </a:p>
      </dsp:txBody>
      <dsp:txXfrm>
        <a:off x="0" y="3729338"/>
        <a:ext cx="10515600" cy="62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0.35807</cdr:x>
      <cdr:y>0.27583</cdr:y>
    </cdr:from>
    <cdr:to>
      <cdr:x>0.64836</cdr:x>
      <cdr:y>0.69867</cdr:y>
    </cdr:to>
    <cdr:pic>
      <cdr:nvPicPr>
        <cdr:cNvPr id="7" name="Picture 6" descr="Related image">
          <a:extLst xmlns:a="http://schemas.openxmlformats.org/drawingml/2006/main">
            <a:ext uri="{FF2B5EF4-FFF2-40B4-BE49-F238E27FC236}">
              <a16:creationId xmlns:a16="http://schemas.microsoft.com/office/drawing/2014/main" id="{85F51F26-4B31-49A2-3BFD-3459637B8E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805690" y="2401933"/>
          <a:ext cx="3895994" cy="368222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0.63595</cdr:x>
      <cdr:y>0.539</cdr:y>
    </cdr:from>
    <cdr:to>
      <cdr:x>0.96706</cdr:x>
      <cdr:y>0.98222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AE6D8178-7664-9F75-007C-72F118212627}"/>
            </a:ext>
          </a:extLst>
        </cdr:cNvPr>
        <cdr:cNvGrpSpPr/>
      </cdr:nvGrpSpPr>
      <cdr:grpSpPr>
        <a:xfrm xmlns:a="http://schemas.openxmlformats.org/drawingml/2006/main">
          <a:off x="3386860" y="2118071"/>
          <a:ext cx="1763383" cy="1741690"/>
          <a:chOff x="7428891" y="4885843"/>
          <a:chExt cx="4187516" cy="4017629"/>
        </a:xfrm>
      </cdr:grpSpPr>
      <cdr:pic>
        <cdr:nvPicPr>
          <cdr:cNvPr id="2" name="Picture 1" descr="Related image">
            <a:extLst xmlns:a="http://schemas.openxmlformats.org/drawingml/2006/main">
              <a:ext uri="{FF2B5EF4-FFF2-40B4-BE49-F238E27FC236}">
                <a16:creationId xmlns:a16="http://schemas.microsoft.com/office/drawing/2014/main" id="{B0D50F41-BC2E-727D-AD10-F134BB300FF2}"/>
              </a:ext>
            </a:extLst>
          </cdr:cNvPr>
          <cdr:cNvPicPr>
            <a:picLocks xmlns:a="http://schemas.openxmlformats.org/drawingml/2006/main" noChangeAspect="1" noChangeArrowheads="1"/>
          </cdr:cNvPicPr>
        </cdr:nvPicPr>
        <cdr:blipFill rotWithShape="1">
          <a:blip xmlns:a="http://schemas.openxmlformats.org/drawingml/2006/main"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 l="8758" t="21887" r="77375" b="64784"/>
          <a:stretch xmlns:a="http://schemas.openxmlformats.org/drawingml/2006/main"/>
        </cdr:blipFill>
        <cdr:spPr bwMode="auto">
          <a:xfrm xmlns:a="http://schemas.openxmlformats.org/drawingml/2006/main">
            <a:off x="9973540" y="4885843"/>
            <a:ext cx="1642867" cy="934835"/>
          </a:xfrm>
          <a:prstGeom xmlns:a="http://schemas.openxmlformats.org/drawingml/2006/main" prst="rect">
            <a:avLst/>
          </a:prstGeom>
          <a:noFill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</cdr:pic>
      <cdr:pic>
        <cdr:nvPicPr>
          <cdr:cNvPr id="3" name="Picture 2">
            <a:extLst xmlns:a="http://schemas.openxmlformats.org/drawingml/2006/main">
              <a:ext uri="{FF2B5EF4-FFF2-40B4-BE49-F238E27FC236}">
                <a16:creationId xmlns:a16="http://schemas.microsoft.com/office/drawing/2014/main" id="{2006B1B8-D6CD-76F9-B7F2-5BE1DCF7E8E6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3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7428891" y="7879351"/>
            <a:ext cx="1360901" cy="1024121"/>
          </a:xfrm>
          <a:prstGeom xmlns:a="http://schemas.openxmlformats.org/drawingml/2006/main" prst="rect">
            <a:avLst/>
          </a:prstGeom>
        </cdr:spPr>
      </cdr:pic>
    </cdr:grpSp>
  </cdr:relSizeAnchor>
  <cdr:relSizeAnchor xmlns:cdr="http://schemas.openxmlformats.org/drawingml/2006/chartDrawing">
    <cdr:from>
      <cdr:x>0.12944</cdr:x>
      <cdr:y>0.02078</cdr:y>
    </cdr:from>
    <cdr:to>
      <cdr:x>0.24968</cdr:x>
      <cdr:y>0.10419</cdr:y>
    </cdr:to>
    <cdr:pic>
      <cdr:nvPicPr>
        <cdr:cNvPr id="6" name="Picture 5" descr="Related image">
          <a:extLst xmlns:a="http://schemas.openxmlformats.org/drawingml/2006/main">
            <a:ext uri="{FF2B5EF4-FFF2-40B4-BE49-F238E27FC236}">
              <a16:creationId xmlns:a16="http://schemas.microsoft.com/office/drawing/2014/main" id="{3394F027-1F46-AFAB-90B9-E80958EB83E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89355" y="81645"/>
          <a:ext cx="640359" cy="32777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9T06:52:48.69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7151D-1476-4C07-BE5E-91AEF375940D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9AB5B-8029-4909-82D1-F0C3ADA042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048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AB5B-8029-4909-82D1-F0C3ADA04292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940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60AD-0621-F5C9-EA98-49067B482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70A0F-E8BF-50B4-2A9F-FBADCF756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B14C0-346C-FEE8-761B-1AD49753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BA7D-BD76-4E31-BBFB-EA8182D2D1B1}" type="datetime1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38EEE-1C3C-0EF8-F32F-C138E116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2CF67-26C6-DEBB-FA6C-34B5A441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0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5CF0-FC6F-34F2-E183-1DB2F6EF3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7A320-AEA8-138F-AF93-73CC801C4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980B0-42A3-6BF9-980B-9A6C6FD2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82F7-C2A2-41D8-8A39-352782F5FF87}" type="datetime1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3632F-72A4-E4D1-1F21-153057F34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0FB26-9DA3-A563-86F4-48D4AC262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45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B7343C-0F5A-38DB-DF3B-6CA77252E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3F922-6500-F0CC-9177-0CCA03627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7C944-6453-8B7A-66A3-9D38322E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7AC7-3F5B-4AB1-B4A8-C82F541B5473}" type="datetime1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03057-9958-F56E-EDBF-357C0FFC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FA770-D108-E8DD-78D8-7742D5D0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795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9117-5DB1-F814-73C0-9FD8986B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76860-F6A6-DB28-DD33-C131E6BDA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D58E5-F55A-1DAE-54C1-31849A01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98E-8A03-4168-A048-712131D228C8}" type="datetime1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34230-A5B5-8EE8-F16E-38FBB959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5FD9F-BC2C-29C6-64D1-6651D6C6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179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2990-8526-ABB2-6700-EC3E01E6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83A5E-0C37-D4C4-C2DC-BA1894777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0B301-E53D-F1FE-F75F-5896146E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6A8B-8835-4C11-A27A-EC663E1BDC42}" type="datetime1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B7DE2-9306-C165-69B2-00AD9BA8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34B39-1CCB-F89F-018B-40DCEAA8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693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FA74-DC67-3FCF-AD11-7D064EB5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99D32-74CC-E966-457E-0FF5E5575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9CBC2-079B-B150-88CA-24B709200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208A3-7DAC-83F2-66DE-4AF9AAA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676B-B75F-4E64-B39A-536B82C702C9}" type="datetime1">
              <a:rPr lang="en-IN" smtClean="0"/>
              <a:t>02-11-2025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08EC2-0791-CB95-B30A-AED0C06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5B835-CDFF-DD62-6A67-744DBA9C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138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7FB1-D6A3-4589-6E33-0C6ABCDE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7C208-9A69-4C84-0896-1968AE8A0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6E52D-7D76-1F7B-1DCB-80FE6A6F6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CBBE6-5304-6652-0946-1EB8C93CF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8E3D39-3C80-DA12-BFE9-9544964C2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433B2F-93F2-AC06-D5A2-361555BE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3EC1-6C1B-4BC6-BFA3-7B9601A63F82}" type="datetime1">
              <a:rPr lang="en-IN" smtClean="0"/>
              <a:t>02-11-2025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0780C-06A6-E9E7-BFA8-5CC09033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268F9-25A7-5A75-7831-0821E6D8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509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133C2-C1CA-F7A7-1337-3182D531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6C2F2-EB26-7D4A-815F-DFA0394E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FD-52B4-4FD8-B774-03BCDE6D22D9}" type="datetime1">
              <a:rPr lang="en-IN" smtClean="0"/>
              <a:t>02-11-2025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DD8F3-A7D3-48D5-DC97-FD07FB6C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2AAF5-6E6B-7AD6-6CBE-EBA0AB02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978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F5418-3E94-EF31-EAD5-548D65D1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A025-16FC-44EB-B62F-2977C2D9062C}" type="datetime1">
              <a:rPr lang="en-IN" smtClean="0"/>
              <a:t>02-11-2025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B915E-7C7D-14D5-B821-303CC7A0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BF980-2C2F-0E61-BAEB-022788F9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553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2530-1F80-E213-9D3F-9B0BE833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67A59-062F-62AB-0A81-C7B0E147F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5F7A4-49F4-8A33-FF31-C6BB1E55C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9B742-5776-40D1-3AEB-6EE7B782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80D-457C-43AB-B1AB-CFF8751430E0}" type="datetime1">
              <a:rPr lang="en-IN" smtClean="0"/>
              <a:t>02-11-2025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FA59E-45D5-D34E-9679-69A10AE4E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948C0-B2CA-4613-AE5C-D9B9063C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430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D77C-D375-CADE-AA8C-F9E926AC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7D48D-BB3C-7762-7CD1-9B0083512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AF9D2-02AE-38B1-BEA5-BD81186AC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C1D4-9263-CB08-41A6-696F9FDF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2F74-34EB-4E4E-B0BD-A7B3BE585B93}" type="datetime1">
              <a:rPr lang="en-IN" smtClean="0"/>
              <a:t>02-11-2025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ED6B6-29D4-D296-CBCA-6433C6B1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F7D33-432D-3371-FAD5-5708E6F9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944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9BF7C1-2AF2-01CA-6238-871DC0FC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49F4C-87E3-E517-51C0-6AC3D080C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BA694-04DD-E6B1-BE6F-E797899A9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244273-1810-44A8-98E6-76535CC3DAF8}" type="datetime1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6BF4-2D9D-9B48-D946-D6081C5E9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8EDCE-A251-0FE4-DC4E-FDA1F8303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38E05B-1E5B-4878-AC90-0BE273B934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170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arendras@iisc.ac.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26" Type="http://schemas.openxmlformats.org/officeDocument/2006/relationships/image" Target="../media/image82.png"/><Relationship Id="rId39" Type="http://schemas.openxmlformats.org/officeDocument/2006/relationships/image" Target="../media/image93.png"/><Relationship Id="rId21" Type="http://schemas.openxmlformats.org/officeDocument/2006/relationships/image" Target="../media/image77.png"/><Relationship Id="rId42" Type="http://schemas.openxmlformats.org/officeDocument/2006/relationships/image" Target="../media/image96.png"/><Relationship Id="rId34" Type="http://schemas.openxmlformats.org/officeDocument/2006/relationships/image" Target="../media/image88.png"/><Relationship Id="rId47" Type="http://schemas.openxmlformats.org/officeDocument/2006/relationships/image" Target="../media/image3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33" Type="http://schemas.openxmlformats.org/officeDocument/2006/relationships/image" Target="../media/image87.png"/><Relationship Id="rId46" Type="http://schemas.openxmlformats.org/officeDocument/2006/relationships/image" Target="../media/image100.png"/><Relationship Id="rId38" Type="http://schemas.openxmlformats.org/officeDocument/2006/relationships/image" Target="../media/image92.png"/><Relationship Id="rId2" Type="http://schemas.openxmlformats.org/officeDocument/2006/relationships/image" Target="../media/image13.png"/><Relationship Id="rId20" Type="http://schemas.openxmlformats.org/officeDocument/2006/relationships/image" Target="../media/image76.png"/><Relationship Id="rId29" Type="http://schemas.openxmlformats.org/officeDocument/2006/relationships/image" Target="../media/image83.png"/><Relationship Id="rId41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40" Type="http://schemas.openxmlformats.org/officeDocument/2006/relationships/image" Target="../media/image98.png"/><Relationship Id="rId45" Type="http://schemas.openxmlformats.org/officeDocument/2006/relationships/image" Target="../media/image99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79.png"/><Relationship Id="rId28" Type="http://schemas.openxmlformats.org/officeDocument/2006/relationships/image" Target="../media/image750.png"/><Relationship Id="rId10" Type="http://schemas.openxmlformats.org/officeDocument/2006/relationships/image" Target="../media/image21.png"/><Relationship Id="rId19" Type="http://schemas.openxmlformats.org/officeDocument/2006/relationships/image" Target="../media/image75.png"/><Relationship Id="rId31" Type="http://schemas.openxmlformats.org/officeDocument/2006/relationships/image" Target="../media/image85.png"/><Relationship Id="rId44" Type="http://schemas.openxmlformats.org/officeDocument/2006/relationships/image" Target="../media/image97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customXml" Target="../ink/ink1.xml"/><Relationship Id="rId22" Type="http://schemas.openxmlformats.org/officeDocument/2006/relationships/image" Target="../media/image78.png"/><Relationship Id="rId30" Type="http://schemas.openxmlformats.org/officeDocument/2006/relationships/image" Target="../media/image84.png"/><Relationship Id="rId43" Type="http://schemas.openxmlformats.org/officeDocument/2006/relationships/image" Target="../media/image26.png"/><Relationship Id="rId48" Type="http://schemas.openxmlformats.org/officeDocument/2006/relationships/image" Target="../media/image2.png"/><Relationship Id="rId8" Type="http://schemas.openxmlformats.org/officeDocument/2006/relationships/image" Target="../media/image19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jp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24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20.png"/><Relationship Id="rId4" Type="http://schemas.openxmlformats.org/officeDocument/2006/relationships/image" Target="../media/image34.png"/><Relationship Id="rId9" Type="http://schemas.openxmlformats.org/officeDocument/2006/relationships/image" Target="../media/image2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F176A-E3EE-43C5-8777-9F93F63EF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75" y="2618944"/>
            <a:ext cx="11547970" cy="1002172"/>
          </a:xfrm>
          <a:noFill/>
        </p:spPr>
        <p:txBody>
          <a:bodyPr>
            <a:noAutofit/>
          </a:bodyPr>
          <a:lstStyle/>
          <a:p>
            <a:r>
              <a:rPr lang="en-US" altLang="en-US" sz="3000" b="1" kern="100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 of Pedestrians’ Safety at Signalized and Unsignalized Intersections Using Block Maxima Approach</a:t>
            </a:r>
            <a:endParaRPr lang="en-IN" sz="3000" b="1" kern="100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ndian Institute of Science">
            <a:extLst>
              <a:ext uri="{FF2B5EF4-FFF2-40B4-BE49-F238E27FC236}">
                <a16:creationId xmlns:a16="http://schemas.microsoft.com/office/drawing/2014/main" id="{7531E196-3B30-49EF-9FA7-2841D8786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34" y="3723378"/>
            <a:ext cx="1195252" cy="119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2DACF5-E445-1ECA-1EC4-65111479999E}"/>
              </a:ext>
            </a:extLst>
          </p:cNvPr>
          <p:cNvSpPr txBox="1"/>
          <p:nvPr/>
        </p:nvSpPr>
        <p:spPr>
          <a:xfrm>
            <a:off x="371075" y="4918630"/>
            <a:ext cx="11449849" cy="1797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300"/>
              </a:spcAft>
            </a:pPr>
            <a:r>
              <a:rPr lang="en-GB" sz="20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Authors: </a:t>
            </a:r>
            <a:r>
              <a:rPr lang="en-GB" sz="20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Mr. Harendra Pratap Singh</a:t>
            </a:r>
            <a:r>
              <a:rPr lang="en-GB" sz="2000" b="1" baseline="300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</a:t>
            </a:r>
            <a:r>
              <a:rPr lang="en-GB" sz="20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; Mr. </a:t>
            </a:r>
            <a:r>
              <a:rPr lang="en-GB" sz="2000" dirty="0" err="1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Vishwapriya</a:t>
            </a:r>
            <a:r>
              <a:rPr lang="en-GB" sz="20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Sahran</a:t>
            </a:r>
            <a:r>
              <a:rPr lang="en-GB" sz="2000" baseline="300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; </a:t>
            </a:r>
            <a:r>
              <a:rPr lang="en-IN" sz="20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Prof. Ashish Verma</a:t>
            </a:r>
            <a:r>
              <a:rPr lang="en-GB" sz="2000" baseline="300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3</a:t>
            </a:r>
            <a:endParaRPr lang="en-GB" sz="2000" dirty="0">
              <a:solidFill>
                <a:srgbClr val="0070C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18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¹</a:t>
            </a:r>
            <a:r>
              <a:rPr lang="en-IN" sz="18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Research Scholar, Department of Civil Engineering, Indian Institute of Science, Bengaluru</a:t>
            </a:r>
          </a:p>
          <a:p>
            <a:pPr algn="ctr">
              <a:lnSpc>
                <a:spcPct val="150000"/>
              </a:lnSpc>
            </a:pPr>
            <a:r>
              <a:rPr lang="en-IN" b="1" baseline="300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</a:t>
            </a:r>
            <a:r>
              <a:rPr lang="en-IN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Mtech Student, Department of Civil Engineering, Indian Institute of Science, Bengaluru</a:t>
            </a:r>
            <a:endParaRPr lang="en-IN" sz="18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b="1" baseline="300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3</a:t>
            </a:r>
            <a:r>
              <a:rPr lang="en-GB" sz="18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Professor, Department of Civil 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</a:t>
            </a:r>
            <a:r>
              <a:rPr lang="en-GB" sz="18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ngineering, Indian Institute of Science, B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engaluru</a:t>
            </a:r>
            <a:endParaRPr lang="en-GB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CFB63-FFE7-3F85-FD28-00CEE07F63D3}"/>
              </a:ext>
            </a:extLst>
          </p:cNvPr>
          <p:cNvSpPr txBox="1"/>
          <p:nvPr/>
        </p:nvSpPr>
        <p:spPr>
          <a:xfrm>
            <a:off x="3357265" y="1160179"/>
            <a:ext cx="547746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500" dirty="0">
                <a:latin typeface="Book Antiqua" panose="02040602050305030304" pitchFamily="18" charset="0"/>
              </a:rPr>
              <a:t> 18</a:t>
            </a:r>
            <a:r>
              <a:rPr lang="en-GB" sz="2500" baseline="30000" dirty="0">
                <a:latin typeface="Book Antiqua" panose="02040602050305030304" pitchFamily="18" charset="0"/>
              </a:rPr>
              <a:t>th</a:t>
            </a:r>
            <a:r>
              <a:rPr lang="en-GB" sz="2500" dirty="0">
                <a:latin typeface="Book Antiqua" panose="02040602050305030304" pitchFamily="18" charset="0"/>
              </a:rPr>
              <a:t> Urban Mobility India Conference cum Exhibition 2025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F81E8B-7628-D9CF-3B91-BA0F9B5D4EF7}"/>
              </a:ext>
            </a:extLst>
          </p:cNvPr>
          <p:cNvSpPr txBox="1"/>
          <p:nvPr/>
        </p:nvSpPr>
        <p:spPr>
          <a:xfrm>
            <a:off x="2792410" y="2100617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Paper ID: 4057</a:t>
            </a:r>
            <a:endParaRPr lang="en-IN" sz="2400" b="1" dirty="0">
              <a:latin typeface="Book Antiqua" panose="02040602050305030304" pitchFamily="18" charset="0"/>
            </a:endParaRPr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43A7440F-F41A-762E-B202-09BCEA8B3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636" y="231286"/>
            <a:ext cx="2740103" cy="1158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DBA081-DEA8-546B-9A11-3F384A5B9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10" y="12319"/>
            <a:ext cx="40132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2D369A-7EAE-726D-8F8E-95F84CC42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10" y="12319"/>
            <a:ext cx="2794825" cy="990570"/>
          </a:xfrm>
          <a:prstGeom prst="rect">
            <a:avLst/>
          </a:prstGeom>
        </p:spPr>
      </p:pic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1416B19C-BBD1-1A15-D4BA-5A0181CA4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53" y="85096"/>
            <a:ext cx="2043007" cy="863833"/>
          </a:xfrm>
          <a:prstGeom prst="rect">
            <a:avLst/>
          </a:prstGeom>
        </p:spPr>
      </p:pic>
      <p:pic>
        <p:nvPicPr>
          <p:cNvPr id="6" name="Picture 5" descr="A graph of blue rectangular bars&#10;&#10;AI-generated content may be incorrect.">
            <a:extLst>
              <a:ext uri="{FF2B5EF4-FFF2-40B4-BE49-F238E27FC236}">
                <a16:creationId xmlns:a16="http://schemas.microsoft.com/office/drawing/2014/main" id="{FE855B6C-601E-C138-08FE-532CEAD574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9329"/>
            <a:ext cx="5124486" cy="305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aph with a blue bar and black text&#10;&#10;AI-generated content may be incorrect.">
            <a:extLst>
              <a:ext uri="{FF2B5EF4-FFF2-40B4-BE49-F238E27FC236}">
                <a16:creationId xmlns:a16="http://schemas.microsoft.com/office/drawing/2014/main" id="{F35F6509-A546-8DB4-94E8-7A1E1CFDB4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71" y="2046965"/>
            <a:ext cx="5078059" cy="30299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B97DF0-6B65-FA41-C520-C5C71D4B834B}"/>
              </a:ext>
            </a:extLst>
          </p:cNvPr>
          <p:cNvSpPr txBox="1"/>
          <p:nvPr/>
        </p:nvSpPr>
        <p:spPr>
          <a:xfrm>
            <a:off x="974254" y="5062218"/>
            <a:ext cx="3519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Majestic Signalized Intersection </a:t>
            </a:r>
            <a:endParaRPr lang="en-IN" dirty="0"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0E845-3281-2345-6965-EF74F143307F}"/>
              </a:ext>
            </a:extLst>
          </p:cNvPr>
          <p:cNvSpPr txBox="1"/>
          <p:nvPr/>
        </p:nvSpPr>
        <p:spPr>
          <a:xfrm>
            <a:off x="6225208" y="5082312"/>
            <a:ext cx="4871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Bommasandra Unsignalized Intersection</a:t>
            </a:r>
            <a:endParaRPr lang="en-IN" dirty="0">
              <a:latin typeface="Book Antiqua" panose="0204060205030503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C7A114-F92F-FC14-3F88-0BE9A86A1A92}"/>
              </a:ext>
            </a:extLst>
          </p:cNvPr>
          <p:cNvSpPr txBox="1">
            <a:spLocks/>
          </p:cNvSpPr>
          <p:nvPr/>
        </p:nvSpPr>
        <p:spPr>
          <a:xfrm>
            <a:off x="3141406" y="188987"/>
            <a:ext cx="6636775" cy="7670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500" dirty="0">
                <a:solidFill>
                  <a:schemeClr val="bg1"/>
                </a:solidFill>
                <a:latin typeface="Book Antiqua" panose="02040602050305030304" pitchFamily="18" charset="0"/>
              </a:rPr>
              <a:t>Conflict Analysis</a:t>
            </a:r>
            <a:endParaRPr lang="en-IN" sz="35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22E796-875D-4F15-F226-FA27F7B5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58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DA1E58-7F6E-A6CD-109F-4A6C6EA48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10" y="12319"/>
            <a:ext cx="2794825" cy="990570"/>
          </a:xfrm>
          <a:prstGeom prst="rect">
            <a:avLst/>
          </a:prstGeom>
        </p:spPr>
      </p:pic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F123E75D-FD25-BD9A-C50C-46B2A69C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53" y="85096"/>
            <a:ext cx="2043007" cy="863833"/>
          </a:xfrm>
          <a:prstGeom prst="rect">
            <a:avLst/>
          </a:prstGeom>
        </p:spPr>
      </p:pic>
      <p:pic>
        <p:nvPicPr>
          <p:cNvPr id="6" name="Picture 5" descr="A graph of different colored boxes&#10;&#10;AI-generated content may be incorrect.">
            <a:extLst>
              <a:ext uri="{FF2B5EF4-FFF2-40B4-BE49-F238E27FC236}">
                <a16:creationId xmlns:a16="http://schemas.microsoft.com/office/drawing/2014/main" id="{ECBCC0EE-1160-8FF5-49ED-3CC894F50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41" y="1496834"/>
            <a:ext cx="3530429" cy="4425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aph of different colored boxes&#10;&#10;AI-generated content may be incorrect.">
            <a:extLst>
              <a:ext uri="{FF2B5EF4-FFF2-40B4-BE49-F238E27FC236}">
                <a16:creationId xmlns:a16="http://schemas.microsoft.com/office/drawing/2014/main" id="{2A993058-EB48-83C2-D435-52F284C0E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291" y="1496834"/>
            <a:ext cx="3820983" cy="44899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1C3AF8C-4661-FDB0-9DF4-3EBBAB4854BC}"/>
              </a:ext>
            </a:extLst>
          </p:cNvPr>
          <p:cNvSpPr txBox="1">
            <a:spLocks/>
          </p:cNvSpPr>
          <p:nvPr/>
        </p:nvSpPr>
        <p:spPr>
          <a:xfrm>
            <a:off x="3141406" y="188987"/>
            <a:ext cx="6636775" cy="11012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500" dirty="0">
                <a:solidFill>
                  <a:schemeClr val="bg1"/>
                </a:solidFill>
                <a:latin typeface="Book Antiqua" panose="02040602050305030304" pitchFamily="18" charset="0"/>
              </a:rPr>
              <a:t>ATTC of Major Conflicting Vehicles</a:t>
            </a:r>
            <a:endParaRPr lang="en-IN" sz="35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CB387-FAA5-296E-67C3-A1FD3CBB33FF}"/>
              </a:ext>
            </a:extLst>
          </p:cNvPr>
          <p:cNvSpPr txBox="1"/>
          <p:nvPr/>
        </p:nvSpPr>
        <p:spPr>
          <a:xfrm>
            <a:off x="2219633" y="6027212"/>
            <a:ext cx="3519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Majestic Signalized Intersection </a:t>
            </a:r>
            <a:endParaRPr lang="en-IN" dirty="0"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62330-9EEE-6D20-217C-358530AB2FBD}"/>
              </a:ext>
            </a:extLst>
          </p:cNvPr>
          <p:cNvSpPr txBox="1"/>
          <p:nvPr/>
        </p:nvSpPr>
        <p:spPr>
          <a:xfrm>
            <a:off x="6026386" y="6027212"/>
            <a:ext cx="4834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Bommasandra Unsignalized Intersection</a:t>
            </a:r>
            <a:endParaRPr lang="en-IN" dirty="0"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9A848-F86D-EDA9-866D-C8471E00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8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A42CA9-862A-AAAF-E4E9-D6AEEB74B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10" y="12319"/>
            <a:ext cx="2794825" cy="990570"/>
          </a:xfrm>
          <a:prstGeom prst="rect">
            <a:avLst/>
          </a:prstGeom>
        </p:spPr>
      </p:pic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3EC32770-AA44-906B-F42A-76F47E391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53" y="85096"/>
            <a:ext cx="2043007" cy="863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7F6D3F-6907-9C34-26B7-1E4DC929B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591" y="2392662"/>
            <a:ext cx="5257374" cy="363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aph with green lines&#10;&#10;AI-generated content may be incorrect.">
            <a:extLst>
              <a:ext uri="{FF2B5EF4-FFF2-40B4-BE49-F238E27FC236}">
                <a16:creationId xmlns:a16="http://schemas.microsoft.com/office/drawing/2014/main" id="{86022E58-C457-C31F-CAD5-04C17B2838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59" y="2392662"/>
            <a:ext cx="5464650" cy="36366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719A7F-EB46-29A6-3C52-5E873D06470F}"/>
              </a:ext>
            </a:extLst>
          </p:cNvPr>
          <p:cNvSpPr txBox="1"/>
          <p:nvPr/>
        </p:nvSpPr>
        <p:spPr>
          <a:xfrm>
            <a:off x="1770848" y="6077708"/>
            <a:ext cx="3519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Majestic Signalized Intersection </a:t>
            </a:r>
            <a:endParaRPr lang="en-IN" dirty="0"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9022-9E4A-26B9-D102-64ADF48270BE}"/>
              </a:ext>
            </a:extLst>
          </p:cNvPr>
          <p:cNvSpPr txBox="1"/>
          <p:nvPr/>
        </p:nvSpPr>
        <p:spPr>
          <a:xfrm>
            <a:off x="6901576" y="6116977"/>
            <a:ext cx="4329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Bommasandra Unsignalized Intersection</a:t>
            </a:r>
            <a:endParaRPr lang="en-IN" dirty="0">
              <a:latin typeface="Book Antiqua" panose="0204060205030503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7DDF77-D26C-05BD-9439-9CAF1629C4E9}"/>
              </a:ext>
            </a:extLst>
          </p:cNvPr>
          <p:cNvSpPr txBox="1">
            <a:spLocks/>
          </p:cNvSpPr>
          <p:nvPr/>
        </p:nvSpPr>
        <p:spPr>
          <a:xfrm>
            <a:off x="3141406" y="188987"/>
            <a:ext cx="6636775" cy="7670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500" dirty="0">
                <a:solidFill>
                  <a:schemeClr val="bg1"/>
                </a:solidFill>
                <a:latin typeface="Book Antiqua" panose="02040602050305030304" pitchFamily="18" charset="0"/>
              </a:rPr>
              <a:t>Block Maximas</a:t>
            </a:r>
            <a:endParaRPr lang="en-IN" sz="35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0B5DA1-2BCC-F139-8665-6839C7E389B4}"/>
              </a:ext>
            </a:extLst>
          </p:cNvPr>
          <p:cNvSpPr txBox="1"/>
          <p:nvPr/>
        </p:nvSpPr>
        <p:spPr>
          <a:xfrm>
            <a:off x="853781" y="1194098"/>
            <a:ext cx="10820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The GEV distribution is fitted to the block maxima, with ATTC values transformed into inverted ATTC so that high-risk interactions are represented as extremes. </a:t>
            </a:r>
            <a:endParaRPr lang="en-IN" sz="2400" dirty="0"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9D3AA-F9EF-47A4-7FAF-01B9FF30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18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649B02-EEE0-662C-E8B5-CC0FF29D7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10" y="12319"/>
            <a:ext cx="2794825" cy="990570"/>
          </a:xfrm>
          <a:prstGeom prst="rect">
            <a:avLst/>
          </a:prstGeom>
        </p:spPr>
      </p:pic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93212968-727B-ACE5-488F-A05850C7A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53" y="85096"/>
            <a:ext cx="2043007" cy="863833"/>
          </a:xfrm>
          <a:prstGeom prst="rect">
            <a:avLst/>
          </a:prstGeom>
        </p:spPr>
      </p:pic>
      <p:pic>
        <p:nvPicPr>
          <p:cNvPr id="6" name="Picture 5" descr="A graph of a function&#10;&#10;AI-generated content may be incorrect.">
            <a:extLst>
              <a:ext uri="{FF2B5EF4-FFF2-40B4-BE49-F238E27FC236}">
                <a16:creationId xmlns:a16="http://schemas.microsoft.com/office/drawing/2014/main" id="{F2E1B9C4-C54D-93E8-9565-775E0FEDF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4" y="1437784"/>
            <a:ext cx="5621232" cy="349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799E1A34-CCCF-0B6B-B8D8-77B27517A7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30" y="1437782"/>
            <a:ext cx="5620185" cy="34988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EA6F7BC-C7FE-C65D-7A8B-5E9020AC72C6}"/>
              </a:ext>
            </a:extLst>
          </p:cNvPr>
          <p:cNvSpPr txBox="1">
            <a:spLocks/>
          </p:cNvSpPr>
          <p:nvPr/>
        </p:nvSpPr>
        <p:spPr>
          <a:xfrm>
            <a:off x="3141406" y="188987"/>
            <a:ext cx="6636775" cy="7670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5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IN" dirty="0"/>
              <a:t>PDF, CDF, and Risk estimation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9BE78-0B01-828C-182C-01AD1934EB46}"/>
              </a:ext>
            </a:extLst>
          </p:cNvPr>
          <p:cNvSpPr txBox="1"/>
          <p:nvPr/>
        </p:nvSpPr>
        <p:spPr>
          <a:xfrm>
            <a:off x="842316" y="4998694"/>
            <a:ext cx="3519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Majestic Signalized Intersection </a:t>
            </a:r>
            <a:endParaRPr lang="en-IN" dirty="0"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8E311-D579-923E-DDBC-701BE65C9A40}"/>
              </a:ext>
            </a:extLst>
          </p:cNvPr>
          <p:cNvSpPr txBox="1"/>
          <p:nvPr/>
        </p:nvSpPr>
        <p:spPr>
          <a:xfrm>
            <a:off x="6699334" y="4998694"/>
            <a:ext cx="4650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Bommasandra Unsignalized Intersection</a:t>
            </a:r>
            <a:endParaRPr lang="en-IN" dirty="0"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57546C-5487-B255-6BFA-59CEC198D247}"/>
              </a:ext>
            </a:extLst>
          </p:cNvPr>
          <p:cNvSpPr txBox="1"/>
          <p:nvPr/>
        </p:nvSpPr>
        <p:spPr>
          <a:xfrm>
            <a:off x="6699335" y="5481455"/>
            <a:ext cx="4252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Risk</a:t>
            </a:r>
            <a:r>
              <a:rPr lang="en-IN" sz="18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= 0.0671 at 1.2 sec</a:t>
            </a:r>
            <a:endParaRPr lang="en-IN" b="1" dirty="0">
              <a:latin typeface="Book Antiqua" panose="020406020503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C5DD30-41EC-AA38-FF14-E74513EE524F}"/>
              </a:ext>
            </a:extLst>
          </p:cNvPr>
          <p:cNvSpPr txBox="1"/>
          <p:nvPr/>
        </p:nvSpPr>
        <p:spPr>
          <a:xfrm>
            <a:off x="842316" y="5556854"/>
            <a:ext cx="4252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Book Antiqua" panose="02040602050305030304" pitchFamily="18" charset="0"/>
              </a:rPr>
              <a:t>Risk = 0.1033 at 1.2 sec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23F96-9C8A-7354-9A3D-1416E735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77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6EA93-1964-C214-E0E8-D159F2DB5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E452E2-84E8-689B-5B6F-4B2081CEB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10" y="12319"/>
            <a:ext cx="2794825" cy="990570"/>
          </a:xfrm>
          <a:prstGeom prst="rect">
            <a:avLst/>
          </a:prstGeom>
        </p:spPr>
      </p:pic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10419A62-9BD4-088A-EF0A-A992A6431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53" y="85096"/>
            <a:ext cx="2043007" cy="863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7162ECE-9A38-5C71-D383-6C75AE3C18CF}"/>
              </a:ext>
            </a:extLst>
          </p:cNvPr>
          <p:cNvSpPr txBox="1">
            <a:spLocks/>
          </p:cNvSpPr>
          <p:nvPr/>
        </p:nvSpPr>
        <p:spPr>
          <a:xfrm>
            <a:off x="3141406" y="188987"/>
            <a:ext cx="6636775" cy="7670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5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IN" dirty="0"/>
              <a:t>PDF, CDF, and Risk Statistics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CEA2D-3732-C487-BA5B-A707219C11BB}"/>
              </a:ext>
            </a:extLst>
          </p:cNvPr>
          <p:cNvSpPr txBox="1"/>
          <p:nvPr/>
        </p:nvSpPr>
        <p:spPr>
          <a:xfrm>
            <a:off x="567430" y="1250990"/>
            <a:ext cx="5401414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IN" sz="26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Signalized Intersection</a:t>
            </a:r>
            <a:endParaRPr lang="en-IN" sz="2600" dirty="0"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DD442-090C-32CE-A4FD-302770EEEF6C}"/>
              </a:ext>
            </a:extLst>
          </p:cNvPr>
          <p:cNvSpPr txBox="1"/>
          <p:nvPr/>
        </p:nvSpPr>
        <p:spPr>
          <a:xfrm>
            <a:off x="6662592" y="1250989"/>
            <a:ext cx="521338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IN" sz="26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U</a:t>
            </a:r>
            <a:r>
              <a:rPr lang="en-IN" sz="26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nsignalized </a:t>
            </a:r>
            <a:r>
              <a:rPr lang="en-IN" sz="26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I</a:t>
            </a:r>
            <a:r>
              <a:rPr lang="en-IN" sz="26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ntersection </a:t>
            </a:r>
            <a:endParaRPr lang="en-IN" sz="2600" dirty="0">
              <a:latin typeface="Book Antiqua" panose="020406020503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7490C-3E2C-F16D-5C45-E28C9C310734}"/>
              </a:ext>
            </a:extLst>
          </p:cNvPr>
          <p:cNvSpPr txBox="1"/>
          <p:nvPr/>
        </p:nvSpPr>
        <p:spPr>
          <a:xfrm>
            <a:off x="696461" y="2045492"/>
            <a:ext cx="54743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Shape (ξ) = 0.3605</a:t>
            </a:r>
            <a:r>
              <a:rPr lang="en-IN" sz="24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scale (σ) = 0.2642, and location (μ) = 0.3037</a:t>
            </a:r>
            <a:endParaRPr lang="en-IN" sz="2400" dirty="0">
              <a:latin typeface="Book Antiqua" panose="02040602050305030304" pitchFamily="18" charset="0"/>
            </a:endParaRPr>
          </a:p>
          <a:p>
            <a:endParaRPr lang="en-IN" sz="24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The Kolmogorov-Smirnov (KS) statistic = </a:t>
            </a:r>
            <a:r>
              <a:rPr lang="en-IN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0.1034</a:t>
            </a:r>
            <a:r>
              <a:rPr lang="en-IN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the Anderson-Darling (A²) = </a:t>
            </a:r>
            <a:r>
              <a:rPr lang="en-IN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0.8506</a:t>
            </a:r>
            <a:r>
              <a:rPr lang="en-IN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and the Cramer-Von Mises (W²) statistic = </a:t>
            </a:r>
            <a:r>
              <a:rPr lang="en-IN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0.1350</a:t>
            </a:r>
            <a:r>
              <a:rPr lang="en-IN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indicating an overall acceptable fit</a:t>
            </a:r>
            <a:r>
              <a:rPr lang="en-IN" sz="24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endParaRPr lang="en-IN" sz="24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latin typeface="Book Antiqua" panose="020406020503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49FB4E-D615-3C9E-A8B5-DE62E2A7ADC8}"/>
              </a:ext>
            </a:extLst>
          </p:cNvPr>
          <p:cNvSpPr txBox="1"/>
          <p:nvPr/>
        </p:nvSpPr>
        <p:spPr>
          <a:xfrm>
            <a:off x="6459793" y="1967890"/>
            <a:ext cx="54743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Shape (ξ) = 0.2181</a:t>
            </a:r>
            <a:r>
              <a:rPr lang="en-IN" sz="24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scale (σ) = 0.2423, and location (μ) = 0.3238</a:t>
            </a:r>
            <a:endParaRPr lang="en-IN" sz="2400" dirty="0">
              <a:latin typeface="Book Antiqua" panose="02040602050305030304" pitchFamily="18" charset="0"/>
            </a:endParaRPr>
          </a:p>
          <a:p>
            <a:endParaRPr lang="en-IN" sz="24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The Kolmogorov-Smirnov (KS) statistic = </a:t>
            </a:r>
            <a:r>
              <a:rPr lang="en-IN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0.0682</a:t>
            </a:r>
            <a:r>
              <a:rPr lang="en-IN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the Anderson-Darling (A²) = </a:t>
            </a:r>
            <a:r>
              <a:rPr lang="en-IN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0.</a:t>
            </a:r>
            <a:r>
              <a:rPr lang="en-IN" sz="2400" dirty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2194</a:t>
            </a:r>
            <a:r>
              <a:rPr lang="en-IN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and the Cramer-Von Mises (W²) statistic = </a:t>
            </a:r>
            <a:r>
              <a:rPr lang="en-IN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0.</a:t>
            </a:r>
            <a:r>
              <a:rPr lang="en-IN" sz="2400" dirty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0308</a:t>
            </a:r>
            <a:r>
              <a:rPr lang="en-IN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indicating an overall acceptable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1973D-8C68-8D9F-0B2E-4F274D07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8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3EF1B-B8D5-6F30-DBA4-C55069EB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7E0DAA-C9F2-B94E-75FF-0AD93BF0D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10" y="12319"/>
            <a:ext cx="2794825" cy="990570"/>
          </a:xfrm>
          <a:prstGeom prst="rect">
            <a:avLst/>
          </a:prstGeom>
        </p:spPr>
      </p:pic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484C0EF7-5BBC-8059-EB47-F52B5EBC3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53" y="85096"/>
            <a:ext cx="2043007" cy="863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49B8869-788D-640D-4681-D2F508A3135B}"/>
              </a:ext>
            </a:extLst>
          </p:cNvPr>
          <p:cNvSpPr txBox="1">
            <a:spLocks/>
          </p:cNvSpPr>
          <p:nvPr/>
        </p:nvSpPr>
        <p:spPr>
          <a:xfrm>
            <a:off x="3141406" y="188987"/>
            <a:ext cx="6636775" cy="7670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5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IN" dirty="0"/>
              <a:t>Conclusion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B1D52E-C329-CD72-630C-E79486F87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47" y="1292598"/>
            <a:ext cx="10655305" cy="52764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Book Antiqua" panose="02040602050305030304" pitchFamily="18" charset="0"/>
              </a:rPr>
              <a:t>Introducing a 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novel surrogate safety indicator </a:t>
            </a:r>
            <a:r>
              <a:rPr lang="en-US" dirty="0">
                <a:latin typeface="Book Antiqua" panose="02040602050305030304" pitchFamily="18" charset="0"/>
              </a:rPr>
              <a:t>characterized by a 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rotation angle</a:t>
            </a:r>
            <a:r>
              <a:rPr lang="en-US" dirty="0">
                <a:latin typeface="Book Antiqua" panose="02040602050305030304" pitchFamily="18" charset="0"/>
              </a:rPr>
              <a:t>, termed 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ATTC</a:t>
            </a:r>
            <a:r>
              <a:rPr lang="en-US" dirty="0"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en-IN" dirty="0">
                <a:latin typeface="Book Antiqua" panose="02040602050305030304" pitchFamily="18" charset="0"/>
              </a:rPr>
              <a:t>This enhanced formulation enables more accurate conflict analysis, particularly in non-lane-based, mixed-traffic conditions.</a:t>
            </a:r>
          </a:p>
          <a:p>
            <a:pPr algn="just"/>
            <a:r>
              <a:rPr lang="en-IN" dirty="0">
                <a:solidFill>
                  <a:srgbClr val="FF0000"/>
                </a:solidFill>
                <a:latin typeface="Book Antiqua" panose="02040602050305030304" pitchFamily="18" charset="0"/>
              </a:rPr>
              <a:t>Unsignalized intersection is</a:t>
            </a:r>
            <a:r>
              <a:rPr lang="en-IN" dirty="0">
                <a:latin typeface="Book Antiqua" panose="02040602050305030304" pitchFamily="18" charset="0"/>
              </a:rPr>
              <a:t> </a:t>
            </a:r>
            <a:r>
              <a:rPr lang="en-IN" dirty="0">
                <a:solidFill>
                  <a:srgbClr val="FF0000"/>
                </a:solidFill>
                <a:latin typeface="Book Antiqua" panose="02040602050305030304" pitchFamily="18" charset="0"/>
              </a:rPr>
              <a:t>more critical </a:t>
            </a:r>
            <a:r>
              <a:rPr lang="en-IN" dirty="0">
                <a:latin typeface="Book Antiqua" panose="02040602050305030304" pitchFamily="18" charset="0"/>
              </a:rPr>
              <a:t>than signalized intersection, particularly within the </a:t>
            </a:r>
            <a:r>
              <a:rPr lang="en-IN" dirty="0">
                <a:solidFill>
                  <a:srgbClr val="FF0000"/>
                </a:solidFill>
                <a:latin typeface="Book Antiqua" panose="02040602050305030304" pitchFamily="18" charset="0"/>
              </a:rPr>
              <a:t>0-0.5</a:t>
            </a:r>
            <a:r>
              <a:rPr lang="en-IN" dirty="0">
                <a:latin typeface="Book Antiqua" panose="02040602050305030304" pitchFamily="18" charset="0"/>
              </a:rPr>
              <a:t> second ATTC range, However, the overall number of conflicts is greater at the signalized intersection.</a:t>
            </a:r>
          </a:p>
          <a:p>
            <a:pPr algn="just"/>
            <a:r>
              <a:rPr lang="en-IN" dirty="0">
                <a:solidFill>
                  <a:srgbClr val="FF0000"/>
                </a:solidFill>
                <a:latin typeface="Book Antiqua" panose="02040602050305030304" pitchFamily="18" charset="0"/>
              </a:rPr>
              <a:t>Insufficient crossing time </a:t>
            </a:r>
            <a:r>
              <a:rPr lang="en-IN" dirty="0">
                <a:latin typeface="Book Antiqua" panose="02040602050305030304" pitchFamily="18" charset="0"/>
              </a:rPr>
              <a:t>and when </a:t>
            </a:r>
            <a:r>
              <a:rPr lang="en-IN" dirty="0">
                <a:solidFill>
                  <a:srgbClr val="FF0000"/>
                </a:solidFill>
                <a:latin typeface="Book Antiqua" panose="02040602050305030304" pitchFamily="18" charset="0"/>
              </a:rPr>
              <a:t>signals change, drivers often accelerate rapidly</a:t>
            </a:r>
            <a:r>
              <a:rPr lang="en-IN" dirty="0">
                <a:latin typeface="Book Antiqua" panose="02040602050305030304" pitchFamily="18" charset="0"/>
              </a:rPr>
              <a:t> at the start of green or attempt to clear the yellow, leading to conflicts with late-crossing pedestrians.</a:t>
            </a:r>
            <a:endParaRPr lang="en-US" dirty="0">
              <a:latin typeface="Book Antiqua" panose="02040602050305030304" pitchFamily="18" charset="0"/>
            </a:endParaRPr>
          </a:p>
          <a:p>
            <a:pPr algn="just"/>
            <a:r>
              <a:rPr lang="en-IN" dirty="0">
                <a:latin typeface="Book Antiqua" panose="02040602050305030304" pitchFamily="18" charset="0"/>
              </a:rPr>
              <a:t>Need for </a:t>
            </a:r>
            <a:r>
              <a:rPr lang="en-IN" dirty="0">
                <a:solidFill>
                  <a:srgbClr val="FF0000"/>
                </a:solidFill>
                <a:latin typeface="Book Antiqua" panose="02040602050305030304" pitchFamily="18" charset="0"/>
              </a:rPr>
              <a:t>context-specific interventions</a:t>
            </a:r>
            <a:r>
              <a:rPr lang="en-IN" dirty="0">
                <a:latin typeface="Book Antiqua" panose="02040602050305030304" pitchFamily="18" charset="0"/>
              </a:rPr>
              <a:t> that prioritize pedestrian safety, including traffic calming measures, </a:t>
            </a:r>
            <a:r>
              <a:rPr lang="en-IN" dirty="0">
                <a:solidFill>
                  <a:srgbClr val="FF0000"/>
                </a:solidFill>
                <a:latin typeface="Book Antiqua" panose="02040602050305030304" pitchFamily="18" charset="0"/>
              </a:rPr>
              <a:t>clearly delineated crosswalks</a:t>
            </a:r>
            <a:r>
              <a:rPr lang="en-IN" dirty="0">
                <a:latin typeface="Book Antiqua" panose="02040602050305030304" pitchFamily="18" charset="0"/>
              </a:rPr>
              <a:t>, </a:t>
            </a:r>
            <a:r>
              <a:rPr lang="en-IN" dirty="0">
                <a:solidFill>
                  <a:srgbClr val="FF0000"/>
                </a:solidFill>
                <a:latin typeface="Book Antiqua" panose="02040602050305030304" pitchFamily="18" charset="0"/>
              </a:rPr>
              <a:t>pedestrian refuge islands</a:t>
            </a:r>
            <a:r>
              <a:rPr lang="en-IN" dirty="0">
                <a:latin typeface="Book Antiqua" panose="02040602050305030304" pitchFamily="18" charset="0"/>
              </a:rPr>
              <a:t>, and </a:t>
            </a:r>
            <a:r>
              <a:rPr lang="en-IN" dirty="0">
                <a:solidFill>
                  <a:srgbClr val="FF0000"/>
                </a:solidFill>
                <a:latin typeface="Book Antiqua" panose="02040602050305030304" pitchFamily="18" charset="0"/>
              </a:rPr>
              <a:t>signal timing adjustments </a:t>
            </a:r>
            <a:r>
              <a:rPr lang="en-IN" dirty="0">
                <a:latin typeface="Book Antiqua" panose="02040602050305030304" pitchFamily="18" charset="0"/>
              </a:rPr>
              <a:t>to ensure adequate crossing opportunities.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7DFEDE-BFFE-F544-52DF-76070135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150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21DD-1259-15FA-45C6-46A4884D8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2761" y="2331905"/>
            <a:ext cx="3799437" cy="1318182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Thank you</a:t>
            </a:r>
            <a:br>
              <a:rPr lang="en-GB" sz="3600" dirty="0"/>
            </a:b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Email: </a:t>
            </a:r>
            <a:r>
              <a:rPr lang="en-US" sz="1800" b="1" dirty="0">
                <a:ln w="0"/>
                <a:solidFill>
                  <a:srgbClr val="44546A"/>
                </a:solidFill>
                <a:latin typeface="Times New Roman" panose="02020603050405020304"/>
                <a:hlinkClick r:id="rId2"/>
              </a:rPr>
              <a:t>harendras@iisc.ac.in</a:t>
            </a:r>
            <a:r>
              <a:rPr lang="en-US" sz="1800" b="1" dirty="0">
                <a:ln w="0"/>
                <a:solidFill>
                  <a:srgbClr val="44546A"/>
                </a:solidFill>
                <a:latin typeface="Times New Roman" panose="02020603050405020304"/>
              </a:rPr>
              <a:t> </a:t>
            </a:r>
            <a:endParaRPr lang="en-IN" sz="1800" dirty="0"/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FD1A4D11-C1A1-B4D2-2494-70FF35FF6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7" y="3528454"/>
            <a:ext cx="4258573" cy="1799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4063ED-86E9-8DBD-E39C-EC84FC5F9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293" y="1214398"/>
            <a:ext cx="4396987" cy="15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04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E3D47-3316-C6F5-0CEE-E1963CC98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2FA1-6243-F916-79EF-6D1A9E2F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406" y="188987"/>
            <a:ext cx="6636775" cy="76707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3500" dirty="0">
                <a:solidFill>
                  <a:schemeClr val="bg1"/>
                </a:solidFill>
                <a:latin typeface="Book Antiqua" panose="02040602050305030304" pitchFamily="18" charset="0"/>
              </a:rPr>
              <a:t>Table of Content</a:t>
            </a:r>
            <a:endParaRPr lang="en-IN" sz="35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D170407F-F1AC-EB85-1F87-11332B360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097695"/>
              </p:ext>
            </p:extLst>
          </p:nvPr>
        </p:nvGraphicFramePr>
        <p:xfrm>
          <a:off x="838200" y="145815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55327-760A-93A0-F0D1-5CFD9181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7F8-5CF0-48E4-946A-6F8843AEBDB8}" type="slidenum">
              <a:rPr lang="en-IN" smtClean="0"/>
              <a:t>2</a:t>
            </a:fld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DF594-9577-415F-D498-734654B8E8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10" y="12319"/>
            <a:ext cx="2794825" cy="990570"/>
          </a:xfrm>
          <a:prstGeom prst="rect">
            <a:avLst/>
          </a:prstGeom>
        </p:spPr>
      </p:pic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4B4142D2-5FDB-D8FA-90E4-BBF8B844E9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53" y="85096"/>
            <a:ext cx="2043007" cy="8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68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D9C42-0D71-3080-E391-51D507961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7" y="1185731"/>
            <a:ext cx="11253201" cy="4351338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Book Antiqua" panose="02040602050305030304" pitchFamily="18" charset="0"/>
              </a:rPr>
              <a:t>Road users are at the </a:t>
            </a:r>
            <a:r>
              <a:rPr lang="en-GB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highest risk</a:t>
            </a:r>
            <a:r>
              <a:rPr lang="en-GB" sz="2000" dirty="0">
                <a:latin typeface="Book Antiqua" panose="02040602050305030304" pitchFamily="18" charset="0"/>
              </a:rPr>
              <a:t> in the traffic stream.</a:t>
            </a:r>
          </a:p>
          <a:p>
            <a:r>
              <a:rPr lang="en-GB" sz="2000" dirty="0">
                <a:latin typeface="Book Antiqua" panose="02040602050305030304" pitchFamily="18" charset="0"/>
              </a:rPr>
              <a:t>Unprotected by outside shield/Traffic participants without </a:t>
            </a:r>
            <a:r>
              <a:rPr lang="en-GB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outer protective cells </a:t>
            </a:r>
            <a:r>
              <a:rPr lang="en-GB" sz="2000" dirty="0">
                <a:latin typeface="Book Antiqua" panose="02040602050305030304" pitchFamily="18" charset="0"/>
              </a:rPr>
              <a:t>are comes in the category of Vulnerable road users.</a:t>
            </a:r>
            <a:endParaRPr lang="en-IN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32C897-3359-315E-C8CD-5EAAB5B6F08E}"/>
              </a:ext>
            </a:extLst>
          </p:cNvPr>
          <p:cNvGrpSpPr/>
          <p:nvPr/>
        </p:nvGrpSpPr>
        <p:grpSpPr>
          <a:xfrm>
            <a:off x="6344665" y="2291444"/>
            <a:ext cx="5325671" cy="3929630"/>
            <a:chOff x="16476718" y="3987709"/>
            <a:chExt cx="12778204" cy="948540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B86C2EFD-B962-F28E-7D5C-C90EEBE893D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6476718" y="3987709"/>
            <a:ext cx="12778204" cy="9485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8" name="chart">
              <a:extLst>
                <a:ext uri="{FF2B5EF4-FFF2-40B4-BE49-F238E27FC236}">
                  <a16:creationId xmlns:a16="http://schemas.microsoft.com/office/drawing/2014/main" id="{C09DCB30-CE5C-90D2-2496-C5EC890F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74823" y="5223532"/>
              <a:ext cx="1503115" cy="745842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6B0FBEB9-2971-B5B5-FD24-E72845721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45" b="15813"/>
            <a:stretch/>
          </p:blipFill>
          <p:spPr>
            <a:xfrm>
              <a:off x="16893367" y="9363222"/>
              <a:ext cx="1217176" cy="865930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E49D9401-91FB-672F-B823-0242E3ACC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11764" r="26524"/>
            <a:stretch/>
          </p:blipFill>
          <p:spPr>
            <a:xfrm>
              <a:off x="27385711" y="5907240"/>
              <a:ext cx="692185" cy="1326290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E83E773C-82B9-4989-4956-32016006E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08" r="9591" b="24825"/>
            <a:stretch/>
          </p:blipFill>
          <p:spPr>
            <a:xfrm>
              <a:off x="17010411" y="6375436"/>
              <a:ext cx="1479995" cy="777045"/>
            </a:xfrm>
            <a:prstGeom prst="rect">
              <a:avLst/>
            </a:prstGeom>
          </p:spPr>
        </p:pic>
        <p:pic>
          <p:nvPicPr>
            <p:cNvPr id="15" name="Picture 14" descr="A black outline of a truck&#10;&#10;Description automatically generated">
              <a:extLst>
                <a:ext uri="{FF2B5EF4-FFF2-40B4-BE49-F238E27FC236}">
                  <a16:creationId xmlns:a16="http://schemas.microsoft.com/office/drawing/2014/main" id="{DA853F37-5CAE-E9BF-D920-3CB3B2BB5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683687" y="7694453"/>
              <a:ext cx="1094047" cy="96107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DAAE93D-58E0-9114-0FFE-A91DBC531583}"/>
              </a:ext>
            </a:extLst>
          </p:cNvPr>
          <p:cNvSpPr txBox="1"/>
          <p:nvPr/>
        </p:nvSpPr>
        <p:spPr>
          <a:xfrm>
            <a:off x="475882" y="2291444"/>
            <a:ext cx="532567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Book Antiqua" panose="02040602050305030304" pitchFamily="18" charset="0"/>
              </a:rPr>
              <a:t>Pedestrians are mainly struck by motorized vehicles and have a </a:t>
            </a:r>
            <a:r>
              <a:rPr lang="en-IN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25% share of fatalities</a:t>
            </a:r>
            <a:r>
              <a:rPr lang="en-IN" sz="2000" dirty="0">
                <a:latin typeface="Book Antiqua" panose="02040602050305030304" pitchFamily="18" charset="0"/>
              </a:rPr>
              <a:t> in India.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20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Road crashes not only claim </a:t>
            </a:r>
            <a:r>
              <a:rPr lang="en-GB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lives</a:t>
            </a:r>
            <a:r>
              <a:rPr lang="en-GB" sz="2000" dirty="0">
                <a:latin typeface="Book Antiqua" panose="02040602050305030304" pitchFamily="18" charset="0"/>
              </a:rPr>
              <a:t> and </a:t>
            </a:r>
            <a:r>
              <a:rPr lang="en-GB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inflict injuries</a:t>
            </a:r>
            <a:r>
              <a:rPr lang="en-GB" sz="2000" dirty="0">
                <a:latin typeface="Book Antiqua" panose="02040602050305030304" pitchFamily="18" charset="0"/>
              </a:rPr>
              <a:t> but also create an </a:t>
            </a:r>
            <a:r>
              <a:rPr lang="en-GB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economic burden</a:t>
            </a:r>
            <a:r>
              <a:rPr lang="en-GB" sz="2000" dirty="0">
                <a:latin typeface="Book Antiqua" panose="02040602050305030304" pitchFamily="18" charset="0"/>
              </a:rPr>
              <a:t> to society due to the loss of productivity.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0" i="0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Insufficient road infrastructure</a:t>
            </a:r>
            <a:r>
              <a:rPr lang="en-US" sz="2000" b="0" i="0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, like footpath-biased shared space, as well as the lack of training of the road users,</a:t>
            </a:r>
            <a:r>
              <a:rPr lang="en-GB" sz="2000" b="0" i="0" baseline="0" dirty="0">
                <a:latin typeface="Book Antiqua" panose="02040602050305030304" pitchFamily="18" charset="0"/>
              </a:rPr>
              <a:t> still account for a large number and kinds of accident causes.</a:t>
            </a:r>
            <a:endParaRPr lang="en-US" sz="20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97ACC88-ED20-5A60-8420-95D57D5E8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406" y="188987"/>
            <a:ext cx="6636775" cy="76707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3500" dirty="0">
                <a:solidFill>
                  <a:schemeClr val="bg1"/>
                </a:solidFill>
                <a:latin typeface="Book Antiqua" panose="02040602050305030304" pitchFamily="18" charset="0"/>
              </a:rPr>
              <a:t>Introduction</a:t>
            </a:r>
            <a:endParaRPr lang="en-IN" sz="35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3F53D5-A2B5-FC3D-707D-4D2DDA83C3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10" y="12319"/>
            <a:ext cx="2794825" cy="990570"/>
          </a:xfrm>
          <a:prstGeom prst="rect">
            <a:avLst/>
          </a:prstGeom>
        </p:spPr>
      </p:pic>
      <p:pic>
        <p:nvPicPr>
          <p:cNvPr id="10" name="Picture 9" descr="A close-up of a sign&#10;&#10;Description automatically generated">
            <a:extLst>
              <a:ext uri="{FF2B5EF4-FFF2-40B4-BE49-F238E27FC236}">
                <a16:creationId xmlns:a16="http://schemas.microsoft.com/office/drawing/2014/main" id="{BF272064-A052-DAF3-59A7-313D0A8685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53" y="85096"/>
            <a:ext cx="2043007" cy="8638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B5569-67B1-BF9D-4AED-E1200B07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57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1BB9ED-0868-7EBC-2146-9E3BF968D9C7}"/>
              </a:ext>
            </a:extLst>
          </p:cNvPr>
          <p:cNvSpPr txBox="1">
            <a:spLocks/>
          </p:cNvSpPr>
          <p:nvPr/>
        </p:nvSpPr>
        <p:spPr>
          <a:xfrm>
            <a:off x="1533466" y="1608567"/>
            <a:ext cx="3320246" cy="3744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Angular Time To Collision</a:t>
            </a:r>
            <a:endParaRPr lang="en-IN" sz="2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FA1A27D-4424-8012-DFD8-3791EE35E7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9606"/>
          <a:stretch/>
        </p:blipFill>
        <p:spPr>
          <a:xfrm rot="16200000">
            <a:off x="577673" y="1970013"/>
            <a:ext cx="5757087" cy="3948175"/>
          </a:xfrm>
          <a:prstGeom prst="rect">
            <a:avLst/>
          </a:prstGeom>
        </p:spPr>
      </p:pic>
      <p:pic>
        <p:nvPicPr>
          <p:cNvPr id="41" name="Picture 40" descr="A red car with its roof open&#10;&#10;Description automatically generated">
            <a:extLst>
              <a:ext uri="{FF2B5EF4-FFF2-40B4-BE49-F238E27FC236}">
                <a16:creationId xmlns:a16="http://schemas.microsoft.com/office/drawing/2014/main" id="{2BAED962-50AF-90CE-4E29-FEE746F20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3988" r="11406" b="-1"/>
          <a:stretch/>
        </p:blipFill>
        <p:spPr>
          <a:xfrm>
            <a:off x="2096737" y="5425246"/>
            <a:ext cx="721470" cy="1441471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0EDFD5-79F5-6BBF-9B66-124596EABCDA}"/>
              </a:ext>
            </a:extLst>
          </p:cNvPr>
          <p:cNvCxnSpPr>
            <a:cxnSpLocks/>
          </p:cNvCxnSpPr>
          <p:nvPr/>
        </p:nvCxnSpPr>
        <p:spPr>
          <a:xfrm flipV="1">
            <a:off x="2494510" y="4384486"/>
            <a:ext cx="7995" cy="1787175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>
            <a:extLst>
              <a:ext uri="{FF2B5EF4-FFF2-40B4-BE49-F238E27FC236}">
                <a16:creationId xmlns:a16="http://schemas.microsoft.com/office/drawing/2014/main" id="{4E8BFB40-F8AD-2522-CC6A-F0017F441A19}"/>
              </a:ext>
            </a:extLst>
          </p:cNvPr>
          <p:cNvSpPr/>
          <p:nvPr/>
        </p:nvSpPr>
        <p:spPr>
          <a:xfrm>
            <a:off x="2236093" y="5243902"/>
            <a:ext cx="612009" cy="207334"/>
          </a:xfrm>
          <a:prstGeom prst="arc">
            <a:avLst>
              <a:gd name="adj1" fmla="val 15620712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E3869BE-CAD5-B231-5284-917F7AB92D44}"/>
                  </a:ext>
                </a:extLst>
              </p:cNvPr>
              <p:cNvSpPr txBox="1"/>
              <p:nvPr/>
            </p:nvSpPr>
            <p:spPr>
              <a:xfrm>
                <a:off x="2582652" y="4909800"/>
                <a:ext cx="330314" cy="200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IN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E3869BE-CAD5-B231-5284-917F7AB92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652" y="4909800"/>
                <a:ext cx="330314" cy="200568"/>
              </a:xfrm>
              <a:prstGeom prst="rect">
                <a:avLst/>
              </a:prstGeom>
              <a:blipFill>
                <a:blip r:embed="rId4"/>
                <a:stretch>
                  <a:fillRect l="-11111" b="-15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A red car with its roof open&#10;&#10;Description automatically generated">
            <a:extLst>
              <a:ext uri="{FF2B5EF4-FFF2-40B4-BE49-F238E27FC236}">
                <a16:creationId xmlns:a16="http://schemas.microsoft.com/office/drawing/2014/main" id="{DEC48A49-0C2D-778D-5692-53E11502B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3988" r="11406" b="-1"/>
          <a:stretch/>
        </p:blipFill>
        <p:spPr>
          <a:xfrm rot="1481522">
            <a:off x="3005726" y="3567271"/>
            <a:ext cx="721470" cy="1448573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376DC18-1B75-47E7-80B7-1ECFE59EEADE}"/>
              </a:ext>
            </a:extLst>
          </p:cNvPr>
          <p:cNvCxnSpPr>
            <a:cxnSpLocks/>
          </p:cNvCxnSpPr>
          <p:nvPr/>
        </p:nvCxnSpPr>
        <p:spPr>
          <a:xfrm flipV="1">
            <a:off x="2482163" y="4290768"/>
            <a:ext cx="907156" cy="188089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60842AE-486B-ACA7-3EFB-5C1A7A4F9A14}"/>
                  </a:ext>
                </a:extLst>
              </p:cNvPr>
              <p:cNvSpPr txBox="1"/>
              <p:nvPr/>
            </p:nvSpPr>
            <p:spPr>
              <a:xfrm>
                <a:off x="2256311" y="6078242"/>
                <a:ext cx="1184106" cy="207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IN" sz="1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IN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200" dirty="0">
                  <a:solidFill>
                    <a:schemeClr val="bg1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60842AE-486B-ACA7-3EFB-5C1A7A4F9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11" y="6078242"/>
                <a:ext cx="1184106" cy="207877"/>
              </a:xfrm>
              <a:prstGeom prst="rect">
                <a:avLst/>
              </a:prstGeom>
              <a:blipFill>
                <a:blip r:embed="rId5"/>
                <a:stretch>
                  <a:fillRect b="-264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FC7721C-6259-F85C-D0B1-566FB8280AD6}"/>
                  </a:ext>
                </a:extLst>
              </p:cNvPr>
              <p:cNvSpPr txBox="1"/>
              <p:nvPr/>
            </p:nvSpPr>
            <p:spPr>
              <a:xfrm>
                <a:off x="3342407" y="4221574"/>
                <a:ext cx="1184106" cy="207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IN" sz="1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IN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200" dirty="0">
                  <a:solidFill>
                    <a:schemeClr val="bg1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FC7721C-6259-F85C-D0B1-566FB8280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07" y="4221574"/>
                <a:ext cx="1184106" cy="207877"/>
              </a:xfrm>
              <a:prstGeom prst="rect">
                <a:avLst/>
              </a:prstGeom>
              <a:blipFill>
                <a:blip r:embed="rId6"/>
                <a:stretch>
                  <a:fillRect t="-2941" b="-235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 descr="A person in blue shirt and black pants&#10;&#10;Description automatically generated">
            <a:extLst>
              <a:ext uri="{FF2B5EF4-FFF2-40B4-BE49-F238E27FC236}">
                <a16:creationId xmlns:a16="http://schemas.microsoft.com/office/drawing/2014/main" id="{89DA62B7-D752-5B12-C287-E9B8FBCCB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1589" y="2439431"/>
            <a:ext cx="526878" cy="60721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2" name="Picture 71" descr="A person in blue shirt and black pants&#10;&#10;Description automatically generated">
            <a:extLst>
              <a:ext uri="{FF2B5EF4-FFF2-40B4-BE49-F238E27FC236}">
                <a16:creationId xmlns:a16="http://schemas.microsoft.com/office/drawing/2014/main" id="{817B1E2C-EE1D-92C2-6406-B2F25BFAA9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3680">
            <a:off x="2328671" y="2644055"/>
            <a:ext cx="526878" cy="607210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832FB13-83F9-D63A-F6C0-4D8CF303A4A0}"/>
              </a:ext>
            </a:extLst>
          </p:cNvPr>
          <p:cNvCxnSpPr>
            <a:cxnSpLocks/>
          </p:cNvCxnSpPr>
          <p:nvPr/>
        </p:nvCxnSpPr>
        <p:spPr>
          <a:xfrm>
            <a:off x="1641149" y="2732544"/>
            <a:ext cx="948941" cy="222239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4025EA2-F07C-F522-B675-4F8041C27241}"/>
              </a:ext>
            </a:extLst>
          </p:cNvPr>
          <p:cNvCxnSpPr>
            <a:cxnSpLocks/>
          </p:cNvCxnSpPr>
          <p:nvPr/>
        </p:nvCxnSpPr>
        <p:spPr>
          <a:xfrm>
            <a:off x="2592109" y="2947660"/>
            <a:ext cx="715723" cy="143682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F5C9078-77E3-BDD4-C11A-838BA1CDA6D1}"/>
              </a:ext>
            </a:extLst>
          </p:cNvPr>
          <p:cNvCxnSpPr>
            <a:cxnSpLocks/>
            <a:endCxn id="72" idx="1"/>
          </p:cNvCxnSpPr>
          <p:nvPr/>
        </p:nvCxnSpPr>
        <p:spPr>
          <a:xfrm flipV="1">
            <a:off x="1626397" y="2686933"/>
            <a:ext cx="1003414" cy="45829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Arc 75">
            <a:extLst>
              <a:ext uri="{FF2B5EF4-FFF2-40B4-BE49-F238E27FC236}">
                <a16:creationId xmlns:a16="http://schemas.microsoft.com/office/drawing/2014/main" id="{6B071285-668A-43F8-A5BD-F7D1BCFC5BFC}"/>
              </a:ext>
            </a:extLst>
          </p:cNvPr>
          <p:cNvSpPr/>
          <p:nvPr/>
        </p:nvSpPr>
        <p:spPr>
          <a:xfrm rot="3466173">
            <a:off x="1846196" y="2650502"/>
            <a:ext cx="185838" cy="268895"/>
          </a:xfrm>
          <a:prstGeom prst="arc">
            <a:avLst>
              <a:gd name="adj1" fmla="val 15620712"/>
              <a:gd name="adj2" fmla="val 1995362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AADD207-D673-3DBA-C35B-D3B7F0F4F2ED}"/>
                  </a:ext>
                </a:extLst>
              </p:cNvPr>
              <p:cNvSpPr txBox="1"/>
              <p:nvPr/>
            </p:nvSpPr>
            <p:spPr>
              <a:xfrm>
                <a:off x="1908756" y="2405054"/>
                <a:ext cx="54620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GB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𝑣𝑡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AADD207-D673-3DBA-C35B-D3B7F0F4F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756" y="2405054"/>
                <a:ext cx="546206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5AE68126-DD6F-0E1D-F723-2473D05D40B0}"/>
              </a:ext>
            </a:extLst>
          </p:cNvPr>
          <p:cNvSpPr txBox="1"/>
          <p:nvPr/>
        </p:nvSpPr>
        <p:spPr>
          <a:xfrm rot="16200000">
            <a:off x="2708720" y="2150426"/>
            <a:ext cx="66" cy="2168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sz="12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51E1F75-AE47-4C7E-C70D-922FC5D92BA6}"/>
                  </a:ext>
                </a:extLst>
              </p:cNvPr>
              <p:cNvSpPr txBox="1"/>
              <p:nvPr/>
            </p:nvSpPr>
            <p:spPr>
              <a:xfrm rot="16200000">
                <a:off x="1628936" y="1814453"/>
                <a:ext cx="768608" cy="385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IN" sz="1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sub>
                      </m:sSub>
                      <m:r>
                        <a:rPr lang="en-IN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IN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IN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200" dirty="0">
                  <a:solidFill>
                    <a:schemeClr val="bg1"/>
                  </a:solidFill>
                </a:endParaRPr>
              </a:p>
              <a:p>
                <a:endParaRPr lang="en-IN" sz="1200" dirty="0">
                  <a:solidFill>
                    <a:schemeClr val="bg1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51E1F75-AE47-4C7E-C70D-922FC5D92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28936" y="1814453"/>
                <a:ext cx="768608" cy="385234"/>
              </a:xfrm>
              <a:prstGeom prst="rect">
                <a:avLst/>
              </a:prstGeom>
              <a:blipFill>
                <a:blip r:embed="rId9"/>
                <a:stretch>
                  <a:fillRect l="-1587" t="-3968" b="-47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676F869-3880-8CF8-99F7-7732E470E34F}"/>
                  </a:ext>
                </a:extLst>
              </p:cNvPr>
              <p:cNvSpPr txBox="1"/>
              <p:nvPr/>
            </p:nvSpPr>
            <p:spPr>
              <a:xfrm rot="16200000">
                <a:off x="2196190" y="2111637"/>
                <a:ext cx="1009362" cy="292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IN" sz="1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IN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IN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IN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676F869-3880-8CF8-99F7-7732E470E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96190" y="2111637"/>
                <a:ext cx="1009362" cy="292901"/>
              </a:xfrm>
              <a:prstGeom prst="rect">
                <a:avLst/>
              </a:prstGeom>
              <a:blipFill>
                <a:blip r:embed="rId10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A715504-3487-4B57-4948-70F1E908F30C}"/>
                  </a:ext>
                </a:extLst>
              </p:cNvPr>
              <p:cNvSpPr txBox="1"/>
              <p:nvPr/>
            </p:nvSpPr>
            <p:spPr>
              <a:xfrm rot="17639279">
                <a:off x="2408478" y="3633657"/>
                <a:ext cx="600548" cy="433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i="1" smtClean="0">
                              <a:solidFill>
                                <a:schemeClr val="bg1"/>
                              </a:solidFill>
                              <a:highlight>
                                <a:srgbClr val="0000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highlight>
                                <a:srgbClr val="000000"/>
                              </a:highlight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highlight>
                                <a:srgbClr val="000000"/>
                              </a:highlight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bg1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A715504-3487-4B57-4948-70F1E908F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639279">
                <a:off x="2408478" y="3633657"/>
                <a:ext cx="600548" cy="4337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10B8409-10A4-2FFB-8432-9F39F36FBB74}"/>
              </a:ext>
            </a:extLst>
          </p:cNvPr>
          <p:cNvCxnSpPr>
            <a:cxnSpLocks/>
            <a:stCxn id="83" idx="1"/>
          </p:cNvCxnSpPr>
          <p:nvPr/>
        </p:nvCxnSpPr>
        <p:spPr>
          <a:xfrm>
            <a:off x="2784184" y="3230995"/>
            <a:ext cx="558223" cy="25927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lg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FB49BA4-816B-C9D8-6745-453503E73C79}"/>
                  </a:ext>
                </a:extLst>
              </p:cNvPr>
              <p:cNvSpPr txBox="1"/>
              <p:nvPr/>
            </p:nvSpPr>
            <p:spPr>
              <a:xfrm>
                <a:off x="2784184" y="3092495"/>
                <a:ext cx="64097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200" i="1" kern="0" smtClean="0">
                              <a:solidFill>
                                <a:schemeClr val="bg1"/>
                              </a:solidFill>
                              <a:effectLst/>
                              <a:highlight>
                                <a:srgbClr val="0000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IN" sz="1200" kern="0">
                              <a:solidFill>
                                <a:schemeClr val="bg1"/>
                              </a:solidFill>
                              <a:effectLst/>
                              <a:highlight>
                                <a:srgbClr val="0000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1200" kern="0" smtClean="0">
                              <a:solidFill>
                                <a:schemeClr val="bg1"/>
                              </a:solidFill>
                              <a:effectLst/>
                              <a:highlight>
                                <a:srgbClr val="000000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min</m:t>
                          </m:r>
                        </m:sub>
                      </m:sSub>
                    </m:oMath>
                  </m:oMathPara>
                </a14:m>
                <a:endParaRPr lang="en-IN" sz="1200" dirty="0">
                  <a:solidFill>
                    <a:schemeClr val="bg1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FB49BA4-816B-C9D8-6745-453503E73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184" y="3092495"/>
                <a:ext cx="64097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E1EF5A6-ED81-39DF-D3AA-3B8FE4D92BA4}"/>
              </a:ext>
            </a:extLst>
          </p:cNvPr>
          <p:cNvCxnSpPr>
            <a:cxnSpLocks/>
          </p:cNvCxnSpPr>
          <p:nvPr/>
        </p:nvCxnSpPr>
        <p:spPr>
          <a:xfrm>
            <a:off x="2912966" y="3006475"/>
            <a:ext cx="1191268" cy="245362"/>
          </a:xfrm>
          <a:prstGeom prst="line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B3C6C3B-4EC5-4672-57BE-83FAB61E6CA5}"/>
              </a:ext>
            </a:extLst>
          </p:cNvPr>
          <p:cNvCxnSpPr>
            <a:cxnSpLocks/>
          </p:cNvCxnSpPr>
          <p:nvPr/>
        </p:nvCxnSpPr>
        <p:spPr>
          <a:xfrm flipV="1">
            <a:off x="3338241" y="2487249"/>
            <a:ext cx="451622" cy="995551"/>
          </a:xfrm>
          <a:prstGeom prst="line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BC505A8-4ECB-B7A1-82E0-1444AA6FD888}"/>
              </a:ext>
            </a:extLst>
          </p:cNvPr>
          <p:cNvCxnSpPr>
            <a:cxnSpLocks/>
          </p:cNvCxnSpPr>
          <p:nvPr/>
        </p:nvCxnSpPr>
        <p:spPr>
          <a:xfrm flipH="1">
            <a:off x="3494625" y="2634865"/>
            <a:ext cx="568715" cy="507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1FE2608-C36F-8C80-AC0B-FDEFC8EBB2D4}"/>
                  </a:ext>
                </a:extLst>
              </p:cNvPr>
              <p:cNvSpPr txBox="1"/>
              <p:nvPr/>
            </p:nvSpPr>
            <p:spPr>
              <a:xfrm>
                <a:off x="3789863" y="2240208"/>
                <a:ext cx="938432" cy="45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sz="1200" b="0" i="0" smtClean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Book Antiqua" panose="02040602050305030304" pitchFamily="18" charset="0"/>
                        </a:rPr>
                        <m:t>Point</m:t>
                      </m:r>
                      <m:r>
                        <m:rPr>
                          <m:nor/>
                        </m:rPr>
                        <a:rPr lang="en-IN" sz="1200" b="0" i="0" smtClean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Book Antiqua" panose="0204060205030503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200" b="0" i="0" smtClean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Book Antiqua" panose="020406020503050303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IN" sz="1200" b="0" i="0" smtClean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Book Antiqua" panose="0204060205030503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200" b="0" i="0" smtClean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Book Antiqua" panose="02040602050305030304" pitchFamily="18" charset="0"/>
                        </a:rPr>
                        <m:t>Collison</m:t>
                      </m:r>
                    </m:oMath>
                  </m:oMathPara>
                </a14:m>
                <a:endParaRPr lang="en-IN" sz="1200" dirty="0">
                  <a:solidFill>
                    <a:schemeClr val="bg1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1FE2608-C36F-8C80-AC0B-FDEFC8EBB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863" y="2240208"/>
                <a:ext cx="938432" cy="4574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4F3A2A8-5262-4C14-16DE-912C5603D673}"/>
                  </a:ext>
                </a:extLst>
              </p14:cNvPr>
              <p14:cNvContentPartPr/>
              <p14:nvPr/>
            </p14:nvContentPartPr>
            <p14:xfrm>
              <a:off x="3483498" y="3133796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4F3A2A8-5262-4C14-16DE-912C5603D67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47498" y="3097796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68462BED-DF9F-721A-5A92-DBBB03ADEFCD}"/>
              </a:ext>
            </a:extLst>
          </p:cNvPr>
          <p:cNvSpPr txBox="1"/>
          <p:nvPr/>
        </p:nvSpPr>
        <p:spPr>
          <a:xfrm>
            <a:off x="3241948" y="6070051"/>
            <a:ext cx="1611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  <a:latin typeface="Book Antiqua" panose="02040602050305030304" pitchFamily="18" charset="0"/>
              </a:rPr>
              <a:t>v = Pedestrian</a:t>
            </a:r>
          </a:p>
          <a:p>
            <a:r>
              <a:rPr lang="en-IN" sz="1100" dirty="0" err="1">
                <a:solidFill>
                  <a:schemeClr val="bg1"/>
                </a:solidFill>
                <a:latin typeface="Book Antiqua" panose="02040602050305030304" pitchFamily="18" charset="0"/>
              </a:rPr>
              <a:t>i</a:t>
            </a:r>
            <a:r>
              <a:rPr lang="en-IN" sz="1100" dirty="0">
                <a:solidFill>
                  <a:schemeClr val="bg1"/>
                </a:solidFill>
                <a:latin typeface="Book Antiqua" panose="02040602050305030304" pitchFamily="18" charset="0"/>
              </a:rPr>
              <a:t>= Conflicting Vehicle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55A60AC-DA90-FA22-7B0E-C403B05433D9}"/>
              </a:ext>
            </a:extLst>
          </p:cNvPr>
          <p:cNvGrpSpPr/>
          <p:nvPr/>
        </p:nvGrpSpPr>
        <p:grpSpPr>
          <a:xfrm rot="1238932">
            <a:off x="8228536" y="4694327"/>
            <a:ext cx="2395275" cy="1660873"/>
            <a:chOff x="6309804" y="1628001"/>
            <a:chExt cx="6207564" cy="388988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0556D66-518A-7759-5DAB-7CABD4BAB3E0}"/>
                </a:ext>
              </a:extLst>
            </p:cNvPr>
            <p:cNvGrpSpPr/>
            <p:nvPr/>
          </p:nvGrpSpPr>
          <p:grpSpPr>
            <a:xfrm>
              <a:off x="6309804" y="1628001"/>
              <a:ext cx="6207564" cy="3889880"/>
              <a:chOff x="6309804" y="1628001"/>
              <a:chExt cx="6207564" cy="3889880"/>
            </a:xfrm>
          </p:grpSpPr>
          <p:pic>
            <p:nvPicPr>
              <p:cNvPr id="101" name="Picture 100" descr="A red car with its roof open&#10;&#10;Description automatically generated">
                <a:extLst>
                  <a:ext uri="{FF2B5EF4-FFF2-40B4-BE49-F238E27FC236}">
                    <a16:creationId xmlns:a16="http://schemas.microsoft.com/office/drawing/2014/main" id="{7DCB1CB9-6BA6-D8B9-E5B5-09B2B8FD4A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6" t="3989" r="11406" b="2363"/>
              <a:stretch/>
            </p:blipFill>
            <p:spPr>
              <a:xfrm>
                <a:off x="8144799" y="2196867"/>
                <a:ext cx="1593116" cy="26482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D9882880-2DA7-7AA0-CD82-668F490A03B9}"/>
                      </a:ext>
                    </a:extLst>
                  </p:cNvPr>
                  <p:cNvSpPr txBox="1"/>
                  <p:nvPr/>
                </p:nvSpPr>
                <p:spPr>
                  <a:xfrm>
                    <a:off x="6487268" y="1628001"/>
                    <a:ext cx="2534800" cy="4817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IN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𝑓𝑙𝑡</m:t>
                              </m:r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I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𝑐𝑓𝑙𝑡</m:t>
                              </m:r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N" sz="12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D9882880-2DA7-7AA0-CD82-668F490A0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7268" y="1628001"/>
                    <a:ext cx="2534800" cy="48175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6748" t="-3371" r="-4294" b="-1236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B12B7903-6E82-7029-CF6F-3A87788D8554}"/>
                      </a:ext>
                    </a:extLst>
                  </p:cNvPr>
                  <p:cNvSpPr txBox="1"/>
                  <p:nvPr/>
                </p:nvSpPr>
                <p:spPr>
                  <a:xfrm>
                    <a:off x="10452986" y="3063524"/>
                    <a:ext cx="1807795" cy="4325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IN" sz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rPr>
                      <a:t> </a:t>
                    </a:r>
                    <a:r>
                      <a:rPr lang="en-IN" sz="1200" i="1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rPr>
                      <a:t>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IN" sz="1200" b="0" dirty="0">
                      <a:solidFill>
                        <a:schemeClr val="tx1"/>
                      </a:solidFill>
                      <a:latin typeface="Book Antiqua" panose="0204060205030503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B12B7903-6E82-7029-CF6F-3A87788D85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52986" y="3063524"/>
                    <a:ext cx="1807795" cy="43250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0924" t="-14493" r="-8403" b="-2029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A0C301C5-33D0-F0EC-BEDC-0E3BD70CFD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6178" y="2191470"/>
                <a:ext cx="0" cy="27229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lgDash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B95CAC03-1615-4098-FF3C-5CF7A834E5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028262" y="1658059"/>
                    <a:ext cx="2489106" cy="4817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IN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N" sz="1200" dirty="0">
                      <a:highlight>
                        <a:srgbClr val="FFFF00"/>
                      </a:highlight>
                    </a:endParaRPr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B95CAC03-1615-4098-FF3C-5CF7A834E5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8262" y="1658059"/>
                    <a:ext cx="2489106" cy="48175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6875" t="-3409" r="-5000" b="-125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FC4362CC-7DE0-30D3-2D90-687FFC217EED}"/>
                      </a:ext>
                    </a:extLst>
                  </p:cNvPr>
                  <p:cNvSpPr txBox="1"/>
                  <p:nvPr/>
                </p:nvSpPr>
                <p:spPr>
                  <a:xfrm>
                    <a:off x="9831046" y="5041745"/>
                    <a:ext cx="2489105" cy="43295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IN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𝑏𝑟</m:t>
                              </m:r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𝑏𝑟</m:t>
                              </m:r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N" sz="1200" dirty="0">
                      <a:highlight>
                        <a:srgbClr val="FFFF00"/>
                      </a:highlight>
                    </a:endParaRPr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FC4362CC-7DE0-30D3-2D90-687FFC217E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31046" y="5041745"/>
                    <a:ext cx="2489105" cy="432953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7547" t="-3571" r="-5031" b="-16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DC032DB6-764C-11D8-B040-D7A8993B3C3A}"/>
                      </a:ext>
                    </a:extLst>
                  </p:cNvPr>
                  <p:cNvSpPr txBox="1"/>
                  <p:nvPr/>
                </p:nvSpPr>
                <p:spPr>
                  <a:xfrm>
                    <a:off x="6309804" y="5084928"/>
                    <a:ext cx="2389402" cy="43295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IN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𝑙𝑡</m:t>
                              </m:r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𝑙𝑡</m:t>
                              </m:r>
                              <m:r>
                                <a:rPr lang="en-GB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N" sz="1200" dirty="0">
                      <a:highlight>
                        <a:srgbClr val="FFFF00"/>
                      </a:highlight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DC032DB6-764C-11D8-B040-D7A8993B3C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9804" y="5084928"/>
                    <a:ext cx="2389402" cy="432953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7843" t="-3659" r="-5229" b="-1707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F125CBB-EBD4-6D13-0FB1-6A59A810526B}"/>
                  </a:ext>
                </a:extLst>
              </p:cNvPr>
              <p:cNvSpPr txBox="1"/>
              <p:nvPr/>
            </p:nvSpPr>
            <p:spPr>
              <a:xfrm>
                <a:off x="7785166" y="3137525"/>
                <a:ext cx="203613" cy="53486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IN" sz="1400" dirty="0">
                    <a:latin typeface="Book Antiqua" panose="02040602050305030304" pitchFamily="18" charset="0"/>
                  </a:rPr>
                  <a:t>l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814F09B-9545-3689-2E7F-385CE0748DE7}"/>
                  </a:ext>
                </a:extLst>
              </p:cNvPr>
              <p:cNvSpPr txBox="1"/>
              <p:nvPr/>
            </p:nvSpPr>
            <p:spPr>
              <a:xfrm>
                <a:off x="8970016" y="4968814"/>
                <a:ext cx="203613" cy="45845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IN" sz="1200" dirty="0">
                    <a:latin typeface="Book Antiqua" panose="02040602050305030304" pitchFamily="18" charset="0"/>
                  </a:rPr>
                  <a:t>b</a:t>
                </a: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C01B678-2399-DB13-D4B7-6198DC7F41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7874" y="2191470"/>
                <a:ext cx="1628899" cy="539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A73EC77B-5777-4736-46DB-659B8F06AFEB}"/>
                  </a:ext>
                </a:extLst>
              </p:cNvPr>
              <p:cNvCxnSpPr>
                <a:cxnSpLocks/>
                <a:endCxn id="103" idx="1"/>
              </p:cNvCxnSpPr>
              <p:nvPr/>
            </p:nvCxnSpPr>
            <p:spPr>
              <a:xfrm rot="20361068">
                <a:off x="9034488" y="3252656"/>
                <a:ext cx="1413032" cy="26064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9785AA63-E537-951C-0C09-6502BFBEA555}"/>
                </a:ext>
              </a:extLst>
            </p:cNvPr>
            <p:cNvCxnSpPr>
              <a:cxnSpLocks/>
            </p:cNvCxnSpPr>
            <p:nvPr/>
          </p:nvCxnSpPr>
          <p:spPr>
            <a:xfrm>
              <a:off x="8110665" y="4920429"/>
              <a:ext cx="162725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D84D5E6-F2EA-F763-CCCF-AFE2DDE81F05}"/>
              </a:ext>
            </a:extLst>
          </p:cNvPr>
          <p:cNvGrpSpPr/>
          <p:nvPr/>
        </p:nvGrpSpPr>
        <p:grpSpPr>
          <a:xfrm>
            <a:off x="7960057" y="1734856"/>
            <a:ext cx="2539583" cy="1647980"/>
            <a:chOff x="3996672" y="1398435"/>
            <a:chExt cx="2539583" cy="164798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03B7E23-DDC1-96E6-2226-B6D9FC159DC2}"/>
                </a:ext>
              </a:extLst>
            </p:cNvPr>
            <p:cNvGrpSpPr/>
            <p:nvPr/>
          </p:nvGrpSpPr>
          <p:grpSpPr>
            <a:xfrm>
              <a:off x="4102352" y="1423262"/>
              <a:ext cx="2105089" cy="1598720"/>
              <a:chOff x="5990513" y="1657002"/>
              <a:chExt cx="5455520" cy="3744311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4B510E2-C47F-9498-7895-156B6B648655}"/>
                  </a:ext>
                </a:extLst>
              </p:cNvPr>
              <p:cNvGrpSpPr/>
              <p:nvPr/>
            </p:nvGrpSpPr>
            <p:grpSpPr>
              <a:xfrm>
                <a:off x="5990513" y="1657002"/>
                <a:ext cx="5455520" cy="3744311"/>
                <a:chOff x="5990513" y="1657002"/>
                <a:chExt cx="5455520" cy="3744311"/>
              </a:xfrm>
            </p:grpSpPr>
            <p:pic>
              <p:nvPicPr>
                <p:cNvPr id="87" name="Picture 86" descr="A red car with its roof open&#10;&#10;Description automatically generated">
                  <a:extLst>
                    <a:ext uri="{FF2B5EF4-FFF2-40B4-BE49-F238E27FC236}">
                      <a16:creationId xmlns:a16="http://schemas.microsoft.com/office/drawing/2014/main" id="{CCE604AC-24E8-801A-D3F7-EB0C7F4F97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26" t="3989" r="11406" b="2363"/>
                <a:stretch/>
              </p:blipFill>
              <p:spPr>
                <a:xfrm>
                  <a:off x="8144799" y="2196867"/>
                  <a:ext cx="1593116" cy="26482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153B4C76-B374-6398-4BDA-F2987CA00C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90513" y="1657002"/>
                      <a:ext cx="2389401" cy="4671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𝑖𝑓𝑙𝑡</m:t>
                                </m:r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𝑖𝑓𝑙𝑡</m:t>
                                </m:r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IN" sz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153B4C76-B374-6398-4BDA-F2987CA00CD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0513" y="1657002"/>
                      <a:ext cx="2389401" cy="467191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l="-6623" r="-5298" b="-30303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93FD4508-21DE-A1F8-FF34-FF63504863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63272" y="3063524"/>
                      <a:ext cx="1482761" cy="4325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IN" sz="12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(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IN" sz="12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93FD4508-21DE-A1F8-FF34-FF635048637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63272" y="3063524"/>
                      <a:ext cx="1482761" cy="432500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 l="-10638" t="-26667" r="-10638" b="-5000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8A0DBDC7-DB42-1669-4C6F-C87221CC1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46178" y="2191470"/>
                  <a:ext cx="0" cy="272298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lgDash"/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BEC1637-B022-711F-EF6A-79FB16B49604}"/>
                    </a:ext>
                  </a:extLst>
                </p:cNvPr>
                <p:cNvSpPr txBox="1"/>
                <p:nvPr/>
              </p:nvSpPr>
              <p:spPr>
                <a:xfrm>
                  <a:off x="7546263" y="3137524"/>
                  <a:ext cx="360233" cy="504585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IN" sz="1400" dirty="0">
                      <a:latin typeface="Book Antiqua" panose="02040602050305030304" pitchFamily="18" charset="0"/>
                    </a:rPr>
                    <a:t>l</a:t>
                  </a:r>
                  <a:r>
                    <a:rPr lang="en-IN" sz="1400" baseline="-25000" dirty="0">
                      <a:latin typeface="Book Antiqua" panose="02040602050305030304" pitchFamily="18" charset="0"/>
                    </a:rPr>
                    <a:t>i</a:t>
                  </a:r>
                  <a:endParaRPr lang="en-IN" sz="1400" dirty="0"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2184CCD6-E249-6275-7A16-23F5AD489C8D}"/>
                    </a:ext>
                  </a:extLst>
                </p:cNvPr>
                <p:cNvSpPr txBox="1"/>
                <p:nvPr/>
              </p:nvSpPr>
              <p:spPr>
                <a:xfrm>
                  <a:off x="8782281" y="4968813"/>
                  <a:ext cx="391348" cy="43250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IN" sz="1200" dirty="0">
                      <a:latin typeface="Book Antiqua" panose="02040602050305030304" pitchFamily="18" charset="0"/>
                    </a:rPr>
                    <a:t>b</a:t>
                  </a:r>
                  <a:r>
                    <a:rPr lang="en-IN" sz="1200" baseline="-25000" dirty="0">
                      <a:latin typeface="Book Antiqua" panose="02040602050305030304" pitchFamily="18" charset="0"/>
                    </a:rPr>
                    <a:t>i</a:t>
                  </a:r>
                  <a:endParaRPr lang="en-IN" sz="1200" dirty="0">
                    <a:latin typeface="Book Antiqua" panose="02040602050305030304" pitchFamily="18" charset="0"/>
                  </a:endParaRPr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C50317AF-23CF-5402-7EBC-75D6122EC0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47874" y="2191470"/>
                  <a:ext cx="1628899" cy="539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E17FE67F-4F96-2441-B98E-A6A15E2E7021}"/>
                    </a:ext>
                  </a:extLst>
                </p:cNvPr>
                <p:cNvCxnSpPr>
                  <a:cxnSpLocks/>
                  <a:endCxn id="89" idx="1"/>
                </p:cNvCxnSpPr>
                <p:nvPr/>
              </p:nvCxnSpPr>
              <p:spPr>
                <a:xfrm flipV="1">
                  <a:off x="9029024" y="3279774"/>
                  <a:ext cx="934249" cy="2064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C77B2C52-5E8B-856C-579E-F2F79F173F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0665" y="4920429"/>
                <a:ext cx="16272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lgDash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7190BE2D-EE24-BDDF-B82F-878E6422A19E}"/>
                    </a:ext>
                  </a:extLst>
                </p:cNvPr>
                <p:cNvSpPr txBox="1"/>
                <p:nvPr/>
              </p:nvSpPr>
              <p:spPr>
                <a:xfrm>
                  <a:off x="5639919" y="1398435"/>
                  <a:ext cx="896336" cy="1994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𝑖𝑓𝑟𝑡</m:t>
                            </m:r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𝑖𝑓𝑟𝑡</m:t>
                            </m:r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200" dirty="0">
                    <a:solidFill>
                      <a:schemeClr val="tx1"/>
                    </a:solidFill>
                    <a:highlight>
                      <a:srgbClr val="FFFF00"/>
                    </a:highlight>
                  </a:endParaRPr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7190BE2D-EE24-BDDF-B82F-878E6422A1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919" y="1398435"/>
                  <a:ext cx="896336" cy="199478"/>
                </a:xfrm>
                <a:prstGeom prst="rect">
                  <a:avLst/>
                </a:prstGeom>
                <a:blipFill>
                  <a:blip r:embed="rId29"/>
                  <a:stretch>
                    <a:fillRect l="-2721" r="-5442" b="-3030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6332B61F-BE01-7871-E9FB-8822E9069B35}"/>
                    </a:ext>
                  </a:extLst>
                </p:cNvPr>
                <p:cNvSpPr txBox="1"/>
                <p:nvPr/>
              </p:nvSpPr>
              <p:spPr>
                <a:xfrm>
                  <a:off x="3996672" y="2861749"/>
                  <a:ext cx="921984" cy="184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𝑖𝑏𝑙𝑡</m:t>
                            </m:r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𝑖𝑏𝑙𝑡</m:t>
                            </m:r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200" dirty="0">
                    <a:solidFill>
                      <a:schemeClr val="tx1"/>
                    </a:solidFill>
                    <a:highlight>
                      <a:srgbClr val="FFFF00"/>
                    </a:highlight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6332B61F-BE01-7871-E9FB-8822E9069B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672" y="2861749"/>
                  <a:ext cx="921984" cy="184666"/>
                </a:xfrm>
                <a:prstGeom prst="rect">
                  <a:avLst/>
                </a:prstGeom>
                <a:blipFill>
                  <a:blip r:embed="rId30"/>
                  <a:stretch>
                    <a:fillRect l="-5960" t="-3226" r="-5960" b="-3548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9E541019-377A-99CA-8DC3-2788725C94B5}"/>
                    </a:ext>
                  </a:extLst>
                </p:cNvPr>
                <p:cNvSpPr txBox="1"/>
                <p:nvPr/>
              </p:nvSpPr>
              <p:spPr>
                <a:xfrm>
                  <a:off x="5634243" y="2810270"/>
                  <a:ext cx="896336" cy="184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𝑖𝑏𝑟𝑡</m:t>
                            </m:r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𝑖𝑏𝑟𝑡</m:t>
                            </m:r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200" dirty="0">
                    <a:solidFill>
                      <a:schemeClr val="tx1"/>
                    </a:solidFill>
                    <a:highlight>
                      <a:srgbClr val="FFFF00"/>
                    </a:highlight>
                  </a:endParaRPr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9E541019-377A-99CA-8DC3-2788725C9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4243" y="2810270"/>
                  <a:ext cx="896336" cy="184666"/>
                </a:xfrm>
                <a:prstGeom prst="rect">
                  <a:avLst/>
                </a:prstGeom>
                <a:blipFill>
                  <a:blip r:embed="rId31"/>
                  <a:stretch>
                    <a:fillRect l="-2721" t="-6667" r="-5442" b="-3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A54D90F-021F-97A4-F389-7932C4C397DE}"/>
              </a:ext>
            </a:extLst>
          </p:cNvPr>
          <p:cNvGrpSpPr/>
          <p:nvPr/>
        </p:nvGrpSpPr>
        <p:grpSpPr>
          <a:xfrm rot="6784950">
            <a:off x="6138717" y="4826581"/>
            <a:ext cx="2247139" cy="929891"/>
            <a:chOff x="9154653" y="4138668"/>
            <a:chExt cx="2312458" cy="92989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89BB36-6D4A-EFAC-627A-427379F17522}"/>
                </a:ext>
              </a:extLst>
            </p:cNvPr>
            <p:cNvGrpSpPr/>
            <p:nvPr/>
          </p:nvGrpSpPr>
          <p:grpSpPr>
            <a:xfrm>
              <a:off x="9154653" y="4138668"/>
              <a:ext cx="2312458" cy="929891"/>
              <a:chOff x="916750" y="5206343"/>
              <a:chExt cx="2312458" cy="92989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3D4DBFD-FC31-853C-81D0-03031F6751FC}"/>
                  </a:ext>
                </a:extLst>
              </p:cNvPr>
              <p:cNvGrpSpPr/>
              <p:nvPr/>
            </p:nvGrpSpPr>
            <p:grpSpPr>
              <a:xfrm>
                <a:off x="916750" y="5206343"/>
                <a:ext cx="2312458" cy="929891"/>
                <a:chOff x="3414694" y="1949137"/>
                <a:chExt cx="3834487" cy="2458627"/>
              </a:xfrm>
            </p:grpSpPr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BF7E14FF-CEB4-8376-ABA4-2244B478CC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82415" y="3828001"/>
                  <a:ext cx="111863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lgDash"/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934899F6-7AD9-30FB-BEA8-42C8A00D39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28212" y="2035165"/>
                      <a:ext cx="1720969" cy="52741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IN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I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I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IN" sz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934899F6-7AD9-30FB-BEA8-42C8A00D391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8212" y="2035165"/>
                      <a:ext cx="1720969" cy="527419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 l="-12371" t="-6627" r="-3093" b="-4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D4634DB3-CB1B-8673-5597-FD2182C4AF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14694" y="1949137"/>
                      <a:ext cx="1655321" cy="52741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IN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𝑓𝑙𝑡</m:t>
                                </m:r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𝑓𝑙𝑡</m:t>
                                </m:r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IN" sz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D4634DB3-CB1B-8673-5597-FD2182C4AFE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14694" y="1949137"/>
                      <a:ext cx="1655321" cy="527419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 l="-12903" t="-6875" r="-4301" b="-43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8F2AA0A4-F54C-0DF8-93FA-2B73093076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75821" y="3891499"/>
                      <a:ext cx="1720969" cy="48825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IN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I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𝑏𝑟</m:t>
                                </m:r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I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𝑏𝑟</m:t>
                                </m:r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IN" sz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8F2AA0A4-F54C-0DF8-93FA-2B73093076B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75821" y="3891499"/>
                      <a:ext cx="1720969" cy="488256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 l="-13542" t="-6667" r="-4167" b="-42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79F25532-F37E-3340-DEC6-BC42F21A9D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43224" y="3919507"/>
                      <a:ext cx="1655322" cy="48825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IN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I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𝑙𝑡</m:t>
                                </m:r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I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𝑙𝑡</m:t>
                                </m:r>
                                <m:r>
                                  <a:rPr lang="en-GB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IN" sz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79F25532-F37E-3340-DEC6-BC42F21A9DA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43224" y="3919507"/>
                      <a:ext cx="1655322" cy="488257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l="-13978" t="-6918" r="-4301" b="-50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FD8067A1-B257-4B8C-2711-488FB06B45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0733" y="2528586"/>
                  <a:ext cx="0" cy="111557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lgDash"/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4831C98-1D51-C8F7-1559-C8C02D761DD9}"/>
                    </a:ext>
                  </a:extLst>
                </p:cNvPr>
                <p:cNvSpPr txBox="1"/>
                <p:nvPr/>
              </p:nvSpPr>
              <p:spPr>
                <a:xfrm>
                  <a:off x="3994842" y="2804934"/>
                  <a:ext cx="203615" cy="5696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IN" sz="1400" dirty="0">
                      <a:latin typeface="Book Antiqua" panose="02040602050305030304" pitchFamily="18" charset="0"/>
                    </a:rPr>
                    <a:t>l</a:t>
                  </a:r>
                </a:p>
              </p:txBody>
            </p:sp>
            <p:pic>
              <p:nvPicPr>
                <p:cNvPr id="22" name="Picture 21" descr="A person in blue shirt and black pants&#10;&#10;Description automatically generated">
                  <a:extLst>
                    <a:ext uri="{FF2B5EF4-FFF2-40B4-BE49-F238E27FC236}">
                      <a16:creationId xmlns:a16="http://schemas.microsoft.com/office/drawing/2014/main" id="{570A6BFB-B9A2-8034-EDC3-66C7122E46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85477" y="2528586"/>
                  <a:ext cx="1115574" cy="111557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0BA4CF4-2E5C-D25F-AC5E-90989E1C9B28}"/>
                      </a:ext>
                    </a:extLst>
                  </p:cNvPr>
                  <p:cNvSpPr txBox="1"/>
                  <p:nvPr/>
                </p:nvSpPr>
                <p:spPr>
                  <a:xfrm>
                    <a:off x="2387924" y="5528050"/>
                    <a:ext cx="767327" cy="184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IN" sz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rPr>
                      <a:t> </a:t>
                    </a:r>
                    <a:r>
                      <a:rPr lang="en-IN" sz="1200" i="1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rPr>
                      <a:t>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I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IN" sz="1200" b="0" dirty="0">
                      <a:solidFill>
                        <a:schemeClr val="tx1"/>
                      </a:solidFill>
                      <a:latin typeface="Book Antiqua" panose="0204060205030503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0BA4CF4-2E5C-D25F-AC5E-90989E1C9B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7924" y="5528050"/>
                    <a:ext cx="767327" cy="184666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l="-16667" t="-12000" r="-14103" b="-72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A12BFDA-6767-4C4A-BDAA-D467712001C8}"/>
                  </a:ext>
                </a:extLst>
              </p:cNvPr>
              <p:cNvCxnSpPr>
                <a:cxnSpLocks/>
                <a:endCxn id="11" idx="1"/>
              </p:cNvCxnSpPr>
              <p:nvPr/>
            </p:nvCxnSpPr>
            <p:spPr>
              <a:xfrm rot="14779325" flipH="1">
                <a:off x="2063142" y="5405996"/>
                <a:ext cx="147459" cy="481717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 descr="A person in blue shirt and black pants&#10;&#10;Description automatically generated">
              <a:extLst>
                <a:ext uri="{FF2B5EF4-FFF2-40B4-BE49-F238E27FC236}">
                  <a16:creationId xmlns:a16="http://schemas.microsoft.com/office/drawing/2014/main" id="{65DC3B23-0C0F-563D-EA5A-31B714791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9228" y="4299867"/>
              <a:ext cx="484306" cy="55814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16A8F5-E115-34FC-2D04-1C7AF40D643F}"/>
              </a:ext>
            </a:extLst>
          </p:cNvPr>
          <p:cNvGrpSpPr/>
          <p:nvPr/>
        </p:nvGrpSpPr>
        <p:grpSpPr>
          <a:xfrm>
            <a:off x="6337928" y="1469279"/>
            <a:ext cx="1123190" cy="2247141"/>
            <a:chOff x="4217381" y="1219574"/>
            <a:chExt cx="1123190" cy="22471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F5F1EF8-533D-0DA0-2EB9-7BA268D966F4}"/>
                </a:ext>
              </a:extLst>
            </p:cNvPr>
            <p:cNvGrpSpPr/>
            <p:nvPr/>
          </p:nvGrpSpPr>
          <p:grpSpPr>
            <a:xfrm rot="5400000">
              <a:off x="3655405" y="1781550"/>
              <a:ext cx="2247141" cy="1123190"/>
              <a:chOff x="9154654" y="4138666"/>
              <a:chExt cx="2312460" cy="1006187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7CDC12A-5C2F-006A-7B59-2DE0F9133EE9}"/>
                  </a:ext>
                </a:extLst>
              </p:cNvPr>
              <p:cNvGrpSpPr/>
              <p:nvPr/>
            </p:nvGrpSpPr>
            <p:grpSpPr>
              <a:xfrm>
                <a:off x="9154654" y="4138666"/>
                <a:ext cx="2312460" cy="1006187"/>
                <a:chOff x="916751" y="5206341"/>
                <a:chExt cx="2312460" cy="1006187"/>
              </a:xfrm>
            </p:grpSpPr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BCEA4BB9-4CE4-797E-AD87-ABF012E1DBB7}"/>
                    </a:ext>
                  </a:extLst>
                </p:cNvPr>
                <p:cNvGrpSpPr/>
                <p:nvPr/>
              </p:nvGrpSpPr>
              <p:grpSpPr>
                <a:xfrm>
                  <a:off x="916751" y="5206341"/>
                  <a:ext cx="2312460" cy="1006187"/>
                  <a:chOff x="3414694" y="1949135"/>
                  <a:chExt cx="3834488" cy="2660356"/>
                </a:xfrm>
              </p:grpSpPr>
              <p:cxnSp>
                <p:nvCxnSpPr>
                  <p:cNvPr id="123" name="Straight Arrow Connector 122">
                    <a:extLst>
                      <a:ext uri="{FF2B5EF4-FFF2-40B4-BE49-F238E27FC236}">
                        <a16:creationId xmlns:a16="http://schemas.microsoft.com/office/drawing/2014/main" id="{2B617CE2-2D3A-F647-86CA-46E7F8C006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82415" y="3828001"/>
                    <a:ext cx="1118636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lgDash"/>
                    <a:headEnd type="triangle"/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4" name="TextBox 123">
                        <a:extLst>
                          <a:ext uri="{FF2B5EF4-FFF2-40B4-BE49-F238E27FC236}">
                            <a16:creationId xmlns:a16="http://schemas.microsoft.com/office/drawing/2014/main" id="{122543F5-D583-217B-3481-BD25E44DEAF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528213" y="2035166"/>
                        <a:ext cx="1720969" cy="5274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IN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4" name="TextBox 123">
                        <a:extLst>
                          <a:ext uri="{FF2B5EF4-FFF2-40B4-BE49-F238E27FC236}">
                            <a16:creationId xmlns:a16="http://schemas.microsoft.com/office/drawing/2014/main" id="{122543F5-D583-217B-3481-BD25E44DEAF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528213" y="2035166"/>
                        <a:ext cx="1720969" cy="527420"/>
                      </a:xfrm>
                      <a:prstGeom prst="rect">
                        <a:avLst/>
                      </a:prstGeom>
                      <a:blipFill>
                        <a:blip r:embed="rId33"/>
                        <a:stretch>
                          <a:fillRect l="-27273" t="-4819" r="-3030" b="-481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I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5" name="TextBox 124">
                        <a:extLst>
                          <a:ext uri="{FF2B5EF4-FFF2-40B4-BE49-F238E27FC236}">
                            <a16:creationId xmlns:a16="http://schemas.microsoft.com/office/drawing/2014/main" id="{94A79FE7-8BE5-7767-D516-8CDB4804275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14694" y="1949135"/>
                        <a:ext cx="1655320" cy="5274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𝑓𝑙𝑡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𝑓𝑙𝑡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IN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5" name="TextBox 124">
                        <a:extLst>
                          <a:ext uri="{FF2B5EF4-FFF2-40B4-BE49-F238E27FC236}">
                            <a16:creationId xmlns:a16="http://schemas.microsoft.com/office/drawing/2014/main" id="{94A79FE7-8BE5-7767-D516-8CDB4804275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14694" y="1949135"/>
                        <a:ext cx="1655320" cy="527420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 l="-30303" t="-5031" b="-566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I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6" name="TextBox 125">
                        <a:extLst>
                          <a:ext uri="{FF2B5EF4-FFF2-40B4-BE49-F238E27FC236}">
                            <a16:creationId xmlns:a16="http://schemas.microsoft.com/office/drawing/2014/main" id="{D2917A1C-7E41-136D-03E5-0759C8D066B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386079" y="4009529"/>
                        <a:ext cx="1720970" cy="48825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𝑏𝑟</m:t>
                                  </m:r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𝑏𝑟</m:t>
                                  </m:r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IN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6" name="TextBox 125">
                        <a:extLst>
                          <a:ext uri="{FF2B5EF4-FFF2-40B4-BE49-F238E27FC236}">
                            <a16:creationId xmlns:a16="http://schemas.microsoft.com/office/drawing/2014/main" id="{D2917A1C-7E41-136D-03E5-0759C8D066B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386079" y="4009529"/>
                        <a:ext cx="1720970" cy="488257"/>
                      </a:xfrm>
                      <a:prstGeom prst="rect">
                        <a:avLst/>
                      </a:prstGeom>
                      <a:blipFill>
                        <a:blip r:embed="rId45"/>
                        <a:stretch>
                          <a:fillRect l="-24242" t="-5455" r="-6061" b="-484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I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7" name="TextBox 126">
                        <a:extLst>
                          <a:ext uri="{FF2B5EF4-FFF2-40B4-BE49-F238E27FC236}">
                            <a16:creationId xmlns:a16="http://schemas.microsoft.com/office/drawing/2014/main" id="{CABE25F7-A80F-4252-35F0-0C16997B592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54754" y="4121234"/>
                        <a:ext cx="1655322" cy="48825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𝑙𝑡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I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𝑙𝑡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IN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7" name="TextBox 126">
                        <a:extLst>
                          <a:ext uri="{FF2B5EF4-FFF2-40B4-BE49-F238E27FC236}">
                            <a16:creationId xmlns:a16="http://schemas.microsoft.com/office/drawing/2014/main" id="{CABE25F7-A80F-4252-35F0-0C16997B592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54754" y="4121234"/>
                        <a:ext cx="1655322" cy="488257"/>
                      </a:xfrm>
                      <a:prstGeom prst="rect">
                        <a:avLst/>
                      </a:prstGeom>
                      <a:blipFill>
                        <a:blip r:embed="rId46"/>
                        <a:stretch>
                          <a:fillRect l="-23529" t="-5660" r="-2941" b="-503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I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29" name="Straight Arrow Connector 128">
                    <a:extLst>
                      <a:ext uri="{FF2B5EF4-FFF2-40B4-BE49-F238E27FC236}">
                        <a16:creationId xmlns:a16="http://schemas.microsoft.com/office/drawing/2014/main" id="{0A3C2419-8525-5BE2-8817-8AC235E7E1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20733" y="2528586"/>
                    <a:ext cx="0" cy="111557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lgDash"/>
                    <a:headEnd type="triangle"/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A9C10E5C-4816-83FD-BFB4-73675A57142F}"/>
                      </a:ext>
                    </a:extLst>
                  </p:cNvPr>
                  <p:cNvSpPr txBox="1"/>
                  <p:nvPr/>
                </p:nvSpPr>
                <p:spPr>
                  <a:xfrm>
                    <a:off x="3994842" y="2804934"/>
                    <a:ext cx="203615" cy="56963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GB" sz="1400" dirty="0">
                        <a:latin typeface="Book Antiqua" panose="020406020503050303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a:t>l</a:t>
                    </a:r>
                    <a:r>
                      <a:rPr lang="en-GB" sz="1400" baseline="-25000" dirty="0">
                        <a:latin typeface="Book Antiqua" panose="020406020503050303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a:t>v</a:t>
                    </a:r>
                    <a:endParaRPr lang="en-IN" sz="1400" dirty="0">
                      <a:latin typeface="Book Antiqua" panose="020406020503050303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endParaRPr>
                  </a:p>
                </p:txBody>
              </p:sp>
              <p:pic>
                <p:nvPicPr>
                  <p:cNvPr id="128" name="Picture 127" descr="A person in blue shirt and black pants&#10;&#10;Description automatically generated">
                    <a:extLst>
                      <a:ext uri="{FF2B5EF4-FFF2-40B4-BE49-F238E27FC236}">
                        <a16:creationId xmlns:a16="http://schemas.microsoft.com/office/drawing/2014/main" id="{F901DD80-F507-EED0-F6F2-97E9E7DBBB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85477" y="2528586"/>
                    <a:ext cx="1115574" cy="1115574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1D7C6888-2EA5-61F8-49E8-6BB3B3E3EF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87924" y="5528049"/>
                      <a:ext cx="767327" cy="1846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IN" sz="12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(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IN" sz="12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1D7C6888-2EA5-61F8-49E8-6BB3B3E3EFB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87924" y="5528049"/>
                      <a:ext cx="767327" cy="184666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 l="-48387" t="-8197" r="-25806" b="-819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2682FE12-4F73-83B1-AB5F-89A020E43010}"/>
                    </a:ext>
                  </a:extLst>
                </p:cNvPr>
                <p:cNvCxnSpPr>
                  <a:cxnSpLocks/>
                  <a:endCxn id="121" idx="1"/>
                </p:cNvCxnSpPr>
                <p:nvPr/>
              </p:nvCxnSpPr>
              <p:spPr>
                <a:xfrm rot="16200000">
                  <a:off x="2110400" y="5395800"/>
                  <a:ext cx="52944" cy="502106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" name="Picture 3" descr="A person in blue shirt and black pants&#10;&#10;Description automatically generated">
                <a:extLst>
                  <a:ext uri="{FF2B5EF4-FFF2-40B4-BE49-F238E27FC236}">
                    <a16:creationId xmlns:a16="http://schemas.microsoft.com/office/drawing/2014/main" id="{914B0C84-E70E-0D7E-6F54-FBF0A435A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9228" y="4299867"/>
                <a:ext cx="484306" cy="55814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3B06FB-17A0-D36C-884C-C987F37E3BFD}"/>
                </a:ext>
              </a:extLst>
            </p:cNvPr>
            <p:cNvSpPr txBox="1"/>
            <p:nvPr/>
          </p:nvSpPr>
          <p:spPr>
            <a:xfrm rot="5400000">
              <a:off x="4344066" y="1990548"/>
              <a:ext cx="23935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dirty="0" err="1">
                  <a:latin typeface="Book Antiqua" panose="020406020503050303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b</a:t>
              </a:r>
              <a:r>
                <a:rPr lang="en-GB" sz="1400" baseline="-25000" dirty="0" err="1">
                  <a:latin typeface="Book Antiqua" panose="020406020503050303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v</a:t>
              </a:r>
              <a:endParaRPr lang="en-IN" sz="1400" dirty="0">
                <a:latin typeface="Book Antiqua" panose="02040602050305030304" pitchFamily="18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8AB191B-56AA-31AF-EE46-83D4221037BC}"/>
              </a:ext>
            </a:extLst>
          </p:cNvPr>
          <p:cNvSpPr txBox="1"/>
          <p:nvPr/>
        </p:nvSpPr>
        <p:spPr>
          <a:xfrm>
            <a:off x="5879087" y="1110439"/>
            <a:ext cx="4939273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Step 1</a:t>
            </a:r>
            <a:endParaRPr lang="en-IN" dirty="0">
              <a:latin typeface="Book Antiqua" panose="0204060205030503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912695-AE52-09F7-8D03-E5DE5F724F29}"/>
              </a:ext>
            </a:extLst>
          </p:cNvPr>
          <p:cNvSpPr txBox="1"/>
          <p:nvPr/>
        </p:nvSpPr>
        <p:spPr>
          <a:xfrm>
            <a:off x="5895917" y="3732594"/>
            <a:ext cx="4939275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Step 2</a:t>
            </a:r>
            <a:endParaRPr lang="en-IN" dirty="0">
              <a:latin typeface="Book Antiqua" panose="0204060205030503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34FAC7-9582-04B2-39CA-AF9F1EC6463D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10" y="12319"/>
            <a:ext cx="2794825" cy="990570"/>
          </a:xfrm>
          <a:prstGeom prst="rect">
            <a:avLst/>
          </a:prstGeom>
        </p:spPr>
      </p:pic>
      <p:pic>
        <p:nvPicPr>
          <p:cNvPr id="16" name="Picture 15" descr="A close-up of a sign&#10;&#10;Description automatically generated">
            <a:extLst>
              <a:ext uri="{FF2B5EF4-FFF2-40B4-BE49-F238E27FC236}">
                <a16:creationId xmlns:a16="http://schemas.microsoft.com/office/drawing/2014/main" id="{C01680AA-A636-C34A-E606-B2DB300B519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53" y="85096"/>
            <a:ext cx="2043007" cy="863833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570921DD-0647-FDDA-AC9B-9CD33E176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406" y="188987"/>
            <a:ext cx="6636775" cy="76707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3500" dirty="0">
                <a:solidFill>
                  <a:schemeClr val="bg1"/>
                </a:solidFill>
                <a:latin typeface="Book Antiqua" panose="02040602050305030304" pitchFamily="18" charset="0"/>
              </a:rPr>
              <a:t>Methodology</a:t>
            </a:r>
            <a:endParaRPr lang="en-IN" sz="35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7B8936D6-54C7-2A9B-60B6-97D11BC0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8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  <p:bldP spid="53" grpId="0"/>
      <p:bldP spid="54" grpId="0"/>
      <p:bldP spid="76" grpId="0" animBg="1"/>
      <p:bldP spid="77" grpId="0"/>
      <p:bldP spid="79" grpId="0"/>
      <p:bldP spid="80" grpId="0"/>
      <p:bldP spid="81" grpId="0"/>
      <p:bldP spid="83" grpId="0"/>
      <p:bldP spid="68" grpId="0"/>
      <p:bldP spid="70" grpId="0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F64F-BCFC-F3FA-75EB-F4DC53A5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123" y="88695"/>
            <a:ext cx="5887556" cy="990570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IN" sz="3500" dirty="0">
                <a:solidFill>
                  <a:schemeClr val="bg1"/>
                </a:solidFill>
                <a:latin typeface="Book Antiqua" panose="02040602050305030304" pitchFamily="18" charset="0"/>
              </a:rPr>
              <a:t>Road Users 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0BF388-CE2E-7BA8-79C0-8B375C34BD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346" y="1215266"/>
                <a:ext cx="10917371" cy="5279923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IN" sz="1800" i="1" dirty="0"/>
              </a:p>
              <a:p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IN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𝑉𝑒h𝑖𝑐𝑙𝑒</m:t>
                    </m:r>
                    <m:r>
                      <a:rPr lang="en-IN" sz="200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{"/>
                        <m:endChr m:val="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𝑖𝑓𝑙𝑡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𝑖𝑓𝑙𝑡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𝑣𝑒h𝑖𝑐𝑙𝑒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𝑓𝑟𝑜𝑛𝑡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𝑐𝑜𝑟𝑛𝑒𝑟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𝑡𝑖𝑚𝑒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𝑖𝑓𝑟𝑡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𝑖𝑓𝑟𝑡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𝑣𝑒h𝑖𝑐𝑙𝑒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𝑓𝑟𝑜𝑛𝑡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𝑐𝑜𝑟𝑛𝑒𝑟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𝑡𝑖𝑚𝑒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𝑖𝑏𝑙𝑡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𝑖𝑏𝑙𝑡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𝑣𝑒h𝑖𝑐𝑙𝑒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𝑏𝑎𝑐𝑘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𝑐𝑜𝑟𝑛𝑒𝑟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𝑡𝑖𝑚𝑒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𝑖𝑏𝑟𝑡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𝑖𝑏𝑟𝑡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𝑣𝑒h𝑖𝑐𝑙𝑒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𝑏𝑎𝑐𝑘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𝑐𝑜𝑟𝑛𝑒𝑟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𝑡𝑖𝑚𝑒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IN" sz="2000" i="1" dirty="0"/>
              </a:p>
              <a:p>
                <a:endParaRPr lang="en-IN" sz="2000" i="1" dirty="0"/>
              </a:p>
              <a:p>
                <a14:m>
                  <m:oMath xmlns:m="http://schemas.openxmlformats.org/officeDocument/2006/math">
                    <m:r>
                      <a:rPr lang="en-IN" sz="200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IN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𝑃𝑒𝑑𝑒𝑠𝑡𝑟𝑖𝑎𝑛</m:t>
                    </m:r>
                    <m:r>
                      <a:rPr lang="en-IN" sz="200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{"/>
                        <m:endChr m:val="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𝑣𝑓𝑙𝑡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𝑣𝑓𝑙𝑡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𝑃𝑒𝑑𝑒𝑠𝑡𝑟𝑖𝑎𝑛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𝑓𝑟𝑜𝑛𝑡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𝑐𝑜𝑟𝑛𝑒𝑟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𝑡𝑖𝑚𝑒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𝑣𝑓𝑟𝑡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𝑣𝑓𝑟𝑡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𝑃𝑒𝑑𝑒𝑠𝑡𝑟𝑖𝑎𝑛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𝑓𝑟𝑜𝑛𝑡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𝑐𝑜𝑟𝑛𝑒𝑟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𝑡𝑖𝑚𝑒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𝑣𝑏𝑙𝑡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𝑣𝑏𝑙𝑡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𝑃𝑒𝑑𝑒𝑠𝑡𝑟𝑖𝑎𝑛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𝑏𝑎𝑐𝑘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𝑐𝑜𝑟𝑛𝑒𝑟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𝑡𝑖𝑚𝑒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𝑣𝑏𝑟𝑡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𝑣𝑏𝑟𝑡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𝑃𝑒𝑑𝑒𝑠𝑡𝑟𝑖𝑎𝑛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𝑏𝑎𝑐𝑘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𝑐𝑜𝑟𝑛𝑒𝑟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𝑡𝑖𝑚𝑒</m:t>
                            </m:r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IN" sz="2000" dirty="0"/>
              </a:p>
              <a:p>
                <a:endParaRPr lang="en-IN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0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 panose="02040503050406030204" pitchFamily="18" charset="0"/>
                              </a:rPr>
                              <m:t>it</m:t>
                            </m:r>
                          </m:e>
                          <m:sub>
                            <m:r>
                              <a:rPr lang="en-IN" sz="200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b>
                    </m:sSub>
                    <m:r>
                      <a:rPr lang="en-IN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000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0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sz="2000">
                                        <a:latin typeface="Cambria Math" panose="02040503050406030204" pitchFamily="18" charset="0"/>
                                      </a:rPr>
                                      <m:t>it</m:t>
                                    </m:r>
                                  </m:e>
                                  <m:sub>
                                    <m:r>
                                      <a:rPr lang="en-IN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sz="2000">
                                        <a:latin typeface="Cambria Math" panose="02040503050406030204" pitchFamily="18" charset="0"/>
                                      </a:rPr>
                                      <m:t>it</m:t>
                                    </m:r>
                                  </m:e>
                                  <m:sub>
                                    <m:r>
                                      <a:rPr lang="en-IN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sz="2000">
                                        <a:latin typeface="Cambria Math" panose="02040503050406030204" pitchFamily="18" charset="0"/>
                                      </a:rPr>
                                      <m:t>it</m:t>
                                    </m:r>
                                  </m:e>
                                  <m:sub>
                                    <m:r>
                                      <a:rPr lang="en-IN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sz="2000">
                                        <a:latin typeface="Cambria Math" panose="02040503050406030204" pitchFamily="18" charset="0"/>
                                      </a:rPr>
                                      <m:t>it</m:t>
                                    </m:r>
                                  </m:e>
                                  <m:sub>
                                    <m:r>
                                      <a:rPr lang="en-IN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IN" sz="2000" dirty="0"/>
                  <a:t> </a:t>
                </a:r>
              </a:p>
              <a:p>
                <a:endParaRPr lang="en-IN" sz="20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IN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IN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IN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𝑖𝑓𝑙𝑡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𝑖𝑓𝑙𝑡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𝑖𝑓𝑙𝑡</m:t>
                                  </m:r>
                                </m:sub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𝑖𝑓𝑙𝑡</m:t>
                                  </m:r>
                                </m:sub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IN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0BF388-CE2E-7BA8-79C0-8B375C34B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346" y="1215266"/>
                <a:ext cx="10917371" cy="527992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B099708-FC89-909B-29D3-D8BD4081B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10" y="12319"/>
            <a:ext cx="2794825" cy="990570"/>
          </a:xfrm>
          <a:prstGeom prst="rect">
            <a:avLst/>
          </a:prstGeom>
        </p:spPr>
      </p:pic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B76E840D-ADF5-B28A-0D3C-D3C9F106B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53" y="85096"/>
            <a:ext cx="2043007" cy="863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39ECE5-0787-BDF6-3DCC-D7FD72A5E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9175" y="1590221"/>
            <a:ext cx="1754187" cy="997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B058F2-E29D-4CF0-1CEA-076656595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8864" y="2962597"/>
            <a:ext cx="1243587" cy="1964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D7D2EA-920A-D759-9F6C-EF44CE893A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86380">
            <a:off x="6187332" y="4996603"/>
            <a:ext cx="1330367" cy="1703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5305DF-428A-9D07-76E7-8F339B6026B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187" t="10915"/>
          <a:stretch>
            <a:fillRect/>
          </a:stretch>
        </p:blipFill>
        <p:spPr>
          <a:xfrm>
            <a:off x="8034643" y="5389247"/>
            <a:ext cx="1451602" cy="1212297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DBB835-D375-DFEF-F6CD-473311EB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9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74400-2017-CA52-D9C1-CF9774EF15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5414" y="1259456"/>
                <a:ext cx="11100759" cy="4992269"/>
              </a:xfrm>
            </p:spPr>
            <p:txBody>
              <a:bodyPr>
                <a:normAutofit/>
              </a:bodyPr>
              <a:lstStyle/>
              <a:p>
                <a:r>
                  <a:rPr lang="en-IN" sz="2400" dirty="0">
                    <a:latin typeface="Book Antiqua" panose="02040602050305030304" pitchFamily="18" charset="0"/>
                  </a:rPr>
                  <a:t>The ATTC is the minimum time between the pedestrian and the vehicle in the collision course.</a:t>
                </a:r>
              </a:p>
              <a:p>
                <a:endParaRPr lang="en-IN" sz="2400" dirty="0">
                  <a:latin typeface="Book Antiqua" panose="0204060205030503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𝑇𝑇𝐶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𝜕𝛿</m:t>
                            </m:r>
                          </m:num>
                          <m:den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den>
                    </m:f>
                  </m:oMath>
                </a14:m>
                <a:endParaRPr lang="en-IN" sz="2400" dirty="0">
                  <a:latin typeface="Book Antiqua" panose="02040602050305030304" pitchFamily="18" charset="0"/>
                </a:endParaRPr>
              </a:p>
              <a:p>
                <a:endParaRPr lang="en-IN" sz="2400" dirty="0">
                  <a:latin typeface="Book Antiqua" panose="0204060205030503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𝜕𝛿</m:t>
                        </m:r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IN" sz="24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𝑉𝑥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sSub>
                                      <m:sSubPr>
                                        <m:ctrlP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𝑉𝑥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sSub>
                                      <m:sSubPr>
                                        <m:ctrlP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𝑡𝑖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𝑉𝑦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sSub>
                                      <m:sSubPr>
                                        <m:ctrlP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𝑉𝑦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sSub>
                                      <m:sSubPr>
                                        <m:ctrlP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𝑡𝑖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IN" sz="2400" dirty="0">
                  <a:latin typeface="Book Antiqua" panose="02040602050305030304" pitchFamily="18" charset="0"/>
                </a:endParaRPr>
              </a:p>
              <a:p>
                <a:endParaRPr lang="en-IN" sz="2400" dirty="0">
                  <a:latin typeface="Book Antiqua" panose="0204060205030503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𝐶𝑜𝑙𝑙𝑖𝑠𝑖𝑜𝑛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𝐶𝑜𝑢𝑟𝑠𝑒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&lt; 0.5×</m:t>
                              </m:r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𝑊𝑜𝑃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𝑊𝑜𝑉</m:t>
                                  </m:r>
                                </m:e>
                              </m:d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mr>
                          <m:m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e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𝑂𝑡h𝑒𝑟𝑤𝑖𝑠𝑒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N" sz="24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74400-2017-CA52-D9C1-CF9774EF1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414" y="1259456"/>
                <a:ext cx="11100759" cy="4992269"/>
              </a:xfrm>
              <a:blipFill>
                <a:blip r:embed="rId2"/>
                <a:stretch>
                  <a:fillRect l="-769" t="-15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B984213-6040-36BE-AC66-D2293D637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10" y="12319"/>
            <a:ext cx="2794825" cy="990570"/>
          </a:xfrm>
          <a:prstGeom prst="rect">
            <a:avLst/>
          </a:prstGeom>
        </p:spPr>
      </p:pic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CAAF7D5D-A3B2-4260-2702-B269C3F22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53" y="85096"/>
            <a:ext cx="2043007" cy="8638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5F44E8-B3C8-B566-0C9F-E232E754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406" y="188987"/>
            <a:ext cx="6636775" cy="76707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3500" dirty="0">
                <a:solidFill>
                  <a:schemeClr val="bg1"/>
                </a:solidFill>
                <a:latin typeface="Book Antiqua" panose="02040602050305030304" pitchFamily="18" charset="0"/>
              </a:rPr>
              <a:t>ATTC Formulation</a:t>
            </a:r>
            <a:endParaRPr lang="en-IN" sz="35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CCC107-28E2-D73B-CA66-1E9A1204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45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AC14DD-0727-A43D-F908-783D72D3A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10" y="12319"/>
            <a:ext cx="2794825" cy="990570"/>
          </a:xfrm>
          <a:prstGeom prst="rect">
            <a:avLst/>
          </a:prstGeom>
        </p:spPr>
      </p:pic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ED3E3F72-DFF4-FB59-B2FE-04AFDF5F5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53" y="85096"/>
            <a:ext cx="2043007" cy="863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ABB5D9-99CC-4D1E-6BF6-BEEA233F0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413" y="1002889"/>
            <a:ext cx="8761530" cy="535887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C5C208B-1107-0A04-C483-44EDC4F2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406" y="188987"/>
            <a:ext cx="6636775" cy="76707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3500" dirty="0">
                <a:solidFill>
                  <a:schemeClr val="bg1"/>
                </a:solidFill>
                <a:latin typeface="Book Antiqua" panose="02040602050305030304" pitchFamily="18" charset="0"/>
              </a:rPr>
              <a:t>Lateral Clearance</a:t>
            </a:r>
            <a:endParaRPr lang="en-IN" sz="35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89777-084F-FD64-4006-B6AD9A23EF41}"/>
              </a:ext>
            </a:extLst>
          </p:cNvPr>
          <p:cNvSpPr txBox="1"/>
          <p:nvPr/>
        </p:nvSpPr>
        <p:spPr>
          <a:xfrm>
            <a:off x="5428890" y="6361768"/>
            <a:ext cx="39969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1400" b="0" i="0" u="none" strike="noStrike" baseline="0" dirty="0">
                <a:latin typeface="Book Antiqua" panose="02040602050305030304" pitchFamily="18" charset="0"/>
              </a:rPr>
              <a:t>Source: Anuj et al., 2017</a:t>
            </a:r>
            <a:endParaRPr lang="en-IN" sz="1400" dirty="0"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DE5936-60DE-BFAB-2042-F9504285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99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911355-6CE7-D502-D46D-510DC0645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10" y="12319"/>
            <a:ext cx="2794825" cy="990570"/>
          </a:xfrm>
          <a:prstGeom prst="rect">
            <a:avLst/>
          </a:prstGeom>
        </p:spPr>
      </p:pic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40FB99F3-4B7E-4E32-D0F1-224E68EFE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53" y="85096"/>
            <a:ext cx="2043007" cy="8638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1673A5-8CDD-752E-8C85-5A08303DC655}"/>
              </a:ext>
            </a:extLst>
          </p:cNvPr>
          <p:cNvSpPr txBox="1">
            <a:spLocks/>
          </p:cNvSpPr>
          <p:nvPr/>
        </p:nvSpPr>
        <p:spPr>
          <a:xfrm>
            <a:off x="3141406" y="188987"/>
            <a:ext cx="6636775" cy="7670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500" dirty="0">
                <a:solidFill>
                  <a:schemeClr val="bg1"/>
                </a:solidFill>
                <a:latin typeface="Book Antiqua" panose="02040602050305030304" pitchFamily="18" charset="0"/>
              </a:rPr>
              <a:t>Block Maxima Approach</a:t>
            </a:r>
            <a:endParaRPr lang="en-IN" sz="35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9FE691-6F59-A0E4-B212-DA81713D853D}"/>
              </a:ext>
            </a:extLst>
          </p:cNvPr>
          <p:cNvGrpSpPr/>
          <p:nvPr/>
        </p:nvGrpSpPr>
        <p:grpSpPr>
          <a:xfrm>
            <a:off x="6374260" y="1332673"/>
            <a:ext cx="5371118" cy="3377349"/>
            <a:chOff x="2252664" y="2019300"/>
            <a:chExt cx="3744163" cy="2458429"/>
          </a:xfrm>
        </p:grpSpPr>
        <p:pic>
          <p:nvPicPr>
            <p:cNvPr id="8" name="Picture 7" descr="(a) Block Maxima method, (b) Peak-Over-Threshold Method.">
              <a:extLst>
                <a:ext uri="{FF2B5EF4-FFF2-40B4-BE49-F238E27FC236}">
                  <a16:creationId xmlns:a16="http://schemas.microsoft.com/office/drawing/2014/main" id="{5C47E5D7-A525-9E34-ABB3-2D8F43A99A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90" b="12803"/>
            <a:stretch>
              <a:fillRect/>
            </a:stretch>
          </p:blipFill>
          <p:spPr bwMode="auto">
            <a:xfrm>
              <a:off x="2252664" y="2019300"/>
              <a:ext cx="3744163" cy="2458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EFDCE8-F159-03D9-1884-01067766881A}"/>
                </a:ext>
              </a:extLst>
            </p:cNvPr>
            <p:cNvSpPr/>
            <p:nvPr/>
          </p:nvSpPr>
          <p:spPr>
            <a:xfrm>
              <a:off x="2497394" y="2182763"/>
              <a:ext cx="639096" cy="192712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08D539-A90E-BF0D-6720-A31581F624A1}"/>
                </a:ext>
              </a:extLst>
            </p:cNvPr>
            <p:cNvSpPr/>
            <p:nvPr/>
          </p:nvSpPr>
          <p:spPr>
            <a:xfrm>
              <a:off x="3170903" y="2182763"/>
              <a:ext cx="639096" cy="192712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534A8A-B2D1-EA0D-9B35-527A297DB6F7}"/>
                </a:ext>
              </a:extLst>
            </p:cNvPr>
            <p:cNvSpPr/>
            <p:nvPr/>
          </p:nvSpPr>
          <p:spPr>
            <a:xfrm>
              <a:off x="3844412" y="2182762"/>
              <a:ext cx="639096" cy="192712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6078E7-2F6D-DE68-088A-CA1FBD6D6F29}"/>
                </a:ext>
              </a:extLst>
            </p:cNvPr>
            <p:cNvSpPr/>
            <p:nvPr/>
          </p:nvSpPr>
          <p:spPr>
            <a:xfrm>
              <a:off x="4552334" y="2182763"/>
              <a:ext cx="639096" cy="192712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FF22729-644B-3DED-FFC1-9A115A9B6D13}"/>
              </a:ext>
            </a:extLst>
          </p:cNvPr>
          <p:cNvSpPr txBox="1"/>
          <p:nvPr/>
        </p:nvSpPr>
        <p:spPr>
          <a:xfrm>
            <a:off x="7229505" y="4940551"/>
            <a:ext cx="3867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Book Antiqua" panose="02040602050305030304" pitchFamily="18" charset="0"/>
              </a:rPr>
              <a:t>BM approach using Generalised Extreme Value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224D5F-CA22-C027-D642-D3209575D289}"/>
                  </a:ext>
                </a:extLst>
              </p:cNvPr>
              <p:cNvSpPr txBox="1"/>
              <p:nvPr/>
            </p:nvSpPr>
            <p:spPr>
              <a:xfrm>
                <a:off x="414176" y="1315430"/>
                <a:ext cx="5778705" cy="953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4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400" i="1"/>
                                    <m:t>ξ</m:t>
                                  </m:r>
                                  <m:d>
                                    <m:dPr>
                                      <m:ctrlPr>
                                        <a:rPr lang="el-G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l-GR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−µ</m:t>
                                          </m:r>
                                        </m:num>
                                        <m:den>
                                          <m:r>
                                            <a:rPr lang="el-GR" sz="2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l-GR" sz="2400" i="1"/>
                                    <m:t>ξ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24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400" i="1"/>
                        <m:t>ξ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i="0" u="none" strike="noStrike" baseline="0" dirty="0">
                  <a:solidFill>
                    <a:srgbClr val="000000"/>
                  </a:solidFill>
                  <a:latin typeface="Charis SI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224D5F-CA22-C027-D642-D3209575D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76" y="1315430"/>
                <a:ext cx="5778705" cy="953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CCCC13-CE42-F44F-7287-B707A8462FEC}"/>
                  </a:ext>
                </a:extLst>
              </p:cNvPr>
              <p:cNvSpPr txBox="1"/>
              <p:nvPr/>
            </p:nvSpPr>
            <p:spPr>
              <a:xfrm>
                <a:off x="3415607" y="2581309"/>
                <a:ext cx="2904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Book Antiqua" panose="02040602050305030304" pitchFamily="18" charset="0"/>
                  </a:rPr>
                  <a:t>µ= location,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1" smtClean="0">
                        <a:latin typeface="Book Antiqua" panose="02040602050305030304" pitchFamily="18" charset="0"/>
                      </a:rPr>
                      <m:t>ξ</m:t>
                    </m:r>
                    <m:r>
                      <m:rPr>
                        <m:nor/>
                      </m:rPr>
                      <a:rPr lang="en-IN" sz="2400" b="0" i="1" smtClean="0">
                        <a:latin typeface="Book Antiqua" panose="02040602050305030304" pitchFamily="18" charset="0"/>
                      </a:rPr>
                      <m:t>=</m:t>
                    </m:r>
                  </m:oMath>
                </a14:m>
                <a:r>
                  <a:rPr lang="en-IN" sz="2400" dirty="0">
                    <a:latin typeface="Book Antiqua" panose="02040602050305030304" pitchFamily="18" charset="0"/>
                  </a:rPr>
                  <a:t>Shape,</a:t>
                </a:r>
                <a:r>
                  <a:rPr lang="en-US" sz="2400" dirty="0">
                    <a:solidFill>
                      <a:srgbClr val="000000"/>
                    </a:solidFill>
                    <a:latin typeface="Book Antiqua" panose="020406020503050303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2400" dirty="0">
                    <a:latin typeface="Book Antiqua" panose="02040602050305030304" pitchFamily="18" charset="0"/>
                  </a:rPr>
                  <a:t> = scale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CCCC13-CE42-F44F-7287-B707A8462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607" y="2581309"/>
                <a:ext cx="2904648" cy="1200329"/>
              </a:xfrm>
              <a:prstGeom prst="rect">
                <a:avLst/>
              </a:prstGeom>
              <a:blipFill>
                <a:blip r:embed="rId6"/>
                <a:stretch>
                  <a:fillRect l="-3145" t="-4061" b="-111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54DC84-5184-C28D-5DE2-D854D9C23EA4}"/>
                  </a:ext>
                </a:extLst>
              </p:cNvPr>
              <p:cNvSpPr txBox="1"/>
              <p:nvPr/>
            </p:nvSpPr>
            <p:spPr>
              <a:xfrm>
                <a:off x="446622" y="2628134"/>
                <a:ext cx="2617912" cy="74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nor/>
                        </m:rPr>
                        <a:rPr lang="el-GR" sz="2400" i="1"/>
                        <m:t>ξ</m:t>
                      </m:r>
                      <m:d>
                        <m:d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−µ</m:t>
                              </m:r>
                            </m:num>
                            <m:den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54DC84-5184-C28D-5DE2-D854D9C23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22" y="2628134"/>
                <a:ext cx="2617912" cy="7454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F444FAB-8156-4C2A-D041-996790081221}"/>
              </a:ext>
            </a:extLst>
          </p:cNvPr>
          <p:cNvGrpSpPr/>
          <p:nvPr/>
        </p:nvGrpSpPr>
        <p:grpSpPr>
          <a:xfrm>
            <a:off x="843586" y="3873699"/>
            <a:ext cx="4548822" cy="2891241"/>
            <a:chOff x="843586" y="3873699"/>
            <a:chExt cx="4548822" cy="2891241"/>
          </a:xfrm>
        </p:grpSpPr>
        <p:pic>
          <p:nvPicPr>
            <p:cNvPr id="19" name="Picture 18" descr="A graph of risk of a company&#10;&#10;AI-generated content may be incorrect.">
              <a:extLst>
                <a:ext uri="{FF2B5EF4-FFF2-40B4-BE49-F238E27FC236}">
                  <a16:creationId xmlns:a16="http://schemas.microsoft.com/office/drawing/2014/main" id="{FD69FA26-8C84-7022-3752-23C487887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86" y="3873699"/>
              <a:ext cx="4548822" cy="289124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A3C8B3-D6C2-2709-8B38-E9F0E2DD29E8}"/>
                </a:ext>
              </a:extLst>
            </p:cNvPr>
            <p:cNvSpPr txBox="1"/>
            <p:nvPr/>
          </p:nvSpPr>
          <p:spPr>
            <a:xfrm>
              <a:off x="2376530" y="4632774"/>
              <a:ext cx="152975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/>
                <a:t>GEV distribution of block maxima of inverted TTC</a:t>
              </a:r>
              <a:endParaRPr lang="en-IN" sz="1100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391D6A9-54DC-237E-B1E3-69F50F369334}"/>
                </a:ext>
              </a:extLst>
            </p:cNvPr>
            <p:cNvCxnSpPr/>
            <p:nvPr/>
          </p:nvCxnSpPr>
          <p:spPr>
            <a:xfrm flipH="1">
              <a:off x="2127849" y="4932856"/>
              <a:ext cx="248681" cy="18548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A5CDFF-45D5-F41B-92A8-F71D59A306F6}"/>
                  </a:ext>
                </a:extLst>
              </p:cNvPr>
              <p:cNvSpPr txBox="1"/>
              <p:nvPr/>
            </p:nvSpPr>
            <p:spPr>
              <a:xfrm>
                <a:off x="5515853" y="5781220"/>
                <a:ext cx="6095064" cy="806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IN" sz="20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000" i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IN" sz="2000" i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d>
                        </m:e>
                      </m:func>
                      <m:r>
                        <a:rPr lang="en-IN" sz="2000" i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IN" sz="2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nor/>
                                </m:rPr>
                                <a:rPr lang="en-IN" sz="2000" b="0" i="1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  <m:f>
                                <m:fPr>
                                  <m:ctrlPr>
                                    <a:rPr lang="en-IN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000" b="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IN" sz="2000" b="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0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IN" sz="2000" b="0" i="1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A5CDFF-45D5-F41B-92A8-F71D59A30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853" y="5781220"/>
                <a:ext cx="6095064" cy="8064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29DB759-1EDF-BF0C-5E24-F84390E9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57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297871-75AD-83FB-3DF4-9BA497212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10" y="12319"/>
            <a:ext cx="2794825" cy="990570"/>
          </a:xfrm>
          <a:prstGeom prst="rect">
            <a:avLst/>
          </a:prstGeom>
        </p:spPr>
      </p:pic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000151D5-DF41-0337-9344-22F44B118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53" y="85096"/>
            <a:ext cx="2043007" cy="8638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5B801-EB1A-5EBF-2BE9-59DA2DDE1C92}"/>
              </a:ext>
            </a:extLst>
          </p:cNvPr>
          <p:cNvSpPr txBox="1">
            <a:spLocks/>
          </p:cNvSpPr>
          <p:nvPr/>
        </p:nvSpPr>
        <p:spPr>
          <a:xfrm>
            <a:off x="3141406" y="188987"/>
            <a:ext cx="6636775" cy="7670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500" dirty="0">
                <a:solidFill>
                  <a:schemeClr val="bg1"/>
                </a:solidFill>
                <a:latin typeface="Book Antiqua" panose="02040602050305030304" pitchFamily="18" charset="0"/>
              </a:rPr>
              <a:t>Data Collection and Extraction</a:t>
            </a:r>
            <a:endParaRPr lang="en-IN" sz="35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 descr="A street with cars and people on it&#10;&#10;AI-generated content may be incorrect.">
            <a:extLst>
              <a:ext uri="{FF2B5EF4-FFF2-40B4-BE49-F238E27FC236}">
                <a16:creationId xmlns:a16="http://schemas.microsoft.com/office/drawing/2014/main" id="{1F29B241-A4E6-C771-E9E0-116DA9F4EC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42" y="1649002"/>
            <a:ext cx="4861658" cy="2739168"/>
          </a:xfrm>
          <a:prstGeom prst="rect">
            <a:avLst/>
          </a:prstGeom>
        </p:spPr>
      </p:pic>
      <p:pic>
        <p:nvPicPr>
          <p:cNvPr id="8" name="Picture 7" descr="A traffic jam on a road&#10;&#10;AI-generated content may be incorrect.">
            <a:extLst>
              <a:ext uri="{FF2B5EF4-FFF2-40B4-BE49-F238E27FC236}">
                <a16:creationId xmlns:a16="http://schemas.microsoft.com/office/drawing/2014/main" id="{41780CF4-774F-4BEA-DB86-B7ACA388A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85" y="1606932"/>
            <a:ext cx="4886118" cy="27688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810E1C-8141-45E4-3441-628154D71926}"/>
              </a:ext>
            </a:extLst>
          </p:cNvPr>
          <p:cNvSpPr txBox="1"/>
          <p:nvPr/>
        </p:nvSpPr>
        <p:spPr>
          <a:xfrm>
            <a:off x="929374" y="4366603"/>
            <a:ext cx="3519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Majestic Signalized Intersection </a:t>
            </a:r>
            <a:endParaRPr lang="en-IN" dirty="0"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68126B-2624-ACDE-4368-3DB81BA47928}"/>
              </a:ext>
            </a:extLst>
          </p:cNvPr>
          <p:cNvSpPr txBox="1"/>
          <p:nvPr/>
        </p:nvSpPr>
        <p:spPr>
          <a:xfrm>
            <a:off x="6180329" y="4386697"/>
            <a:ext cx="4677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Bommasandra Unsignalized Intersection</a:t>
            </a:r>
            <a:endParaRPr lang="en-IN" dirty="0">
              <a:latin typeface="Book Antiqua" panose="0204060205030503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A2E01BA-1884-F0C3-2AC1-19704D971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18023"/>
              </p:ext>
            </p:extLst>
          </p:nvPr>
        </p:nvGraphicFramePr>
        <p:xfrm>
          <a:off x="953823" y="4846028"/>
          <a:ext cx="10284354" cy="1816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1353">
                  <a:extLst>
                    <a:ext uri="{9D8B030D-6E8A-4147-A177-3AD203B41FA5}">
                      <a16:colId xmlns:a16="http://schemas.microsoft.com/office/drawing/2014/main" val="3109180551"/>
                    </a:ext>
                  </a:extLst>
                </a:gridCol>
                <a:gridCol w="3474414">
                  <a:extLst>
                    <a:ext uri="{9D8B030D-6E8A-4147-A177-3AD203B41FA5}">
                      <a16:colId xmlns:a16="http://schemas.microsoft.com/office/drawing/2014/main" val="1702077745"/>
                    </a:ext>
                  </a:extLst>
                </a:gridCol>
                <a:gridCol w="3928587">
                  <a:extLst>
                    <a:ext uri="{9D8B030D-6E8A-4147-A177-3AD203B41FA5}">
                      <a16:colId xmlns:a16="http://schemas.microsoft.com/office/drawing/2014/main" val="3894206945"/>
                    </a:ext>
                  </a:extLst>
                </a:gridCol>
              </a:tblGrid>
              <a:tr h="322491">
                <a:tc>
                  <a:txBody>
                    <a:bodyPr/>
                    <a:lstStyle/>
                    <a:p>
                      <a:pPr marL="71120">
                        <a:spcBef>
                          <a:spcPts val="45"/>
                        </a:spcBef>
                        <a:buNone/>
                      </a:pPr>
                      <a:r>
                        <a:rPr lang="en-IN" sz="1400" b="1" dirty="0">
                          <a:effectLst/>
                          <a:latin typeface="Book Antiqua" panose="02040602050305030304" pitchFamily="18" charset="0"/>
                        </a:rPr>
                        <a:t>Type of Road User</a:t>
                      </a:r>
                      <a:endParaRPr lang="en-IN" sz="1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buNone/>
                      </a:pPr>
                      <a:r>
                        <a:rPr lang="en-IN" sz="1400" b="1" dirty="0">
                          <a:effectLst/>
                          <a:latin typeface="Book Antiqua" panose="02040602050305030304" pitchFamily="18" charset="0"/>
                        </a:rPr>
                        <a:t>Frequency (%) at Signalized Intersection</a:t>
                      </a:r>
                      <a:endParaRPr lang="en-IN" sz="1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buNone/>
                      </a:pPr>
                      <a:r>
                        <a:rPr lang="en-IN" sz="1400" b="1" dirty="0">
                          <a:effectLst/>
                          <a:latin typeface="Book Antiqua" panose="02040602050305030304" pitchFamily="18" charset="0"/>
                        </a:rPr>
                        <a:t>Frequency (%) at Unsignalized Intersection</a:t>
                      </a:r>
                      <a:endParaRPr lang="en-IN" sz="1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383354"/>
                  </a:ext>
                </a:extLst>
              </a:tr>
              <a:tr h="161246">
                <a:tc>
                  <a:txBody>
                    <a:bodyPr/>
                    <a:lstStyle/>
                    <a:p>
                      <a:pPr marL="71120">
                        <a:spcBef>
                          <a:spcPts val="45"/>
                        </a:spcBef>
                        <a:buNone/>
                      </a:pPr>
                      <a:r>
                        <a:rPr lang="en-IN" sz="1400" dirty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Pedestrian</a:t>
                      </a:r>
                      <a:endParaRPr lang="en-IN" sz="14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buNone/>
                      </a:pPr>
                      <a:r>
                        <a:rPr lang="en-IN" sz="1400" b="1" dirty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1069 (20.73)</a:t>
                      </a:r>
                      <a:endParaRPr lang="en-IN" sz="1400" b="1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buNone/>
                      </a:pPr>
                      <a:r>
                        <a:rPr lang="en-IN" sz="1400" b="1" dirty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724 (12.51)</a:t>
                      </a:r>
                      <a:endParaRPr lang="en-IN" sz="1400" b="1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991503"/>
                  </a:ext>
                </a:extLst>
              </a:tr>
              <a:tr h="161246">
                <a:tc>
                  <a:txBody>
                    <a:bodyPr/>
                    <a:lstStyle/>
                    <a:p>
                      <a:pPr marL="71120">
                        <a:spcBef>
                          <a:spcPts val="215"/>
                        </a:spcBef>
                        <a:buNone/>
                      </a:pPr>
                      <a:r>
                        <a:rPr lang="en-IN" sz="1400" dirty="0">
                          <a:effectLst/>
                          <a:latin typeface="Book Antiqua" panose="02040602050305030304" pitchFamily="18" charset="0"/>
                        </a:rPr>
                        <a:t>2-Wheeler</a:t>
                      </a:r>
                      <a:endParaRPr lang="en-IN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15"/>
                        </a:spcBef>
                        <a:buNone/>
                      </a:pPr>
                      <a:r>
                        <a:rPr lang="en-IN" sz="1400" dirty="0">
                          <a:effectLst/>
                          <a:latin typeface="Book Antiqua" panose="02040602050305030304" pitchFamily="18" charset="0"/>
                        </a:rPr>
                        <a:t>3011 (58.38)</a:t>
                      </a:r>
                      <a:endParaRPr lang="en-IN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15"/>
                        </a:spcBef>
                        <a:buNone/>
                      </a:pPr>
                      <a:r>
                        <a:rPr lang="en-IN" sz="1400" dirty="0">
                          <a:effectLst/>
                          <a:latin typeface="Book Antiqua" panose="02040602050305030304" pitchFamily="18" charset="0"/>
                        </a:rPr>
                        <a:t>3584 (61.93)</a:t>
                      </a:r>
                      <a:endParaRPr lang="en-IN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771642"/>
                  </a:ext>
                </a:extLst>
              </a:tr>
              <a:tr h="161246">
                <a:tc>
                  <a:txBody>
                    <a:bodyPr/>
                    <a:lstStyle/>
                    <a:p>
                      <a:pPr marL="71120">
                        <a:spcBef>
                          <a:spcPts val="225"/>
                        </a:spcBef>
                        <a:buNone/>
                      </a:pPr>
                      <a:r>
                        <a:rPr lang="en-IN" sz="1400" dirty="0">
                          <a:effectLst/>
                          <a:latin typeface="Book Antiqua" panose="02040602050305030304" pitchFamily="18" charset="0"/>
                        </a:rPr>
                        <a:t>Car</a:t>
                      </a:r>
                      <a:endParaRPr lang="en-IN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buNone/>
                      </a:pPr>
                      <a:r>
                        <a:rPr lang="en-IN" sz="1400" dirty="0">
                          <a:effectLst/>
                          <a:latin typeface="Book Antiqua" panose="02040602050305030304" pitchFamily="18" charset="0"/>
                        </a:rPr>
                        <a:t>1040 (20.16)</a:t>
                      </a:r>
                      <a:endParaRPr lang="en-IN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buNone/>
                      </a:pPr>
                      <a:r>
                        <a:rPr lang="en-IN" sz="1400" dirty="0">
                          <a:effectLst/>
                          <a:latin typeface="Book Antiqua" panose="02040602050305030304" pitchFamily="18" charset="0"/>
                        </a:rPr>
                        <a:t>963 (16.64)</a:t>
                      </a:r>
                      <a:endParaRPr lang="en-IN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241023"/>
                  </a:ext>
                </a:extLst>
              </a:tr>
              <a:tr h="161246">
                <a:tc>
                  <a:txBody>
                    <a:bodyPr/>
                    <a:lstStyle/>
                    <a:p>
                      <a:pPr marL="71120">
                        <a:spcBef>
                          <a:spcPts val="225"/>
                        </a:spcBef>
                        <a:buNone/>
                      </a:pPr>
                      <a:r>
                        <a:rPr lang="en-IN" sz="1400">
                          <a:effectLst/>
                          <a:latin typeface="Book Antiqua" panose="02040602050305030304" pitchFamily="18" charset="0"/>
                        </a:rPr>
                        <a:t>3-Wheeler</a:t>
                      </a:r>
                      <a:endParaRPr lang="en-IN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buNone/>
                      </a:pPr>
                      <a:r>
                        <a:rPr lang="en-IN" sz="1400" dirty="0">
                          <a:effectLst/>
                          <a:latin typeface="Book Antiqua" panose="02040602050305030304" pitchFamily="18" charset="0"/>
                        </a:rPr>
                        <a:t>18 (0.35)</a:t>
                      </a:r>
                      <a:endParaRPr lang="en-IN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buNone/>
                      </a:pPr>
                      <a:r>
                        <a:rPr lang="en-IN" sz="1400" dirty="0">
                          <a:effectLst/>
                          <a:latin typeface="Book Antiqua" panose="02040602050305030304" pitchFamily="18" charset="0"/>
                        </a:rPr>
                        <a:t>284 (4.91)</a:t>
                      </a:r>
                      <a:endParaRPr lang="en-IN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024676"/>
                  </a:ext>
                </a:extLst>
              </a:tr>
              <a:tr h="161246">
                <a:tc>
                  <a:txBody>
                    <a:bodyPr/>
                    <a:lstStyle/>
                    <a:p>
                      <a:pPr marL="71120">
                        <a:spcBef>
                          <a:spcPts val="225"/>
                        </a:spcBef>
                        <a:buNone/>
                      </a:pPr>
                      <a:r>
                        <a:rPr lang="en-IN" sz="1400">
                          <a:effectLst/>
                          <a:latin typeface="Book Antiqua" panose="02040602050305030304" pitchFamily="18" charset="0"/>
                        </a:rPr>
                        <a:t>LCV</a:t>
                      </a:r>
                      <a:endParaRPr lang="en-IN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buNone/>
                      </a:pPr>
                      <a:r>
                        <a:rPr lang="en-IN" sz="1400" dirty="0">
                          <a:effectLst/>
                          <a:latin typeface="Book Antiqua" panose="02040602050305030304" pitchFamily="18" charset="0"/>
                        </a:rPr>
                        <a:t>14 (0.27)</a:t>
                      </a:r>
                      <a:endParaRPr lang="en-IN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buNone/>
                      </a:pPr>
                      <a:r>
                        <a:rPr lang="en-IN" sz="1400" dirty="0">
                          <a:effectLst/>
                          <a:latin typeface="Book Antiqua" panose="02040602050305030304" pitchFamily="18" charset="0"/>
                        </a:rPr>
                        <a:t>203 (3.51)</a:t>
                      </a:r>
                      <a:endParaRPr lang="en-IN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804920"/>
                  </a:ext>
                </a:extLst>
              </a:tr>
              <a:tr h="161246">
                <a:tc>
                  <a:txBody>
                    <a:bodyPr/>
                    <a:lstStyle/>
                    <a:p>
                      <a:pPr marL="71120">
                        <a:spcBef>
                          <a:spcPts val="225"/>
                        </a:spcBef>
                        <a:buNone/>
                      </a:pPr>
                      <a:r>
                        <a:rPr lang="en-IN" sz="1400" dirty="0">
                          <a:effectLst/>
                          <a:latin typeface="Book Antiqua" panose="02040602050305030304" pitchFamily="18" charset="0"/>
                        </a:rPr>
                        <a:t>Others</a:t>
                      </a:r>
                      <a:endParaRPr lang="en-IN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buNone/>
                      </a:pPr>
                      <a:r>
                        <a:rPr lang="en-IN" sz="1400">
                          <a:effectLst/>
                          <a:latin typeface="Book Antiqua" panose="02040602050305030304" pitchFamily="18" charset="0"/>
                        </a:rPr>
                        <a:t>6 (0.12)</a:t>
                      </a:r>
                      <a:endParaRPr lang="en-IN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buNone/>
                      </a:pPr>
                      <a:r>
                        <a:rPr lang="en-IN" sz="1400" dirty="0">
                          <a:effectLst/>
                          <a:latin typeface="Book Antiqua" panose="02040602050305030304" pitchFamily="18" charset="0"/>
                        </a:rPr>
                        <a:t>29 (0.50)</a:t>
                      </a:r>
                      <a:endParaRPr lang="en-IN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657086"/>
                  </a:ext>
                </a:extLst>
              </a:tr>
              <a:tr h="161246">
                <a:tc>
                  <a:txBody>
                    <a:bodyPr/>
                    <a:lstStyle/>
                    <a:p>
                      <a:pPr marL="71120">
                        <a:spcBef>
                          <a:spcPts val="225"/>
                        </a:spcBef>
                        <a:buNone/>
                      </a:pPr>
                      <a:r>
                        <a:rPr lang="en-IN" sz="1400" dirty="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buNone/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5,158</a:t>
                      </a:r>
                      <a:endParaRPr lang="en-IN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buNone/>
                      </a:pPr>
                      <a:r>
                        <a:rPr lang="en-IN" sz="1400" dirty="0">
                          <a:latin typeface="Book Antiqua" panose="02040602050305030304" pitchFamily="18" charset="0"/>
                        </a:rPr>
                        <a:t>5,787</a:t>
                      </a:r>
                      <a:endParaRPr lang="en-IN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5542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5BDFBA1-2616-3476-D636-51716A5A8203}"/>
              </a:ext>
            </a:extLst>
          </p:cNvPr>
          <p:cNvSpPr txBox="1"/>
          <p:nvPr/>
        </p:nvSpPr>
        <p:spPr>
          <a:xfrm>
            <a:off x="886154" y="1075797"/>
            <a:ext cx="10284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Trajectories recorded at 0.16-second intervals, providing X and Y coordinates at each time stamp</a:t>
            </a:r>
            <a:endParaRPr lang="en-IN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AFB7FD1-AD7A-F4A3-252D-77032EDB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E05B-1E5B-4878-AC90-0BE273B93411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75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934</Words>
  <Application>Microsoft Office PowerPoint</Application>
  <PresentationFormat>Widescreen</PresentationFormat>
  <Paragraphs>174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Book Antiqua</vt:lpstr>
      <vt:lpstr>Cambria Math</vt:lpstr>
      <vt:lpstr>Charis SIL</vt:lpstr>
      <vt:lpstr>Times New Roman</vt:lpstr>
      <vt:lpstr>Office Theme</vt:lpstr>
      <vt:lpstr>Comparison of Pedestrians’ Safety at Signalized and Unsignalized Intersections Using Block Maxima Approach</vt:lpstr>
      <vt:lpstr>Table of Content</vt:lpstr>
      <vt:lpstr>Introduction</vt:lpstr>
      <vt:lpstr>Methodology</vt:lpstr>
      <vt:lpstr>Road Users Dimensions</vt:lpstr>
      <vt:lpstr>ATTC Formulation</vt:lpstr>
      <vt:lpstr>Lateral Clearance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Email: harendras@iisc.ac.in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Harendra Pratap Singh</dc:creator>
  <cp:lastModifiedBy>Harendra Pratap Singh</cp:lastModifiedBy>
  <cp:revision>28</cp:revision>
  <dcterms:created xsi:type="dcterms:W3CDTF">2025-11-01T19:17:04Z</dcterms:created>
  <dcterms:modified xsi:type="dcterms:W3CDTF">2025-11-02T17:34:12Z</dcterms:modified>
</cp:coreProperties>
</file>