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0E743C-3114-4404-950F-12E49326FF2D}" v="278" dt="2025-11-01T07:20:38.4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5" d="100"/>
          <a:sy n="65" d="100"/>
        </p:scale>
        <p:origin x="93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JEET SAHOO" userId="146f003d-6015-40dd-845b-843c87ef350e" providerId="ADAL" clId="{0370B821-4ED0-4ABF-90DD-2429F1AD26BA}"/>
    <pc:docChg chg="undo custSel addSld modSld">
      <pc:chgData name="SUJEET SAHOO" userId="146f003d-6015-40dd-845b-843c87ef350e" providerId="ADAL" clId="{0370B821-4ED0-4ABF-90DD-2429F1AD26BA}" dt="2025-11-01T07:20:38.490" v="1304" actId="403"/>
      <pc:docMkLst>
        <pc:docMk/>
      </pc:docMkLst>
      <pc:sldChg chg="modSp mod modAnim">
        <pc:chgData name="SUJEET SAHOO" userId="146f003d-6015-40dd-845b-843c87ef350e" providerId="ADAL" clId="{0370B821-4ED0-4ABF-90DD-2429F1AD26BA}" dt="2025-11-01T07:20:38.490" v="1304" actId="403"/>
        <pc:sldMkLst>
          <pc:docMk/>
          <pc:sldMk cId="569919300" sldId="256"/>
        </pc:sldMkLst>
        <pc:spChg chg="mod">
          <ac:chgData name="SUJEET SAHOO" userId="146f003d-6015-40dd-845b-843c87ef350e" providerId="ADAL" clId="{0370B821-4ED0-4ABF-90DD-2429F1AD26BA}" dt="2025-11-01T07:20:33.043" v="1302"/>
          <ac:spMkLst>
            <pc:docMk/>
            <pc:sldMk cId="569919300" sldId="256"/>
            <ac:spMk id="2" creationId="{6E48E719-3D53-AF5F-1BFC-64D64F607CA4}"/>
          </ac:spMkLst>
        </pc:spChg>
        <pc:spChg chg="mod">
          <ac:chgData name="SUJEET SAHOO" userId="146f003d-6015-40dd-845b-843c87ef350e" providerId="ADAL" clId="{0370B821-4ED0-4ABF-90DD-2429F1AD26BA}" dt="2025-11-01T07:20:38.490" v="1304" actId="403"/>
          <ac:spMkLst>
            <pc:docMk/>
            <pc:sldMk cId="569919300" sldId="256"/>
            <ac:spMk id="3" creationId="{274AEF2E-F3B7-9063-D1E4-8FFFCC68166B}"/>
          </ac:spMkLst>
        </pc:spChg>
      </pc:sldChg>
      <pc:sldChg chg="addSp delSp modSp new mod setBg">
        <pc:chgData name="SUJEET SAHOO" userId="146f003d-6015-40dd-845b-843c87ef350e" providerId="ADAL" clId="{0370B821-4ED0-4ABF-90DD-2429F1AD26BA}" dt="2025-11-01T06:16:28.033" v="1101" actId="26606"/>
        <pc:sldMkLst>
          <pc:docMk/>
          <pc:sldMk cId="2195640349" sldId="262"/>
        </pc:sldMkLst>
        <pc:spChg chg="mod">
          <ac:chgData name="SUJEET SAHOO" userId="146f003d-6015-40dd-845b-843c87ef350e" providerId="ADAL" clId="{0370B821-4ED0-4ABF-90DD-2429F1AD26BA}" dt="2025-11-01T06:16:28.033" v="1101" actId="26606"/>
          <ac:spMkLst>
            <pc:docMk/>
            <pc:sldMk cId="2195640349" sldId="262"/>
            <ac:spMk id="2" creationId="{CB54B182-4B49-C388-A22B-9E1C99F8F95E}"/>
          </ac:spMkLst>
        </pc:spChg>
        <pc:spChg chg="mod ord">
          <ac:chgData name="SUJEET SAHOO" userId="146f003d-6015-40dd-845b-843c87ef350e" providerId="ADAL" clId="{0370B821-4ED0-4ABF-90DD-2429F1AD26BA}" dt="2025-11-01T06:16:28.033" v="1101" actId="26606"/>
          <ac:spMkLst>
            <pc:docMk/>
            <pc:sldMk cId="2195640349" sldId="262"/>
            <ac:spMk id="3" creationId="{CCFC4124-9060-2412-979B-D722815D5F4A}"/>
          </ac:spMkLst>
        </pc:spChg>
        <pc:spChg chg="add del">
          <ac:chgData name="SUJEET SAHOO" userId="146f003d-6015-40dd-845b-843c87ef350e" providerId="ADAL" clId="{0370B821-4ED0-4ABF-90DD-2429F1AD26BA}" dt="2025-11-01T06:16:18.056" v="1097" actId="26606"/>
          <ac:spMkLst>
            <pc:docMk/>
            <pc:sldMk cId="2195640349" sldId="262"/>
            <ac:spMk id="10" creationId="{8FCE029E-5073-4498-8104-8427AA987352}"/>
          </ac:spMkLst>
        </pc:spChg>
        <pc:spChg chg="add del">
          <ac:chgData name="SUJEET SAHOO" userId="146f003d-6015-40dd-845b-843c87ef350e" providerId="ADAL" clId="{0370B821-4ED0-4ABF-90DD-2429F1AD26BA}" dt="2025-11-01T06:16:28.033" v="1101" actId="26606"/>
          <ac:spMkLst>
            <pc:docMk/>
            <pc:sldMk cId="2195640349" sldId="262"/>
            <ac:spMk id="15" creationId="{744CAA32-F237-419C-A2DD-43C28D920D3C}"/>
          </ac:spMkLst>
        </pc:spChg>
        <pc:spChg chg="add del">
          <ac:chgData name="SUJEET SAHOO" userId="146f003d-6015-40dd-845b-843c87ef350e" providerId="ADAL" clId="{0370B821-4ED0-4ABF-90DD-2429F1AD26BA}" dt="2025-11-01T06:16:28.033" v="1101" actId="26606"/>
          <ac:spMkLst>
            <pc:docMk/>
            <pc:sldMk cId="2195640349" sldId="262"/>
            <ac:spMk id="16" creationId="{F7017262-EEEC-4F5E-917D-A55E68A1194C}"/>
          </ac:spMkLst>
        </pc:spChg>
        <pc:spChg chg="add">
          <ac:chgData name="SUJEET SAHOO" userId="146f003d-6015-40dd-845b-843c87ef350e" providerId="ADAL" clId="{0370B821-4ED0-4ABF-90DD-2429F1AD26BA}" dt="2025-11-01T06:16:28.033" v="1101" actId="26606"/>
          <ac:spMkLst>
            <pc:docMk/>
            <pc:sldMk cId="2195640349" sldId="262"/>
            <ac:spMk id="21" creationId="{8FCE029E-5073-4498-8104-8427AA987352}"/>
          </ac:spMkLst>
        </pc:spChg>
        <pc:picChg chg="add mod ord">
          <ac:chgData name="SUJEET SAHOO" userId="146f003d-6015-40dd-845b-843c87ef350e" providerId="ADAL" clId="{0370B821-4ED0-4ABF-90DD-2429F1AD26BA}" dt="2025-11-01T06:16:28.033" v="1101" actId="26606"/>
          <ac:picMkLst>
            <pc:docMk/>
            <pc:sldMk cId="2195640349" sldId="262"/>
            <ac:picMk id="5" creationId="{15CBDD14-3D53-E64F-525B-2BE0DDFFF02A}"/>
          </ac:picMkLst>
        </pc:picChg>
        <pc:cxnChg chg="add del">
          <ac:chgData name="SUJEET SAHOO" userId="146f003d-6015-40dd-845b-843c87ef350e" providerId="ADAL" clId="{0370B821-4ED0-4ABF-90DD-2429F1AD26BA}" dt="2025-11-01T06:16:18.056" v="1097" actId="26606"/>
          <ac:cxnSpMkLst>
            <pc:docMk/>
            <pc:sldMk cId="2195640349" sldId="262"/>
            <ac:cxnSpMk id="12" creationId="{BEFF515C-2521-4964-9DAC-2BFB8EC86AE4}"/>
          </ac:cxnSpMkLst>
        </pc:cxnChg>
        <pc:cxnChg chg="add del">
          <ac:chgData name="SUJEET SAHOO" userId="146f003d-6015-40dd-845b-843c87ef350e" providerId="ADAL" clId="{0370B821-4ED0-4ABF-90DD-2429F1AD26BA}" dt="2025-11-01T06:16:28.033" v="1101" actId="26606"/>
          <ac:cxnSpMkLst>
            <pc:docMk/>
            <pc:sldMk cId="2195640349" sldId="262"/>
            <ac:cxnSpMk id="14" creationId="{9A3EDAAA-869E-4AA2-A7CE-BF2C025963E8}"/>
          </ac:cxnSpMkLst>
        </pc:cxnChg>
        <pc:cxnChg chg="add">
          <ac:chgData name="SUJEET SAHOO" userId="146f003d-6015-40dd-845b-843c87ef350e" providerId="ADAL" clId="{0370B821-4ED0-4ABF-90DD-2429F1AD26BA}" dt="2025-11-01T06:16:28.033" v="1101" actId="26606"/>
          <ac:cxnSpMkLst>
            <pc:docMk/>
            <pc:sldMk cId="2195640349" sldId="262"/>
            <ac:cxnSpMk id="23" creationId="{BEFF515C-2521-4964-9DAC-2BFB8EC86AE4}"/>
          </ac:cxnSpMkLst>
        </pc:cxnChg>
      </pc:sldChg>
      <pc:sldChg chg="addSp delSp modSp new mod setBg">
        <pc:chgData name="SUJEET SAHOO" userId="146f003d-6015-40dd-845b-843c87ef350e" providerId="ADAL" clId="{0370B821-4ED0-4ABF-90DD-2429F1AD26BA}" dt="2025-10-31T12:05:45.013" v="176"/>
        <pc:sldMkLst>
          <pc:docMk/>
          <pc:sldMk cId="2174498480" sldId="263"/>
        </pc:sldMkLst>
        <pc:spChg chg="mod">
          <ac:chgData name="SUJEET SAHOO" userId="146f003d-6015-40dd-845b-843c87ef350e" providerId="ADAL" clId="{0370B821-4ED0-4ABF-90DD-2429F1AD26BA}" dt="2025-10-31T12:05:25.167" v="174" actId="26606"/>
          <ac:spMkLst>
            <pc:docMk/>
            <pc:sldMk cId="2174498480" sldId="263"/>
            <ac:spMk id="2" creationId="{992C2F57-97DF-E0AA-D9FB-106F41AC6F43}"/>
          </ac:spMkLst>
        </pc:spChg>
        <pc:spChg chg="add mod">
          <ac:chgData name="SUJEET SAHOO" userId="146f003d-6015-40dd-845b-843c87ef350e" providerId="ADAL" clId="{0370B821-4ED0-4ABF-90DD-2429F1AD26BA}" dt="2025-10-31T12:05:45.013" v="176"/>
          <ac:spMkLst>
            <pc:docMk/>
            <pc:sldMk cId="2174498480" sldId="263"/>
            <ac:spMk id="3" creationId="{7C5AA46E-2C78-963A-7110-79C2D2EDB338}"/>
          </ac:spMkLst>
        </pc:spChg>
        <pc:spChg chg="add">
          <ac:chgData name="SUJEET SAHOO" userId="146f003d-6015-40dd-845b-843c87ef350e" providerId="ADAL" clId="{0370B821-4ED0-4ABF-90DD-2429F1AD26BA}" dt="2025-10-31T12:05:25.167" v="174" actId="26606"/>
          <ac:spMkLst>
            <pc:docMk/>
            <pc:sldMk cId="2174498480" sldId="263"/>
            <ac:spMk id="9" creationId="{DBDA151C-5770-45E4-AAFF-59E7F403866D}"/>
          </ac:spMkLst>
        </pc:spChg>
        <pc:graphicFrameChg chg="add mod ord modGraphic">
          <ac:chgData name="SUJEET SAHOO" userId="146f003d-6015-40dd-845b-843c87ef350e" providerId="ADAL" clId="{0370B821-4ED0-4ABF-90DD-2429F1AD26BA}" dt="2025-10-31T12:05:25.167" v="174" actId="26606"/>
          <ac:graphicFrameMkLst>
            <pc:docMk/>
            <pc:sldMk cId="2174498480" sldId="263"/>
            <ac:graphicFrameMk id="4" creationId="{A4ED850C-D721-AEC4-5556-66A42714E9CA}"/>
          </ac:graphicFrameMkLst>
        </pc:graphicFrameChg>
        <pc:cxnChg chg="add">
          <ac:chgData name="SUJEET SAHOO" userId="146f003d-6015-40dd-845b-843c87ef350e" providerId="ADAL" clId="{0370B821-4ED0-4ABF-90DD-2429F1AD26BA}" dt="2025-10-31T12:05:25.167" v="174" actId="26606"/>
          <ac:cxnSpMkLst>
            <pc:docMk/>
            <pc:sldMk cId="2174498480" sldId="263"/>
            <ac:cxnSpMk id="11" creationId="{2EA0F4A6-3CC9-C9E2-BA02-58FA29F7DD8E}"/>
          </ac:cxnSpMkLst>
        </pc:cxnChg>
      </pc:sldChg>
      <pc:sldChg chg="addSp delSp modSp new mod setBg">
        <pc:chgData name="SUJEET SAHOO" userId="146f003d-6015-40dd-845b-843c87ef350e" providerId="ADAL" clId="{0370B821-4ED0-4ABF-90DD-2429F1AD26BA}" dt="2025-10-31T13:38:43.849" v="516" actId="12385"/>
        <pc:sldMkLst>
          <pc:docMk/>
          <pc:sldMk cId="790629832" sldId="264"/>
        </pc:sldMkLst>
        <pc:spChg chg="mod">
          <ac:chgData name="SUJEET SAHOO" userId="146f003d-6015-40dd-845b-843c87ef350e" providerId="ADAL" clId="{0370B821-4ED0-4ABF-90DD-2429F1AD26BA}" dt="2025-10-31T13:38:39.642" v="515" actId="26606"/>
          <ac:spMkLst>
            <pc:docMk/>
            <pc:sldMk cId="790629832" sldId="264"/>
            <ac:spMk id="2" creationId="{47FD35D6-8B0B-729A-012B-87BC5C4E41FC}"/>
          </ac:spMkLst>
        </pc:spChg>
        <pc:spChg chg="del">
          <ac:chgData name="SUJEET SAHOO" userId="146f003d-6015-40dd-845b-843c87ef350e" providerId="ADAL" clId="{0370B821-4ED0-4ABF-90DD-2429F1AD26BA}" dt="2025-10-31T12:36:25.147" v="198"/>
          <ac:spMkLst>
            <pc:docMk/>
            <pc:sldMk cId="790629832" sldId="264"/>
            <ac:spMk id="3" creationId="{809F8A11-46E0-8792-991D-B064162F8916}"/>
          </ac:spMkLst>
        </pc:spChg>
        <pc:spChg chg="add mod">
          <ac:chgData name="SUJEET SAHOO" userId="146f003d-6015-40dd-845b-843c87ef350e" providerId="ADAL" clId="{0370B821-4ED0-4ABF-90DD-2429F1AD26BA}" dt="2025-10-31T13:38:39.642" v="515" actId="26606"/>
          <ac:spMkLst>
            <pc:docMk/>
            <pc:sldMk cId="790629832" sldId="264"/>
            <ac:spMk id="5" creationId="{63D3DB20-DCD9-8150-5C15-9FCE20C8D72A}"/>
          </ac:spMkLst>
        </pc:spChg>
        <pc:spChg chg="add del">
          <ac:chgData name="SUJEET SAHOO" userId="146f003d-6015-40dd-845b-843c87ef350e" providerId="ADAL" clId="{0370B821-4ED0-4ABF-90DD-2429F1AD26BA}" dt="2025-10-31T13:38:28.370" v="506" actId="26606"/>
          <ac:spMkLst>
            <pc:docMk/>
            <pc:sldMk cId="790629832" sldId="264"/>
            <ac:spMk id="10" creationId="{DBDA151C-5770-45E4-AAFF-59E7F403866D}"/>
          </ac:spMkLst>
        </pc:spChg>
        <pc:spChg chg="add del">
          <ac:chgData name="SUJEET SAHOO" userId="146f003d-6015-40dd-845b-843c87ef350e" providerId="ADAL" clId="{0370B821-4ED0-4ABF-90DD-2429F1AD26BA}" dt="2025-10-31T13:38:32.042" v="508" actId="26606"/>
          <ac:spMkLst>
            <pc:docMk/>
            <pc:sldMk cId="790629832" sldId="264"/>
            <ac:spMk id="14" creationId="{744CAA32-F237-419C-A2DD-43C28D920D3C}"/>
          </ac:spMkLst>
        </pc:spChg>
        <pc:spChg chg="add del">
          <ac:chgData name="SUJEET SAHOO" userId="146f003d-6015-40dd-845b-843c87ef350e" providerId="ADAL" clId="{0370B821-4ED0-4ABF-90DD-2429F1AD26BA}" dt="2025-10-31T13:38:33.934" v="510" actId="26606"/>
          <ac:spMkLst>
            <pc:docMk/>
            <pc:sldMk cId="790629832" sldId="264"/>
            <ac:spMk id="17" creationId="{063F27BC-7079-4FF7-8F7C-ABC82FA3C247}"/>
          </ac:spMkLst>
        </pc:spChg>
        <pc:spChg chg="add del">
          <ac:chgData name="SUJEET SAHOO" userId="146f003d-6015-40dd-845b-843c87ef350e" providerId="ADAL" clId="{0370B821-4ED0-4ABF-90DD-2429F1AD26BA}" dt="2025-10-31T13:38:38.320" v="512" actId="26606"/>
          <ac:spMkLst>
            <pc:docMk/>
            <pc:sldMk cId="790629832" sldId="264"/>
            <ac:spMk id="20" creationId="{DBDA151C-5770-45E4-AAFF-59E7F403866D}"/>
          </ac:spMkLst>
        </pc:spChg>
        <pc:spChg chg="add del">
          <ac:chgData name="SUJEET SAHOO" userId="146f003d-6015-40dd-845b-843c87ef350e" providerId="ADAL" clId="{0370B821-4ED0-4ABF-90DD-2429F1AD26BA}" dt="2025-10-31T13:38:39.579" v="514" actId="26606"/>
          <ac:spMkLst>
            <pc:docMk/>
            <pc:sldMk cId="790629832" sldId="264"/>
            <ac:spMk id="23" creationId="{063F27BC-7079-4FF7-8F7C-ABC82FA3C247}"/>
          </ac:spMkLst>
        </pc:spChg>
        <pc:spChg chg="add">
          <ac:chgData name="SUJEET SAHOO" userId="146f003d-6015-40dd-845b-843c87ef350e" providerId="ADAL" clId="{0370B821-4ED0-4ABF-90DD-2429F1AD26BA}" dt="2025-10-31T13:38:39.642" v="515" actId="26606"/>
          <ac:spMkLst>
            <pc:docMk/>
            <pc:sldMk cId="790629832" sldId="264"/>
            <ac:spMk id="26" creationId="{744CAA32-F237-419C-A2DD-43C28D920D3C}"/>
          </ac:spMkLst>
        </pc:spChg>
        <pc:graphicFrameChg chg="add mod ord modGraphic">
          <ac:chgData name="SUJEET SAHOO" userId="146f003d-6015-40dd-845b-843c87ef350e" providerId="ADAL" clId="{0370B821-4ED0-4ABF-90DD-2429F1AD26BA}" dt="2025-10-31T13:38:43.849" v="516" actId="12385"/>
          <ac:graphicFrameMkLst>
            <pc:docMk/>
            <pc:sldMk cId="790629832" sldId="264"/>
            <ac:graphicFrameMk id="4" creationId="{3FEECFD3-6983-1F81-EE05-6181185ED83F}"/>
          </ac:graphicFrameMkLst>
        </pc:graphicFrameChg>
        <pc:cxnChg chg="add del">
          <ac:chgData name="SUJEET SAHOO" userId="146f003d-6015-40dd-845b-843c87ef350e" providerId="ADAL" clId="{0370B821-4ED0-4ABF-90DD-2429F1AD26BA}" dt="2025-10-31T13:38:28.370" v="506" actId="26606"/>
          <ac:cxnSpMkLst>
            <pc:docMk/>
            <pc:sldMk cId="790629832" sldId="264"/>
            <ac:cxnSpMk id="12" creationId="{2EA0F4A6-3CC9-C9E2-BA02-58FA29F7DD8E}"/>
          </ac:cxnSpMkLst>
        </pc:cxnChg>
        <pc:cxnChg chg="add del">
          <ac:chgData name="SUJEET SAHOO" userId="146f003d-6015-40dd-845b-843c87ef350e" providerId="ADAL" clId="{0370B821-4ED0-4ABF-90DD-2429F1AD26BA}" dt="2025-10-31T13:38:32.042" v="508" actId="26606"/>
          <ac:cxnSpMkLst>
            <pc:docMk/>
            <pc:sldMk cId="790629832" sldId="264"/>
            <ac:cxnSpMk id="15" creationId="{753FE100-D0AB-4AE2-824B-60CFA31EC6A2}"/>
          </ac:cxnSpMkLst>
        </pc:cxnChg>
        <pc:cxnChg chg="add del">
          <ac:chgData name="SUJEET SAHOO" userId="146f003d-6015-40dd-845b-843c87ef350e" providerId="ADAL" clId="{0370B821-4ED0-4ABF-90DD-2429F1AD26BA}" dt="2025-10-31T13:38:33.934" v="510" actId="26606"/>
          <ac:cxnSpMkLst>
            <pc:docMk/>
            <pc:sldMk cId="790629832" sldId="264"/>
            <ac:cxnSpMk id="18" creationId="{540DBD50-3CB1-A513-2321-1891E3F0954D}"/>
          </ac:cxnSpMkLst>
        </pc:cxnChg>
        <pc:cxnChg chg="add del">
          <ac:chgData name="SUJEET SAHOO" userId="146f003d-6015-40dd-845b-843c87ef350e" providerId="ADAL" clId="{0370B821-4ED0-4ABF-90DD-2429F1AD26BA}" dt="2025-10-31T13:38:38.320" v="512" actId="26606"/>
          <ac:cxnSpMkLst>
            <pc:docMk/>
            <pc:sldMk cId="790629832" sldId="264"/>
            <ac:cxnSpMk id="21" creationId="{39AA7464-1EB7-A869-C7D3-AA680BBA984A}"/>
          </ac:cxnSpMkLst>
        </pc:cxnChg>
        <pc:cxnChg chg="add del">
          <ac:chgData name="SUJEET SAHOO" userId="146f003d-6015-40dd-845b-843c87ef350e" providerId="ADAL" clId="{0370B821-4ED0-4ABF-90DD-2429F1AD26BA}" dt="2025-10-31T13:38:39.579" v="514" actId="26606"/>
          <ac:cxnSpMkLst>
            <pc:docMk/>
            <pc:sldMk cId="790629832" sldId="264"/>
            <ac:cxnSpMk id="24" creationId="{540DBD50-3CB1-A513-2321-1891E3F0954D}"/>
          </ac:cxnSpMkLst>
        </pc:cxnChg>
        <pc:cxnChg chg="add">
          <ac:chgData name="SUJEET SAHOO" userId="146f003d-6015-40dd-845b-843c87ef350e" providerId="ADAL" clId="{0370B821-4ED0-4ABF-90DD-2429F1AD26BA}" dt="2025-10-31T13:38:39.642" v="515" actId="26606"/>
          <ac:cxnSpMkLst>
            <pc:docMk/>
            <pc:sldMk cId="790629832" sldId="264"/>
            <ac:cxnSpMk id="27" creationId="{753FE100-D0AB-4AE2-824B-60CFA31EC6A2}"/>
          </ac:cxnSpMkLst>
        </pc:cxnChg>
      </pc:sldChg>
      <pc:sldChg chg="addSp delSp modSp new mod setBg">
        <pc:chgData name="SUJEET SAHOO" userId="146f003d-6015-40dd-845b-843c87ef350e" providerId="ADAL" clId="{0370B821-4ED0-4ABF-90DD-2429F1AD26BA}" dt="2025-10-31T14:04:26.964" v="592" actId="26606"/>
        <pc:sldMkLst>
          <pc:docMk/>
          <pc:sldMk cId="2963565179" sldId="265"/>
        </pc:sldMkLst>
        <pc:spChg chg="mod">
          <ac:chgData name="SUJEET SAHOO" userId="146f003d-6015-40dd-845b-843c87ef350e" providerId="ADAL" clId="{0370B821-4ED0-4ABF-90DD-2429F1AD26BA}" dt="2025-10-31T14:04:26.964" v="592" actId="26606"/>
          <ac:spMkLst>
            <pc:docMk/>
            <pc:sldMk cId="2963565179" sldId="265"/>
            <ac:spMk id="2" creationId="{BF28ADEB-726C-81B4-05F2-C024C664AD6A}"/>
          </ac:spMkLst>
        </pc:spChg>
        <pc:spChg chg="del">
          <ac:chgData name="SUJEET SAHOO" userId="146f003d-6015-40dd-845b-843c87ef350e" providerId="ADAL" clId="{0370B821-4ED0-4ABF-90DD-2429F1AD26BA}" dt="2025-10-31T13:44:51.095" v="519" actId="931"/>
          <ac:spMkLst>
            <pc:docMk/>
            <pc:sldMk cId="2963565179" sldId="265"/>
            <ac:spMk id="3" creationId="{E5350B86-ED9A-0E98-430E-B03E513D1FB3}"/>
          </ac:spMkLst>
        </pc:spChg>
        <pc:spChg chg="add del mod">
          <ac:chgData name="SUJEET SAHOO" userId="146f003d-6015-40dd-845b-843c87ef350e" providerId="ADAL" clId="{0370B821-4ED0-4ABF-90DD-2429F1AD26BA}" dt="2025-10-31T14:04:26.964" v="592" actId="26606"/>
          <ac:spMkLst>
            <pc:docMk/>
            <pc:sldMk cId="2963565179" sldId="265"/>
            <ac:spMk id="6" creationId="{20DC9195-B92C-B77D-2848-A8202AED79E1}"/>
          </ac:spMkLst>
        </pc:spChg>
        <pc:spChg chg="add">
          <ac:chgData name="SUJEET SAHOO" userId="146f003d-6015-40dd-845b-843c87ef350e" providerId="ADAL" clId="{0370B821-4ED0-4ABF-90DD-2429F1AD26BA}" dt="2025-10-31T14:03:34.348" v="568"/>
          <ac:spMkLst>
            <pc:docMk/>
            <pc:sldMk cId="2963565179" sldId="265"/>
            <ac:spMk id="7" creationId="{36F887AC-18BD-0655-735E-B3446C24507D}"/>
          </ac:spMkLst>
        </pc:spChg>
        <pc:spChg chg="add">
          <ac:chgData name="SUJEET SAHOO" userId="146f003d-6015-40dd-845b-843c87ef350e" providerId="ADAL" clId="{0370B821-4ED0-4ABF-90DD-2429F1AD26BA}" dt="2025-10-31T14:03:53.424" v="577"/>
          <ac:spMkLst>
            <pc:docMk/>
            <pc:sldMk cId="2963565179" sldId="265"/>
            <ac:spMk id="8" creationId="{B806DD99-2B60-74DD-E7F3-E728DC44A769}"/>
          </ac:spMkLst>
        </pc:spChg>
        <pc:spChg chg="add del">
          <ac:chgData name="SUJEET SAHOO" userId="146f003d-6015-40dd-845b-843c87ef350e" providerId="ADAL" clId="{0370B821-4ED0-4ABF-90DD-2429F1AD26BA}" dt="2025-10-31T14:04:26.952" v="591" actId="26606"/>
          <ac:spMkLst>
            <pc:docMk/>
            <pc:sldMk cId="2963565179" sldId="265"/>
            <ac:spMk id="11" creationId="{744CAA32-F237-419C-A2DD-43C28D920D3C}"/>
          </ac:spMkLst>
        </pc:spChg>
        <pc:spChg chg="add">
          <ac:chgData name="SUJEET SAHOO" userId="146f003d-6015-40dd-845b-843c87ef350e" providerId="ADAL" clId="{0370B821-4ED0-4ABF-90DD-2429F1AD26BA}" dt="2025-10-31T14:04:26.964" v="592" actId="26606"/>
          <ac:spMkLst>
            <pc:docMk/>
            <pc:sldMk cId="2963565179" sldId="265"/>
            <ac:spMk id="15" creationId="{DBDA151C-5770-45E4-AAFF-59E7F403866D}"/>
          </ac:spMkLst>
        </pc:spChg>
        <pc:picChg chg="add mod ord">
          <ac:chgData name="SUJEET SAHOO" userId="146f003d-6015-40dd-845b-843c87ef350e" providerId="ADAL" clId="{0370B821-4ED0-4ABF-90DD-2429F1AD26BA}" dt="2025-10-31T14:04:26.964" v="592" actId="26606"/>
          <ac:picMkLst>
            <pc:docMk/>
            <pc:sldMk cId="2963565179" sldId="265"/>
            <ac:picMk id="5" creationId="{6492109E-4C8B-A791-6C3A-8CFC0513383C}"/>
          </ac:picMkLst>
        </pc:picChg>
        <pc:cxnChg chg="add del">
          <ac:chgData name="SUJEET SAHOO" userId="146f003d-6015-40dd-845b-843c87ef350e" providerId="ADAL" clId="{0370B821-4ED0-4ABF-90DD-2429F1AD26BA}" dt="2025-10-31T14:04:26.952" v="591" actId="26606"/>
          <ac:cxnSpMkLst>
            <pc:docMk/>
            <pc:sldMk cId="2963565179" sldId="265"/>
            <ac:cxnSpMk id="13" creationId="{753FE100-D0AB-4AE2-824B-60CFA31EC6A2}"/>
          </ac:cxnSpMkLst>
        </pc:cxnChg>
        <pc:cxnChg chg="add">
          <ac:chgData name="SUJEET SAHOO" userId="146f003d-6015-40dd-845b-843c87ef350e" providerId="ADAL" clId="{0370B821-4ED0-4ABF-90DD-2429F1AD26BA}" dt="2025-10-31T14:04:26.964" v="592" actId="26606"/>
          <ac:cxnSpMkLst>
            <pc:docMk/>
            <pc:sldMk cId="2963565179" sldId="265"/>
            <ac:cxnSpMk id="16" creationId="{2EA0F4A6-3CC9-C9E2-BA02-58FA29F7DD8E}"/>
          </ac:cxnSpMkLst>
        </pc:cxnChg>
      </pc:sldChg>
      <pc:sldChg chg="addSp delSp modSp new mod">
        <pc:chgData name="SUJEET SAHOO" userId="146f003d-6015-40dd-845b-843c87ef350e" providerId="ADAL" clId="{0370B821-4ED0-4ABF-90DD-2429F1AD26BA}" dt="2025-10-31T15:26:31.348" v="867" actId="20577"/>
        <pc:sldMkLst>
          <pc:docMk/>
          <pc:sldMk cId="268122954" sldId="266"/>
        </pc:sldMkLst>
        <pc:spChg chg="mod">
          <ac:chgData name="SUJEET SAHOO" userId="146f003d-6015-40dd-845b-843c87ef350e" providerId="ADAL" clId="{0370B821-4ED0-4ABF-90DD-2429F1AD26BA}" dt="2025-10-31T14:17:07.307" v="594"/>
          <ac:spMkLst>
            <pc:docMk/>
            <pc:sldMk cId="268122954" sldId="266"/>
            <ac:spMk id="2" creationId="{17AB8618-8879-88F8-CC3A-5552639D456D}"/>
          </ac:spMkLst>
        </pc:spChg>
        <pc:spChg chg="add del">
          <ac:chgData name="SUJEET SAHOO" userId="146f003d-6015-40dd-845b-843c87ef350e" providerId="ADAL" clId="{0370B821-4ED0-4ABF-90DD-2429F1AD26BA}" dt="2025-10-31T14:17:43.672" v="597" actId="478"/>
          <ac:spMkLst>
            <pc:docMk/>
            <pc:sldMk cId="268122954" sldId="266"/>
            <ac:spMk id="3" creationId="{ABEA4F02-62FC-8810-27C1-08CDF73DDEC2}"/>
          </ac:spMkLst>
        </pc:spChg>
        <pc:spChg chg="add mod">
          <ac:chgData name="SUJEET SAHOO" userId="146f003d-6015-40dd-845b-843c87ef350e" providerId="ADAL" clId="{0370B821-4ED0-4ABF-90DD-2429F1AD26BA}" dt="2025-10-31T15:25:18.644" v="843" actId="20577"/>
          <ac:spMkLst>
            <pc:docMk/>
            <pc:sldMk cId="268122954" sldId="266"/>
            <ac:spMk id="9" creationId="{998F0E7E-C460-114A-3BBB-2B17F8D3E7C7}"/>
          </ac:spMkLst>
        </pc:spChg>
        <pc:graphicFrameChg chg="add mod">
          <ac:chgData name="SUJEET SAHOO" userId="146f003d-6015-40dd-845b-843c87ef350e" providerId="ADAL" clId="{0370B821-4ED0-4ABF-90DD-2429F1AD26BA}" dt="2025-10-31T14:17:41.418" v="596"/>
          <ac:graphicFrameMkLst>
            <pc:docMk/>
            <pc:sldMk cId="268122954" sldId="266"/>
            <ac:graphicFrameMk id="4" creationId="{EDC8F6A5-6143-5A59-E78B-64AD99A3B5A5}"/>
          </ac:graphicFrameMkLst>
        </pc:graphicFrameChg>
        <pc:graphicFrameChg chg="add mod">
          <ac:chgData name="SUJEET SAHOO" userId="146f003d-6015-40dd-845b-843c87ef350e" providerId="ADAL" clId="{0370B821-4ED0-4ABF-90DD-2429F1AD26BA}" dt="2025-10-31T14:17:41.418" v="596"/>
          <ac:graphicFrameMkLst>
            <pc:docMk/>
            <pc:sldMk cId="268122954" sldId="266"/>
            <ac:graphicFrameMk id="5" creationId="{F49CAB38-13E9-1A56-32D5-D4DE455B5AE7}"/>
          </ac:graphicFrameMkLst>
        </pc:graphicFrameChg>
        <pc:graphicFrameChg chg="add mod">
          <ac:chgData name="SUJEET SAHOO" userId="146f003d-6015-40dd-845b-843c87ef350e" providerId="ADAL" clId="{0370B821-4ED0-4ABF-90DD-2429F1AD26BA}" dt="2025-10-31T14:17:41.418" v="596"/>
          <ac:graphicFrameMkLst>
            <pc:docMk/>
            <pc:sldMk cId="268122954" sldId="266"/>
            <ac:graphicFrameMk id="6" creationId="{EFF54F61-D361-4BA1-8505-3007599D4C71}"/>
          </ac:graphicFrameMkLst>
        </pc:graphicFrameChg>
        <pc:graphicFrameChg chg="add mod">
          <ac:chgData name="SUJEET SAHOO" userId="146f003d-6015-40dd-845b-843c87ef350e" providerId="ADAL" clId="{0370B821-4ED0-4ABF-90DD-2429F1AD26BA}" dt="2025-10-31T15:26:10.311" v="846" actId="14100"/>
          <ac:graphicFrameMkLst>
            <pc:docMk/>
            <pc:sldMk cId="268122954" sldId="266"/>
            <ac:graphicFrameMk id="7" creationId="{F49CAB38-13E9-1A56-32D5-D4DE455B5AE7}"/>
          </ac:graphicFrameMkLst>
        </pc:graphicFrameChg>
        <pc:graphicFrameChg chg="add mod">
          <ac:chgData name="SUJEET SAHOO" userId="146f003d-6015-40dd-845b-843c87ef350e" providerId="ADAL" clId="{0370B821-4ED0-4ABF-90DD-2429F1AD26BA}" dt="2025-10-31T15:26:31.348" v="867" actId="20577"/>
          <ac:graphicFrameMkLst>
            <pc:docMk/>
            <pc:sldMk cId="268122954" sldId="266"/>
            <ac:graphicFrameMk id="8" creationId="{EFF54F61-D361-4BA1-8505-3007599D4C71}"/>
          </ac:graphicFrameMkLst>
        </pc:graphicFrameChg>
      </pc:sldChg>
      <pc:sldChg chg="addSp delSp modSp new mod setBg">
        <pc:chgData name="SUJEET SAHOO" userId="146f003d-6015-40dd-845b-843c87ef350e" providerId="ADAL" clId="{0370B821-4ED0-4ABF-90DD-2429F1AD26BA}" dt="2025-10-31T14:25:08.749" v="654" actId="404"/>
        <pc:sldMkLst>
          <pc:docMk/>
          <pc:sldMk cId="1781018262" sldId="267"/>
        </pc:sldMkLst>
        <pc:spChg chg="mod">
          <ac:chgData name="SUJEET SAHOO" userId="146f003d-6015-40dd-845b-843c87ef350e" providerId="ADAL" clId="{0370B821-4ED0-4ABF-90DD-2429F1AD26BA}" dt="2025-10-31T14:24:43.423" v="643" actId="26606"/>
          <ac:spMkLst>
            <pc:docMk/>
            <pc:sldMk cId="1781018262" sldId="267"/>
            <ac:spMk id="2" creationId="{07D2EA67-7DD3-38A6-6545-258389F00177}"/>
          </ac:spMkLst>
        </pc:spChg>
        <pc:spChg chg="del">
          <ac:chgData name="SUJEET SAHOO" userId="146f003d-6015-40dd-845b-843c87ef350e" providerId="ADAL" clId="{0370B821-4ED0-4ABF-90DD-2429F1AD26BA}" dt="2025-10-31T14:18:26.439" v="615"/>
          <ac:spMkLst>
            <pc:docMk/>
            <pc:sldMk cId="1781018262" sldId="267"/>
            <ac:spMk id="3" creationId="{87A05088-4F56-B5E7-7083-A4671B976CE9}"/>
          </ac:spMkLst>
        </pc:spChg>
        <pc:spChg chg="add del mod">
          <ac:chgData name="SUJEET SAHOO" userId="146f003d-6015-40dd-845b-843c87ef350e" providerId="ADAL" clId="{0370B821-4ED0-4ABF-90DD-2429F1AD26BA}" dt="2025-10-31T14:23:50.393" v="620" actId="478"/>
          <ac:spMkLst>
            <pc:docMk/>
            <pc:sldMk cId="1781018262" sldId="267"/>
            <ac:spMk id="5" creationId="{CFAD7DC6-83DE-E091-19A8-A7B57C996448}"/>
          </ac:spMkLst>
        </pc:spChg>
        <pc:spChg chg="add del mod ord">
          <ac:chgData name="SUJEET SAHOO" userId="146f003d-6015-40dd-845b-843c87ef350e" providerId="ADAL" clId="{0370B821-4ED0-4ABF-90DD-2429F1AD26BA}" dt="2025-10-31T14:25:08.749" v="654" actId="404"/>
          <ac:spMkLst>
            <pc:docMk/>
            <pc:sldMk cId="1781018262" sldId="267"/>
            <ac:spMk id="6" creationId="{B2CE5207-3FAC-2E7F-B749-BA0592147EF2}"/>
          </ac:spMkLst>
        </pc:spChg>
        <pc:spChg chg="add del">
          <ac:chgData name="SUJEET SAHOO" userId="146f003d-6015-40dd-845b-843c87ef350e" providerId="ADAL" clId="{0370B821-4ED0-4ABF-90DD-2429F1AD26BA}" dt="2025-10-31T14:23:54.447" v="622" actId="26606"/>
          <ac:spMkLst>
            <pc:docMk/>
            <pc:sldMk cId="1781018262" sldId="267"/>
            <ac:spMk id="11" creationId="{C58E972F-AF24-3410-AC6C-7323376684A8}"/>
          </ac:spMkLst>
        </pc:spChg>
        <pc:spChg chg="add del">
          <ac:chgData name="SUJEET SAHOO" userId="146f003d-6015-40dd-845b-843c87ef350e" providerId="ADAL" clId="{0370B821-4ED0-4ABF-90DD-2429F1AD26BA}" dt="2025-10-31T14:23:54.447" v="622" actId="26606"/>
          <ac:spMkLst>
            <pc:docMk/>
            <pc:sldMk cId="1781018262" sldId="267"/>
            <ac:spMk id="14" creationId="{DBDA151C-5770-45E4-AAFF-59E7F403866D}"/>
          </ac:spMkLst>
        </pc:spChg>
        <pc:spChg chg="add del">
          <ac:chgData name="SUJEET SAHOO" userId="146f003d-6015-40dd-845b-843c87ef350e" providerId="ADAL" clId="{0370B821-4ED0-4ABF-90DD-2429F1AD26BA}" dt="2025-10-31T14:24:43.423" v="643" actId="26606"/>
          <ac:spMkLst>
            <pc:docMk/>
            <pc:sldMk cId="1781018262" sldId="267"/>
            <ac:spMk id="18" creationId="{DBDA151C-5770-45E4-AAFF-59E7F403866D}"/>
          </ac:spMkLst>
        </pc:spChg>
        <pc:spChg chg="add del">
          <ac:chgData name="SUJEET SAHOO" userId="146f003d-6015-40dd-845b-843c87ef350e" providerId="ADAL" clId="{0370B821-4ED0-4ABF-90DD-2429F1AD26BA}" dt="2025-10-31T14:24:26.367" v="630" actId="478"/>
          <ac:spMkLst>
            <pc:docMk/>
            <pc:sldMk cId="1781018262" sldId="267"/>
            <ac:spMk id="19" creationId="{1754C94B-6F3A-E4A9-4257-805DC5FA1F02}"/>
          </ac:spMkLst>
        </pc:spChg>
        <pc:spChg chg="add del">
          <ac:chgData name="SUJEET SAHOO" userId="146f003d-6015-40dd-845b-843c87ef350e" providerId="ADAL" clId="{0370B821-4ED0-4ABF-90DD-2429F1AD26BA}" dt="2025-10-31T14:24:30.766" v="632" actId="26606"/>
          <ac:spMkLst>
            <pc:docMk/>
            <pc:sldMk cId="1781018262" sldId="267"/>
            <ac:spMk id="26" creationId="{DBDA151C-5770-45E4-AAFF-59E7F403866D}"/>
          </ac:spMkLst>
        </pc:spChg>
        <pc:spChg chg="add del">
          <ac:chgData name="SUJEET SAHOO" userId="146f003d-6015-40dd-845b-843c87ef350e" providerId="ADAL" clId="{0370B821-4ED0-4ABF-90DD-2429F1AD26BA}" dt="2025-10-31T14:24:32.513" v="634" actId="26606"/>
          <ac:spMkLst>
            <pc:docMk/>
            <pc:sldMk cId="1781018262" sldId="267"/>
            <ac:spMk id="30" creationId="{DBDA151C-5770-45E4-AAFF-59E7F403866D}"/>
          </ac:spMkLst>
        </pc:spChg>
        <pc:spChg chg="add del">
          <ac:chgData name="SUJEET SAHOO" userId="146f003d-6015-40dd-845b-843c87ef350e" providerId="ADAL" clId="{0370B821-4ED0-4ABF-90DD-2429F1AD26BA}" dt="2025-10-31T14:24:34.270" v="636" actId="26606"/>
          <ac:spMkLst>
            <pc:docMk/>
            <pc:sldMk cId="1781018262" sldId="267"/>
            <ac:spMk id="33" creationId="{DBDA151C-5770-45E4-AAFF-59E7F403866D}"/>
          </ac:spMkLst>
        </pc:spChg>
        <pc:spChg chg="add del">
          <ac:chgData name="SUJEET SAHOO" userId="146f003d-6015-40dd-845b-843c87ef350e" providerId="ADAL" clId="{0370B821-4ED0-4ABF-90DD-2429F1AD26BA}" dt="2025-10-31T14:24:35.350" v="638" actId="26606"/>
          <ac:spMkLst>
            <pc:docMk/>
            <pc:sldMk cId="1781018262" sldId="267"/>
            <ac:spMk id="36" creationId="{744CAA32-F237-419C-A2DD-43C28D920D3C}"/>
          </ac:spMkLst>
        </pc:spChg>
        <pc:spChg chg="add del">
          <ac:chgData name="SUJEET SAHOO" userId="146f003d-6015-40dd-845b-843c87ef350e" providerId="ADAL" clId="{0370B821-4ED0-4ABF-90DD-2429F1AD26BA}" dt="2025-10-31T14:24:37.682" v="640" actId="26606"/>
          <ac:spMkLst>
            <pc:docMk/>
            <pc:sldMk cId="1781018262" sldId="267"/>
            <ac:spMk id="39" creationId="{DBDA151C-5770-45E4-AAFF-59E7F403866D}"/>
          </ac:spMkLst>
        </pc:spChg>
        <pc:spChg chg="add del">
          <ac:chgData name="SUJEET SAHOO" userId="146f003d-6015-40dd-845b-843c87ef350e" providerId="ADAL" clId="{0370B821-4ED0-4ABF-90DD-2429F1AD26BA}" dt="2025-10-31T14:24:43.384" v="642" actId="26606"/>
          <ac:spMkLst>
            <pc:docMk/>
            <pc:sldMk cId="1781018262" sldId="267"/>
            <ac:spMk id="42" creationId="{063F27BC-7079-4FF7-8F7C-ABC82FA3C247}"/>
          </ac:spMkLst>
        </pc:spChg>
        <pc:spChg chg="add">
          <ac:chgData name="SUJEET SAHOO" userId="146f003d-6015-40dd-845b-843c87ef350e" providerId="ADAL" clId="{0370B821-4ED0-4ABF-90DD-2429F1AD26BA}" dt="2025-10-31T14:24:43.423" v="643" actId="26606"/>
          <ac:spMkLst>
            <pc:docMk/>
            <pc:sldMk cId="1781018262" sldId="267"/>
            <ac:spMk id="45" creationId="{744CAA32-F237-419C-A2DD-43C28D920D3C}"/>
          </ac:spMkLst>
        </pc:spChg>
        <pc:graphicFrameChg chg="add del mod">
          <ac:chgData name="SUJEET SAHOO" userId="146f003d-6015-40dd-845b-843c87ef350e" providerId="ADAL" clId="{0370B821-4ED0-4ABF-90DD-2429F1AD26BA}" dt="2025-10-31T14:23:54.473" v="623" actId="26606"/>
          <ac:graphicFrameMkLst>
            <pc:docMk/>
            <pc:sldMk cId="1781018262" sldId="267"/>
            <ac:graphicFrameMk id="4" creationId="{31D79615-C66C-4570-A3A2-6F28092602E7}"/>
          </ac:graphicFrameMkLst>
        </pc:graphicFrameChg>
        <pc:graphicFrameChg chg="add del">
          <ac:chgData name="SUJEET SAHOO" userId="146f003d-6015-40dd-845b-843c87ef350e" providerId="ADAL" clId="{0370B821-4ED0-4ABF-90DD-2429F1AD26BA}" dt="2025-10-31T14:23:54.447" v="622" actId="26606"/>
          <ac:graphicFrameMkLst>
            <pc:docMk/>
            <pc:sldMk cId="1781018262" sldId="267"/>
            <ac:graphicFrameMk id="9" creationId="{31D79615-C66C-4570-A3A2-6F28092602E7}"/>
          </ac:graphicFrameMkLst>
        </pc:graphicFrameChg>
        <pc:graphicFrameChg chg="add mod modGraphic">
          <ac:chgData name="SUJEET SAHOO" userId="146f003d-6015-40dd-845b-843c87ef350e" providerId="ADAL" clId="{0370B821-4ED0-4ABF-90DD-2429F1AD26BA}" dt="2025-10-31T14:24:54.830" v="647" actId="404"/>
          <ac:graphicFrameMkLst>
            <pc:docMk/>
            <pc:sldMk cId="1781018262" sldId="267"/>
            <ac:graphicFrameMk id="21" creationId="{31D79615-C66C-4570-A3A2-6F28092602E7}"/>
          </ac:graphicFrameMkLst>
        </pc:graphicFrameChg>
        <pc:cxnChg chg="add del">
          <ac:chgData name="SUJEET SAHOO" userId="146f003d-6015-40dd-845b-843c87ef350e" providerId="ADAL" clId="{0370B821-4ED0-4ABF-90DD-2429F1AD26BA}" dt="2025-10-31T14:23:54.447" v="622" actId="26606"/>
          <ac:cxnSpMkLst>
            <pc:docMk/>
            <pc:sldMk cId="1781018262" sldId="267"/>
            <ac:cxnSpMk id="16" creationId="{2EA0F4A6-3CC9-C9E2-BA02-58FA29F7DD8E}"/>
          </ac:cxnSpMkLst>
        </pc:cxnChg>
        <pc:cxnChg chg="add del">
          <ac:chgData name="SUJEET SAHOO" userId="146f003d-6015-40dd-845b-843c87ef350e" providerId="ADAL" clId="{0370B821-4ED0-4ABF-90DD-2429F1AD26BA}" dt="2025-10-31T14:24:43.423" v="643" actId="26606"/>
          <ac:cxnSpMkLst>
            <pc:docMk/>
            <pc:sldMk cId="1781018262" sldId="267"/>
            <ac:cxnSpMk id="20" creationId="{2EA0F4A6-3CC9-C9E2-BA02-58FA29F7DD8E}"/>
          </ac:cxnSpMkLst>
        </pc:cxnChg>
        <pc:cxnChg chg="add del">
          <ac:chgData name="SUJEET SAHOO" userId="146f003d-6015-40dd-845b-843c87ef350e" providerId="ADAL" clId="{0370B821-4ED0-4ABF-90DD-2429F1AD26BA}" dt="2025-10-31T14:24:30.766" v="632" actId="26606"/>
          <ac:cxnSpMkLst>
            <pc:docMk/>
            <pc:sldMk cId="1781018262" sldId="267"/>
            <ac:cxnSpMk id="28" creationId="{2EA0F4A6-3CC9-C9E2-BA02-58FA29F7DD8E}"/>
          </ac:cxnSpMkLst>
        </pc:cxnChg>
        <pc:cxnChg chg="add del">
          <ac:chgData name="SUJEET SAHOO" userId="146f003d-6015-40dd-845b-843c87ef350e" providerId="ADAL" clId="{0370B821-4ED0-4ABF-90DD-2429F1AD26BA}" dt="2025-10-31T14:24:32.513" v="634" actId="26606"/>
          <ac:cxnSpMkLst>
            <pc:docMk/>
            <pc:sldMk cId="1781018262" sldId="267"/>
            <ac:cxnSpMk id="31" creationId="{2EA0F4A6-3CC9-C9E2-BA02-58FA29F7DD8E}"/>
          </ac:cxnSpMkLst>
        </pc:cxnChg>
        <pc:cxnChg chg="add del">
          <ac:chgData name="SUJEET SAHOO" userId="146f003d-6015-40dd-845b-843c87ef350e" providerId="ADAL" clId="{0370B821-4ED0-4ABF-90DD-2429F1AD26BA}" dt="2025-10-31T14:24:34.270" v="636" actId="26606"/>
          <ac:cxnSpMkLst>
            <pc:docMk/>
            <pc:sldMk cId="1781018262" sldId="267"/>
            <ac:cxnSpMk id="34" creationId="{2EA0F4A6-3CC9-C9E2-BA02-58FA29F7DD8E}"/>
          </ac:cxnSpMkLst>
        </pc:cxnChg>
        <pc:cxnChg chg="add del">
          <ac:chgData name="SUJEET SAHOO" userId="146f003d-6015-40dd-845b-843c87ef350e" providerId="ADAL" clId="{0370B821-4ED0-4ABF-90DD-2429F1AD26BA}" dt="2025-10-31T14:24:35.350" v="638" actId="26606"/>
          <ac:cxnSpMkLst>
            <pc:docMk/>
            <pc:sldMk cId="1781018262" sldId="267"/>
            <ac:cxnSpMk id="37" creationId="{753FE100-D0AB-4AE2-824B-60CFA31EC6A2}"/>
          </ac:cxnSpMkLst>
        </pc:cxnChg>
        <pc:cxnChg chg="add del">
          <ac:chgData name="SUJEET SAHOO" userId="146f003d-6015-40dd-845b-843c87ef350e" providerId="ADAL" clId="{0370B821-4ED0-4ABF-90DD-2429F1AD26BA}" dt="2025-10-31T14:24:37.682" v="640" actId="26606"/>
          <ac:cxnSpMkLst>
            <pc:docMk/>
            <pc:sldMk cId="1781018262" sldId="267"/>
            <ac:cxnSpMk id="40" creationId="{39AA7464-1EB7-A869-C7D3-AA680BBA984A}"/>
          </ac:cxnSpMkLst>
        </pc:cxnChg>
        <pc:cxnChg chg="add del">
          <ac:chgData name="SUJEET SAHOO" userId="146f003d-6015-40dd-845b-843c87ef350e" providerId="ADAL" clId="{0370B821-4ED0-4ABF-90DD-2429F1AD26BA}" dt="2025-10-31T14:24:43.384" v="642" actId="26606"/>
          <ac:cxnSpMkLst>
            <pc:docMk/>
            <pc:sldMk cId="1781018262" sldId="267"/>
            <ac:cxnSpMk id="43" creationId="{540DBD50-3CB1-A513-2321-1891E3F0954D}"/>
          </ac:cxnSpMkLst>
        </pc:cxnChg>
        <pc:cxnChg chg="add">
          <ac:chgData name="SUJEET SAHOO" userId="146f003d-6015-40dd-845b-843c87ef350e" providerId="ADAL" clId="{0370B821-4ED0-4ABF-90DD-2429F1AD26BA}" dt="2025-10-31T14:24:43.423" v="643" actId="26606"/>
          <ac:cxnSpMkLst>
            <pc:docMk/>
            <pc:sldMk cId="1781018262" sldId="267"/>
            <ac:cxnSpMk id="46" creationId="{753FE100-D0AB-4AE2-824B-60CFA31EC6A2}"/>
          </ac:cxnSpMkLst>
        </pc:cxnChg>
      </pc:sldChg>
      <pc:sldChg chg="addSp delSp modSp new mod">
        <pc:chgData name="SUJEET SAHOO" userId="146f003d-6015-40dd-845b-843c87ef350e" providerId="ADAL" clId="{0370B821-4ED0-4ABF-90DD-2429F1AD26BA}" dt="2025-10-31T15:28:18.506" v="928" actId="12385"/>
        <pc:sldMkLst>
          <pc:docMk/>
          <pc:sldMk cId="4258102236" sldId="268"/>
        </pc:sldMkLst>
        <pc:spChg chg="mod">
          <ac:chgData name="SUJEET SAHOO" userId="146f003d-6015-40dd-845b-843c87ef350e" providerId="ADAL" clId="{0370B821-4ED0-4ABF-90DD-2429F1AD26BA}" dt="2025-10-31T15:27:08.748" v="919" actId="20577"/>
          <ac:spMkLst>
            <pc:docMk/>
            <pc:sldMk cId="4258102236" sldId="268"/>
            <ac:spMk id="2" creationId="{57EDDE44-3B3A-B6D4-91AD-3F618292323F}"/>
          </ac:spMkLst>
        </pc:spChg>
        <pc:spChg chg="del">
          <ac:chgData name="SUJEET SAHOO" userId="146f003d-6015-40dd-845b-843c87ef350e" providerId="ADAL" clId="{0370B821-4ED0-4ABF-90DD-2429F1AD26BA}" dt="2025-10-31T15:26:50.313" v="869"/>
          <ac:spMkLst>
            <pc:docMk/>
            <pc:sldMk cId="4258102236" sldId="268"/>
            <ac:spMk id="3" creationId="{95391F74-6227-E50D-445A-1103C23E64B1}"/>
          </ac:spMkLst>
        </pc:spChg>
        <pc:spChg chg="add mod">
          <ac:chgData name="SUJEET SAHOO" userId="146f003d-6015-40dd-845b-843c87ef350e" providerId="ADAL" clId="{0370B821-4ED0-4ABF-90DD-2429F1AD26BA}" dt="2025-10-31T15:27:34.192" v="922" actId="1076"/>
          <ac:spMkLst>
            <pc:docMk/>
            <pc:sldMk cId="4258102236" sldId="268"/>
            <ac:spMk id="6" creationId="{5EDA930B-87BA-B153-F138-038696ED867C}"/>
          </ac:spMkLst>
        </pc:spChg>
        <pc:spChg chg="add del">
          <ac:chgData name="SUJEET SAHOO" userId="146f003d-6015-40dd-845b-843c87ef350e" providerId="ADAL" clId="{0370B821-4ED0-4ABF-90DD-2429F1AD26BA}" dt="2025-10-31T15:27:54.182" v="924" actId="22"/>
          <ac:spMkLst>
            <pc:docMk/>
            <pc:sldMk cId="4258102236" sldId="268"/>
            <ac:spMk id="8" creationId="{88C9F316-6AB4-5961-626C-B8FEDDA2E1E3}"/>
          </ac:spMkLst>
        </pc:spChg>
        <pc:spChg chg="add mod">
          <ac:chgData name="SUJEET SAHOO" userId="146f003d-6015-40dd-845b-843c87ef350e" providerId="ADAL" clId="{0370B821-4ED0-4ABF-90DD-2429F1AD26BA}" dt="2025-10-31T15:28:05.704" v="926" actId="1076"/>
          <ac:spMkLst>
            <pc:docMk/>
            <pc:sldMk cId="4258102236" sldId="268"/>
            <ac:spMk id="10" creationId="{63166B92-A427-2D55-DC6A-03876A69CD97}"/>
          </ac:spMkLst>
        </pc:spChg>
        <pc:graphicFrameChg chg="add mod modGraphic">
          <ac:chgData name="SUJEET SAHOO" userId="146f003d-6015-40dd-845b-843c87ef350e" providerId="ADAL" clId="{0370B821-4ED0-4ABF-90DD-2429F1AD26BA}" dt="2025-10-31T15:28:18.506" v="928" actId="12385"/>
          <ac:graphicFrameMkLst>
            <pc:docMk/>
            <pc:sldMk cId="4258102236" sldId="268"/>
            <ac:graphicFrameMk id="4" creationId="{27581A26-9C48-2337-79FB-EC6B813A1811}"/>
          </ac:graphicFrameMkLst>
        </pc:graphicFrameChg>
      </pc:sldChg>
      <pc:sldChg chg="addSp delSp modSp new mod setBg">
        <pc:chgData name="SUJEET SAHOO" userId="146f003d-6015-40dd-845b-843c87ef350e" providerId="ADAL" clId="{0370B821-4ED0-4ABF-90DD-2429F1AD26BA}" dt="2025-10-31T15:32:32.276" v="957" actId="20577"/>
        <pc:sldMkLst>
          <pc:docMk/>
          <pc:sldMk cId="1755255611" sldId="269"/>
        </pc:sldMkLst>
        <pc:spChg chg="mod">
          <ac:chgData name="SUJEET SAHOO" userId="146f003d-6015-40dd-845b-843c87ef350e" providerId="ADAL" clId="{0370B821-4ED0-4ABF-90DD-2429F1AD26BA}" dt="2025-10-31T15:31:45.793" v="945" actId="26606"/>
          <ac:spMkLst>
            <pc:docMk/>
            <pc:sldMk cId="1755255611" sldId="269"/>
            <ac:spMk id="2" creationId="{92A73781-5CEE-F5F6-FC5A-47CD78021DFE}"/>
          </ac:spMkLst>
        </pc:spChg>
        <pc:spChg chg="del">
          <ac:chgData name="SUJEET SAHOO" userId="146f003d-6015-40dd-845b-843c87ef350e" providerId="ADAL" clId="{0370B821-4ED0-4ABF-90DD-2429F1AD26BA}" dt="2025-10-31T15:30:19.306" v="940"/>
          <ac:spMkLst>
            <pc:docMk/>
            <pc:sldMk cId="1755255611" sldId="269"/>
            <ac:spMk id="3" creationId="{03442467-4FDF-8288-C297-B11EC4E8915C}"/>
          </ac:spMkLst>
        </pc:spChg>
        <pc:spChg chg="add del mod">
          <ac:chgData name="SUJEET SAHOO" userId="146f003d-6015-40dd-845b-843c87ef350e" providerId="ADAL" clId="{0370B821-4ED0-4ABF-90DD-2429F1AD26BA}" dt="2025-10-31T15:32:03.688" v="951" actId="26606"/>
          <ac:spMkLst>
            <pc:docMk/>
            <pc:sldMk cId="1755255611" sldId="269"/>
            <ac:spMk id="5" creationId="{EF3E2C55-03BD-F897-6C9B-E93D17046DAE}"/>
          </ac:spMkLst>
        </pc:spChg>
        <pc:spChg chg="add del">
          <ac:chgData name="SUJEET SAHOO" userId="146f003d-6015-40dd-845b-843c87ef350e" providerId="ADAL" clId="{0370B821-4ED0-4ABF-90DD-2429F1AD26BA}" dt="2025-10-31T15:31:45.774" v="944" actId="26606"/>
          <ac:spMkLst>
            <pc:docMk/>
            <pc:sldMk cId="1755255611" sldId="269"/>
            <ac:spMk id="10" creationId="{E8DB5C9C-8D33-5735-1121-053CFB30CD92}"/>
          </ac:spMkLst>
        </pc:spChg>
        <pc:spChg chg="add del">
          <ac:chgData name="SUJEET SAHOO" userId="146f003d-6015-40dd-845b-843c87ef350e" providerId="ADAL" clId="{0370B821-4ED0-4ABF-90DD-2429F1AD26BA}" dt="2025-10-31T15:31:45.774" v="944" actId="26606"/>
          <ac:spMkLst>
            <pc:docMk/>
            <pc:sldMk cId="1755255611" sldId="269"/>
            <ac:spMk id="13" creationId="{744CAA32-F237-419C-A2DD-43C28D920D3C}"/>
          </ac:spMkLst>
        </pc:spChg>
        <pc:spChg chg="add del">
          <ac:chgData name="SUJEET SAHOO" userId="146f003d-6015-40dd-845b-843c87ef350e" providerId="ADAL" clId="{0370B821-4ED0-4ABF-90DD-2429F1AD26BA}" dt="2025-10-31T15:32:03.688" v="951" actId="26606"/>
          <ac:spMkLst>
            <pc:docMk/>
            <pc:sldMk cId="1755255611" sldId="269"/>
            <ac:spMk id="17" creationId="{744CAA32-F237-419C-A2DD-43C28D920D3C}"/>
          </ac:spMkLst>
        </pc:spChg>
        <pc:spChg chg="add mod">
          <ac:chgData name="SUJEET SAHOO" userId="146f003d-6015-40dd-845b-843c87ef350e" providerId="ADAL" clId="{0370B821-4ED0-4ABF-90DD-2429F1AD26BA}" dt="2025-10-31T15:32:32.276" v="957" actId="20577"/>
          <ac:spMkLst>
            <pc:docMk/>
            <pc:sldMk cId="1755255611" sldId="269"/>
            <ac:spMk id="19" creationId="{7484B821-D620-2AAF-1D8C-8A9C49FBD83E}"/>
          </ac:spMkLst>
        </pc:spChg>
        <pc:spChg chg="add">
          <ac:chgData name="SUJEET SAHOO" userId="146f003d-6015-40dd-845b-843c87ef350e" providerId="ADAL" clId="{0370B821-4ED0-4ABF-90DD-2429F1AD26BA}" dt="2025-10-31T15:32:03.688" v="951" actId="26606"/>
          <ac:spMkLst>
            <pc:docMk/>
            <pc:sldMk cId="1755255611" sldId="269"/>
            <ac:spMk id="25" creationId="{744CAA32-F237-419C-A2DD-43C28D920D3C}"/>
          </ac:spMkLst>
        </pc:spChg>
        <pc:graphicFrameChg chg="add del mod">
          <ac:chgData name="SUJEET SAHOO" userId="146f003d-6015-40dd-845b-843c87ef350e" providerId="ADAL" clId="{0370B821-4ED0-4ABF-90DD-2429F1AD26BA}" dt="2025-10-31T15:31:45.793" v="945" actId="26606"/>
          <ac:graphicFrameMkLst>
            <pc:docMk/>
            <pc:sldMk cId="1755255611" sldId="269"/>
            <ac:graphicFrameMk id="4" creationId="{5EDBECFF-948F-12C7-6B43-C7C99F564120}"/>
          </ac:graphicFrameMkLst>
        </pc:graphicFrameChg>
        <pc:graphicFrameChg chg="add del">
          <ac:chgData name="SUJEET SAHOO" userId="146f003d-6015-40dd-845b-843c87ef350e" providerId="ADAL" clId="{0370B821-4ED0-4ABF-90DD-2429F1AD26BA}" dt="2025-10-31T15:31:45.774" v="944" actId="26606"/>
          <ac:graphicFrameMkLst>
            <pc:docMk/>
            <pc:sldMk cId="1755255611" sldId="269"/>
            <ac:graphicFrameMk id="8" creationId="{5EDBECFF-948F-12C7-6B43-C7C99F564120}"/>
          </ac:graphicFrameMkLst>
        </pc:graphicFrameChg>
        <pc:graphicFrameChg chg="add mod">
          <ac:chgData name="SUJEET SAHOO" userId="146f003d-6015-40dd-845b-843c87ef350e" providerId="ADAL" clId="{0370B821-4ED0-4ABF-90DD-2429F1AD26BA}" dt="2025-10-31T15:32:03.688" v="951" actId="26606"/>
          <ac:graphicFrameMkLst>
            <pc:docMk/>
            <pc:sldMk cId="1755255611" sldId="269"/>
            <ac:graphicFrameMk id="20" creationId="{5EDBECFF-948F-12C7-6B43-C7C99F564120}"/>
          </ac:graphicFrameMkLst>
        </pc:graphicFrameChg>
        <pc:cxnChg chg="add del">
          <ac:chgData name="SUJEET SAHOO" userId="146f003d-6015-40dd-845b-843c87ef350e" providerId="ADAL" clId="{0370B821-4ED0-4ABF-90DD-2429F1AD26BA}" dt="2025-10-31T15:31:45.774" v="944" actId="26606"/>
          <ac:cxnSpMkLst>
            <pc:docMk/>
            <pc:sldMk cId="1755255611" sldId="269"/>
            <ac:cxnSpMk id="15" creationId="{753FE100-D0AB-4AE2-824B-60CFA31EC6A2}"/>
          </ac:cxnSpMkLst>
        </pc:cxnChg>
        <pc:cxnChg chg="add del">
          <ac:chgData name="SUJEET SAHOO" userId="146f003d-6015-40dd-845b-843c87ef350e" providerId="ADAL" clId="{0370B821-4ED0-4ABF-90DD-2429F1AD26BA}" dt="2025-10-31T15:32:03.688" v="951" actId="26606"/>
          <ac:cxnSpMkLst>
            <pc:docMk/>
            <pc:sldMk cId="1755255611" sldId="269"/>
            <ac:cxnSpMk id="18" creationId="{753FE100-D0AB-4AE2-824B-60CFA31EC6A2}"/>
          </ac:cxnSpMkLst>
        </pc:cxnChg>
        <pc:cxnChg chg="add">
          <ac:chgData name="SUJEET SAHOO" userId="146f003d-6015-40dd-845b-843c87ef350e" providerId="ADAL" clId="{0370B821-4ED0-4ABF-90DD-2429F1AD26BA}" dt="2025-10-31T15:32:03.688" v="951" actId="26606"/>
          <ac:cxnSpMkLst>
            <pc:docMk/>
            <pc:sldMk cId="1755255611" sldId="269"/>
            <ac:cxnSpMk id="27" creationId="{753FE100-D0AB-4AE2-824B-60CFA31EC6A2}"/>
          </ac:cxnSpMkLst>
        </pc:cxnChg>
      </pc:sldChg>
      <pc:sldChg chg="addSp delSp modSp new mod setBg">
        <pc:chgData name="SUJEET SAHOO" userId="146f003d-6015-40dd-845b-843c87ef350e" providerId="ADAL" clId="{0370B821-4ED0-4ABF-90DD-2429F1AD26BA}" dt="2025-10-31T15:35:15.010" v="983" actId="27636"/>
        <pc:sldMkLst>
          <pc:docMk/>
          <pc:sldMk cId="3157221106" sldId="270"/>
        </pc:sldMkLst>
        <pc:spChg chg="mod">
          <ac:chgData name="SUJEET SAHOO" userId="146f003d-6015-40dd-845b-843c87ef350e" providerId="ADAL" clId="{0370B821-4ED0-4ABF-90DD-2429F1AD26BA}" dt="2025-10-31T15:35:03.422" v="973" actId="26606"/>
          <ac:spMkLst>
            <pc:docMk/>
            <pc:sldMk cId="3157221106" sldId="270"/>
            <ac:spMk id="2" creationId="{123F2F91-0200-6B17-A1DF-F79F4FC1BB55}"/>
          </ac:spMkLst>
        </pc:spChg>
        <pc:spChg chg="mod">
          <ac:chgData name="SUJEET SAHOO" userId="146f003d-6015-40dd-845b-843c87ef350e" providerId="ADAL" clId="{0370B821-4ED0-4ABF-90DD-2429F1AD26BA}" dt="2025-10-31T15:35:15.010" v="983" actId="27636"/>
          <ac:spMkLst>
            <pc:docMk/>
            <pc:sldMk cId="3157221106" sldId="270"/>
            <ac:spMk id="3" creationId="{4B133ADD-566D-9212-4E3E-0AA77B879957}"/>
          </ac:spMkLst>
        </pc:spChg>
        <pc:spChg chg="add del mod">
          <ac:chgData name="SUJEET SAHOO" userId="146f003d-6015-40dd-845b-843c87ef350e" providerId="ADAL" clId="{0370B821-4ED0-4ABF-90DD-2429F1AD26BA}" dt="2025-10-31T15:35:07.820" v="975" actId="26606"/>
          <ac:spMkLst>
            <pc:docMk/>
            <pc:sldMk cId="3157221106" sldId="270"/>
            <ac:spMk id="4" creationId="{A4FFED66-6740-F8C6-6953-492B12D46876}"/>
          </ac:spMkLst>
        </pc:spChg>
        <pc:spChg chg="add del">
          <ac:chgData name="SUJEET SAHOO" userId="146f003d-6015-40dd-845b-843c87ef350e" providerId="ADAL" clId="{0370B821-4ED0-4ABF-90DD-2429F1AD26BA}" dt="2025-10-31T15:35:03.407" v="972" actId="26606"/>
          <ac:spMkLst>
            <pc:docMk/>
            <pc:sldMk cId="3157221106" sldId="270"/>
            <ac:spMk id="11" creationId="{744CAA32-F237-419C-A2DD-43C28D920D3C}"/>
          </ac:spMkLst>
        </pc:spChg>
        <pc:spChg chg="add del">
          <ac:chgData name="SUJEET SAHOO" userId="146f003d-6015-40dd-845b-843c87ef350e" providerId="ADAL" clId="{0370B821-4ED0-4ABF-90DD-2429F1AD26BA}" dt="2025-10-31T15:35:07.820" v="975" actId="26606"/>
          <ac:spMkLst>
            <pc:docMk/>
            <pc:sldMk cId="3157221106" sldId="270"/>
            <ac:spMk id="15" creationId="{744CAA32-F237-419C-A2DD-43C28D920D3C}"/>
          </ac:spMkLst>
        </pc:spChg>
        <pc:spChg chg="add">
          <ac:chgData name="SUJEET SAHOO" userId="146f003d-6015-40dd-845b-843c87ef350e" providerId="ADAL" clId="{0370B821-4ED0-4ABF-90DD-2429F1AD26BA}" dt="2025-10-31T15:35:07.820" v="975" actId="26606"/>
          <ac:spMkLst>
            <pc:docMk/>
            <pc:sldMk cId="3157221106" sldId="270"/>
            <ac:spMk id="22" creationId="{744CAA32-F237-419C-A2DD-43C28D920D3C}"/>
          </ac:spMkLst>
        </pc:spChg>
        <pc:picChg chg="add del">
          <ac:chgData name="SUJEET SAHOO" userId="146f003d-6015-40dd-845b-843c87ef350e" providerId="ADAL" clId="{0370B821-4ED0-4ABF-90DD-2429F1AD26BA}" dt="2025-10-31T15:35:03.407" v="972" actId="26606"/>
          <ac:picMkLst>
            <pc:docMk/>
            <pc:sldMk cId="3157221106" sldId="270"/>
            <ac:picMk id="8" creationId="{E83DD383-6108-2EC2-5D1F-B936EAF644E2}"/>
          </ac:picMkLst>
        </pc:picChg>
        <pc:picChg chg="add del">
          <ac:chgData name="SUJEET SAHOO" userId="146f003d-6015-40dd-845b-843c87ef350e" providerId="ADAL" clId="{0370B821-4ED0-4ABF-90DD-2429F1AD26BA}" dt="2025-10-31T15:35:09.368" v="976" actId="478"/>
          <ac:picMkLst>
            <pc:docMk/>
            <pc:sldMk cId="3157221106" sldId="270"/>
            <ac:picMk id="17" creationId="{B88C088F-8723-01C0-EF05-40D0FD575F44}"/>
          </ac:picMkLst>
        </pc:picChg>
        <pc:cxnChg chg="add del">
          <ac:chgData name="SUJEET SAHOO" userId="146f003d-6015-40dd-845b-843c87ef350e" providerId="ADAL" clId="{0370B821-4ED0-4ABF-90DD-2429F1AD26BA}" dt="2025-10-31T15:35:03.407" v="972" actId="26606"/>
          <ac:cxnSpMkLst>
            <pc:docMk/>
            <pc:sldMk cId="3157221106" sldId="270"/>
            <ac:cxnSpMk id="13" creationId="{753FE100-D0AB-4AE2-824B-60CFA31EC6A2}"/>
          </ac:cxnSpMkLst>
        </pc:cxnChg>
        <pc:cxnChg chg="add del">
          <ac:chgData name="SUJEET SAHOO" userId="146f003d-6015-40dd-845b-843c87ef350e" providerId="ADAL" clId="{0370B821-4ED0-4ABF-90DD-2429F1AD26BA}" dt="2025-10-31T15:35:07.820" v="975" actId="26606"/>
          <ac:cxnSpMkLst>
            <pc:docMk/>
            <pc:sldMk cId="3157221106" sldId="270"/>
            <ac:cxnSpMk id="16" creationId="{753FE100-D0AB-4AE2-824B-60CFA31EC6A2}"/>
          </ac:cxnSpMkLst>
        </pc:cxnChg>
        <pc:cxnChg chg="add">
          <ac:chgData name="SUJEET SAHOO" userId="146f003d-6015-40dd-845b-843c87ef350e" providerId="ADAL" clId="{0370B821-4ED0-4ABF-90DD-2429F1AD26BA}" dt="2025-10-31T15:35:07.820" v="975" actId="26606"/>
          <ac:cxnSpMkLst>
            <pc:docMk/>
            <pc:sldMk cId="3157221106" sldId="270"/>
            <ac:cxnSpMk id="24" creationId="{753FE100-D0AB-4AE2-824B-60CFA31EC6A2}"/>
          </ac:cxnSpMkLst>
        </pc:cxnChg>
      </pc:sldChg>
      <pc:sldChg chg="addSp delSp modSp new mod setBg addAnim setClrOvrMap">
        <pc:chgData name="SUJEET SAHOO" userId="146f003d-6015-40dd-845b-843c87ef350e" providerId="ADAL" clId="{0370B821-4ED0-4ABF-90DD-2429F1AD26BA}" dt="2025-10-31T15:38:11.141" v="1090" actId="313"/>
        <pc:sldMkLst>
          <pc:docMk/>
          <pc:sldMk cId="1986224794" sldId="271"/>
        </pc:sldMkLst>
        <pc:spChg chg="mod ord">
          <ac:chgData name="SUJEET SAHOO" userId="146f003d-6015-40dd-845b-843c87ef350e" providerId="ADAL" clId="{0370B821-4ED0-4ABF-90DD-2429F1AD26BA}" dt="2025-10-31T15:37:59.825" v="1086" actId="26606"/>
          <ac:spMkLst>
            <pc:docMk/>
            <pc:sldMk cId="1986224794" sldId="271"/>
            <ac:spMk id="2" creationId="{AAFA74EE-7884-3265-AD53-4E759AC0AFFB}"/>
          </ac:spMkLst>
        </pc:spChg>
        <pc:spChg chg="del">
          <ac:chgData name="SUJEET SAHOO" userId="146f003d-6015-40dd-845b-843c87ef350e" providerId="ADAL" clId="{0370B821-4ED0-4ABF-90DD-2429F1AD26BA}" dt="2025-10-31T15:36:00.267" v="1009" actId="478"/>
          <ac:spMkLst>
            <pc:docMk/>
            <pc:sldMk cId="1986224794" sldId="271"/>
            <ac:spMk id="3" creationId="{69F316EA-695C-50E4-911C-D94D80469F1C}"/>
          </ac:spMkLst>
        </pc:spChg>
        <pc:spChg chg="add mod">
          <ac:chgData name="SUJEET SAHOO" userId="146f003d-6015-40dd-845b-843c87ef350e" providerId="ADAL" clId="{0370B821-4ED0-4ABF-90DD-2429F1AD26BA}" dt="2025-10-31T15:38:11.141" v="1090" actId="313"/>
          <ac:spMkLst>
            <pc:docMk/>
            <pc:sldMk cId="1986224794" sldId="271"/>
            <ac:spMk id="4" creationId="{5FBA3063-5EAE-3F50-AA41-20F54824EAC0}"/>
          </ac:spMkLst>
        </pc:spChg>
        <pc:spChg chg="add del">
          <ac:chgData name="SUJEET SAHOO" userId="146f003d-6015-40dd-845b-843c87ef350e" providerId="ADAL" clId="{0370B821-4ED0-4ABF-90DD-2429F1AD26BA}" dt="2025-10-31T15:36:16.621" v="1017" actId="26606"/>
          <ac:spMkLst>
            <pc:docMk/>
            <pc:sldMk cId="1986224794" sldId="271"/>
            <ac:spMk id="12" creationId="{19F9BF86-FE94-4517-B97D-026C7515E589}"/>
          </ac:spMkLst>
        </pc:spChg>
        <pc:spChg chg="add del">
          <ac:chgData name="SUJEET SAHOO" userId="146f003d-6015-40dd-845b-843c87ef350e" providerId="ADAL" clId="{0370B821-4ED0-4ABF-90DD-2429F1AD26BA}" dt="2025-10-31T15:36:16.621" v="1017" actId="26606"/>
          <ac:spMkLst>
            <pc:docMk/>
            <pc:sldMk cId="1986224794" sldId="271"/>
            <ac:spMk id="14" creationId="{05DEC45B-BA77-21C0-3869-05DE7C92376D}"/>
          </ac:spMkLst>
        </pc:spChg>
        <pc:spChg chg="add del">
          <ac:chgData name="SUJEET SAHOO" userId="146f003d-6015-40dd-845b-843c87ef350e" providerId="ADAL" clId="{0370B821-4ED0-4ABF-90DD-2429F1AD26BA}" dt="2025-10-31T15:36:12.485" v="1014" actId="26606"/>
          <ac:spMkLst>
            <pc:docMk/>
            <pc:sldMk cId="1986224794" sldId="271"/>
            <ac:spMk id="21" creationId="{744CAA32-F237-419C-A2DD-43C28D920D3C}"/>
          </ac:spMkLst>
        </pc:spChg>
        <pc:spChg chg="add del">
          <ac:chgData name="SUJEET SAHOO" userId="146f003d-6015-40dd-845b-843c87ef350e" providerId="ADAL" clId="{0370B821-4ED0-4ABF-90DD-2429F1AD26BA}" dt="2025-10-31T15:36:16.607" v="1016" actId="26606"/>
          <ac:spMkLst>
            <pc:docMk/>
            <pc:sldMk cId="1986224794" sldId="271"/>
            <ac:spMk id="26" creationId="{406BD704-01C2-4341-B99A-116CC7EC56EF}"/>
          </ac:spMkLst>
        </pc:spChg>
        <pc:spChg chg="add del">
          <ac:chgData name="SUJEET SAHOO" userId="146f003d-6015-40dd-845b-843c87ef350e" providerId="ADAL" clId="{0370B821-4ED0-4ABF-90DD-2429F1AD26BA}" dt="2025-10-31T15:36:16.607" v="1016" actId="26606"/>
          <ac:spMkLst>
            <pc:docMk/>
            <pc:sldMk cId="1986224794" sldId="271"/>
            <ac:spMk id="27" creationId="{0225C01B-A296-4FAA-AA46-794F27DF6934}"/>
          </ac:spMkLst>
        </pc:spChg>
        <pc:spChg chg="add del">
          <ac:chgData name="SUJEET SAHOO" userId="146f003d-6015-40dd-845b-843c87ef350e" providerId="ADAL" clId="{0370B821-4ED0-4ABF-90DD-2429F1AD26BA}" dt="2025-10-31T15:37:59.825" v="1086" actId="26606"/>
          <ac:spMkLst>
            <pc:docMk/>
            <pc:sldMk cId="1986224794" sldId="271"/>
            <ac:spMk id="29" creationId="{744CAA32-F237-419C-A2DD-43C28D920D3C}"/>
          </ac:spMkLst>
        </pc:spChg>
        <pc:spChg chg="add">
          <ac:chgData name="SUJEET SAHOO" userId="146f003d-6015-40dd-845b-843c87ef350e" providerId="ADAL" clId="{0370B821-4ED0-4ABF-90DD-2429F1AD26BA}" dt="2025-10-31T15:37:59.825" v="1086" actId="26606"/>
          <ac:spMkLst>
            <pc:docMk/>
            <pc:sldMk cId="1986224794" sldId="271"/>
            <ac:spMk id="35" creationId="{89BBA96D-760C-44C0-B94F-3FDC8357B2C8}"/>
          </ac:spMkLst>
        </pc:spChg>
        <pc:spChg chg="add">
          <ac:chgData name="SUJEET SAHOO" userId="146f003d-6015-40dd-845b-843c87ef350e" providerId="ADAL" clId="{0370B821-4ED0-4ABF-90DD-2429F1AD26BA}" dt="2025-10-31T15:37:59.825" v="1086" actId="26606"/>
          <ac:spMkLst>
            <pc:docMk/>
            <pc:sldMk cId="1986224794" sldId="271"/>
            <ac:spMk id="37" creationId="{EAA5F1BF-F733-47EA-A79A-01F3AD5A7988}"/>
          </ac:spMkLst>
        </pc:spChg>
        <pc:picChg chg="add mod ord">
          <ac:chgData name="SUJEET SAHOO" userId="146f003d-6015-40dd-845b-843c87ef350e" providerId="ADAL" clId="{0370B821-4ED0-4ABF-90DD-2429F1AD26BA}" dt="2025-10-31T15:37:59.825" v="1086" actId="26606"/>
          <ac:picMkLst>
            <pc:docMk/>
            <pc:sldMk cId="1986224794" sldId="271"/>
            <ac:picMk id="6" creationId="{B89CB14D-0B3A-BC81-82A0-E3678898B556}"/>
          </ac:picMkLst>
        </pc:picChg>
        <pc:cxnChg chg="add del">
          <ac:chgData name="SUJEET SAHOO" userId="146f003d-6015-40dd-845b-843c87ef350e" providerId="ADAL" clId="{0370B821-4ED0-4ABF-90DD-2429F1AD26BA}" dt="2025-10-31T15:36:16.621" v="1017" actId="26606"/>
          <ac:cxnSpMkLst>
            <pc:docMk/>
            <pc:sldMk cId="1986224794" sldId="271"/>
            <ac:cxnSpMk id="10" creationId="{118E06E4-607B-144B-382B-AD3D06B1EE8C}"/>
          </ac:cxnSpMkLst>
        </pc:cxnChg>
        <pc:cxnChg chg="add del">
          <ac:chgData name="SUJEET SAHOO" userId="146f003d-6015-40dd-845b-843c87ef350e" providerId="ADAL" clId="{0370B821-4ED0-4ABF-90DD-2429F1AD26BA}" dt="2025-10-31T15:36:16.621" v="1017" actId="26606"/>
          <ac:cxnSpMkLst>
            <pc:docMk/>
            <pc:sldMk cId="1986224794" sldId="271"/>
            <ac:cxnSpMk id="16" creationId="{6E25B8EB-C8DD-E579-2093-D182FC5B0F46}"/>
          </ac:cxnSpMkLst>
        </pc:cxnChg>
        <pc:cxnChg chg="add del">
          <ac:chgData name="SUJEET SAHOO" userId="146f003d-6015-40dd-845b-843c87ef350e" providerId="ADAL" clId="{0370B821-4ED0-4ABF-90DD-2429F1AD26BA}" dt="2025-10-31T15:36:12.485" v="1014" actId="26606"/>
          <ac:cxnSpMkLst>
            <pc:docMk/>
            <pc:sldMk cId="1986224794" sldId="271"/>
            <ac:cxnSpMk id="23" creationId="{753FE100-D0AB-4AE2-824B-60CFA31EC6A2}"/>
          </ac:cxnSpMkLst>
        </pc:cxnChg>
        <pc:cxnChg chg="add del">
          <ac:chgData name="SUJEET SAHOO" userId="146f003d-6015-40dd-845b-843c87ef350e" providerId="ADAL" clId="{0370B821-4ED0-4ABF-90DD-2429F1AD26BA}" dt="2025-10-31T15:36:16.607" v="1016" actId="26606"/>
          <ac:cxnSpMkLst>
            <pc:docMk/>
            <pc:sldMk cId="1986224794" sldId="271"/>
            <ac:cxnSpMk id="25" creationId="{62713E66-598D-4B8A-9D2A-67C7AF46EF11}"/>
          </ac:cxnSpMkLst>
        </pc:cxnChg>
        <pc:cxnChg chg="add del">
          <ac:chgData name="SUJEET SAHOO" userId="146f003d-6015-40dd-845b-843c87ef350e" providerId="ADAL" clId="{0370B821-4ED0-4ABF-90DD-2429F1AD26BA}" dt="2025-10-31T15:37:59.825" v="1086" actId="26606"/>
          <ac:cxnSpMkLst>
            <pc:docMk/>
            <pc:sldMk cId="1986224794" sldId="271"/>
            <ac:cxnSpMk id="30" creationId="{691422F5-4221-4812-AFD9-5479C6D60AD9}"/>
          </ac:cxnSpMkLst>
        </pc:cxnChg>
        <pc:cxnChg chg="add">
          <ac:chgData name="SUJEET SAHOO" userId="146f003d-6015-40dd-845b-843c87ef350e" providerId="ADAL" clId="{0370B821-4ED0-4ABF-90DD-2429F1AD26BA}" dt="2025-10-31T15:37:59.825" v="1086" actId="26606"/>
          <ac:cxnSpMkLst>
            <pc:docMk/>
            <pc:sldMk cId="1986224794" sldId="271"/>
            <ac:cxnSpMk id="39" creationId="{652938D1-813E-4650-AAB9-E09257454FF2}"/>
          </ac:cxnSpMkLst>
        </pc:cxnChg>
      </pc:sldChg>
      <pc:sldChg chg="modSp new mod">
        <pc:chgData name="SUJEET SAHOO" userId="146f003d-6015-40dd-845b-843c87ef350e" providerId="ADAL" clId="{0370B821-4ED0-4ABF-90DD-2429F1AD26BA}" dt="2025-10-31T15:38:19.562" v="1092" actId="27636"/>
        <pc:sldMkLst>
          <pc:docMk/>
          <pc:sldMk cId="4220904811" sldId="272"/>
        </pc:sldMkLst>
        <pc:spChg chg="mod">
          <ac:chgData name="SUJEET SAHOO" userId="146f003d-6015-40dd-845b-843c87ef350e" providerId="ADAL" clId="{0370B821-4ED0-4ABF-90DD-2429F1AD26BA}" dt="2025-10-31T15:36:45.851" v="1040" actId="20577"/>
          <ac:spMkLst>
            <pc:docMk/>
            <pc:sldMk cId="4220904811" sldId="272"/>
            <ac:spMk id="2" creationId="{581375EA-A3AF-434A-E2AD-6BB865406122}"/>
          </ac:spMkLst>
        </pc:spChg>
        <pc:spChg chg="mod">
          <ac:chgData name="SUJEET SAHOO" userId="146f003d-6015-40dd-845b-843c87ef350e" providerId="ADAL" clId="{0370B821-4ED0-4ABF-90DD-2429F1AD26BA}" dt="2025-10-31T15:38:19.562" v="1092" actId="27636"/>
          <ac:spMkLst>
            <pc:docMk/>
            <pc:sldMk cId="4220904811" sldId="272"/>
            <ac:spMk id="3" creationId="{9524B57D-434C-E646-FB1B-1A2AA00AA1A8}"/>
          </ac:spMkLst>
        </pc:sp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oleObject" Target="https://nitrklacin-my.sharepoint.com/personal/519ce1005_nitrkl_ac_in/Documents/presentation/UMI%202025/Graph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nitrklacin-my.sharepoint.com/personal/519ce1005_nitrkl_ac_in/Documents/presentation/UMI%202025/Graphs.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137991038413015"/>
          <c:y val="5.0925925925925923E-2"/>
          <c:w val="0.79142602340453305"/>
          <c:h val="0.74387357830271217"/>
        </c:manualLayout>
      </c:layout>
      <c:scatterChart>
        <c:scatterStyle val="lineMarker"/>
        <c:varyColors val="0"/>
        <c:ser>
          <c:idx val="0"/>
          <c:order val="0"/>
          <c:tx>
            <c:strRef>
              <c:f>Sheet1!$B$1</c:f>
              <c:strCache>
                <c:ptCount val="1"/>
                <c:pt idx="0">
                  <c:v>Observed vs Predicted</c:v>
                </c:pt>
              </c:strCache>
            </c:strRef>
          </c:tx>
          <c:spPr>
            <a:ln w="38100" cap="rnd">
              <a:noFill/>
              <a:round/>
            </a:ln>
            <a:effectLst/>
          </c:spPr>
          <c:marker>
            <c:symbol val="circle"/>
            <c:size val="3"/>
            <c:spPr>
              <a:solidFill>
                <a:schemeClr val="accent1"/>
              </a:solidFill>
              <a:ln w="3175">
                <a:solidFill>
                  <a:schemeClr val="accent1"/>
                </a:solidFill>
              </a:ln>
              <a:effectLst/>
            </c:spPr>
          </c:marker>
          <c:xVal>
            <c:numRef>
              <c:f>Sheet1!$A$2:$A$44</c:f>
              <c:numCache>
                <c:formatCode>General</c:formatCode>
                <c:ptCount val="43"/>
                <c:pt idx="0">
                  <c:v>2.7619047619047619</c:v>
                </c:pt>
                <c:pt idx="1">
                  <c:v>3.5076923076923099</c:v>
                </c:pt>
                <c:pt idx="2">
                  <c:v>3.6</c:v>
                </c:pt>
                <c:pt idx="3">
                  <c:v>3.6949152542372881</c:v>
                </c:pt>
                <c:pt idx="4">
                  <c:v>4.2266666666666666</c:v>
                </c:pt>
                <c:pt idx="5">
                  <c:v>4.3260869565217392</c:v>
                </c:pt>
                <c:pt idx="6">
                  <c:v>4.1836734693877551</c:v>
                </c:pt>
                <c:pt idx="7">
                  <c:v>4.1274509803921573</c:v>
                </c:pt>
                <c:pt idx="8">
                  <c:v>3.2115384615384617</c:v>
                </c:pt>
                <c:pt idx="9">
                  <c:v>3.5384615384615383</c:v>
                </c:pt>
                <c:pt idx="10">
                  <c:v>4.4057971014492754</c:v>
                </c:pt>
                <c:pt idx="11">
                  <c:v>4.037974683544304</c:v>
                </c:pt>
                <c:pt idx="12">
                  <c:v>3.7962962962962963</c:v>
                </c:pt>
                <c:pt idx="13">
                  <c:v>3.7745098039215699</c:v>
                </c:pt>
                <c:pt idx="14">
                  <c:v>4.0888888888888886</c:v>
                </c:pt>
                <c:pt idx="15">
                  <c:v>3.4698795180722892</c:v>
                </c:pt>
                <c:pt idx="16">
                  <c:v>2.693877551020408</c:v>
                </c:pt>
                <c:pt idx="17">
                  <c:v>3.8666666666666667</c:v>
                </c:pt>
                <c:pt idx="18">
                  <c:v>2.1140939597315436</c:v>
                </c:pt>
                <c:pt idx="19">
                  <c:v>2.5454545454545454</c:v>
                </c:pt>
                <c:pt idx="20">
                  <c:v>3.7021276595744679</c:v>
                </c:pt>
                <c:pt idx="21">
                  <c:v>3.8536585365853657</c:v>
                </c:pt>
                <c:pt idx="22">
                  <c:v>4.333333333333333</c:v>
                </c:pt>
                <c:pt idx="23">
                  <c:v>2.3653846153846154</c:v>
                </c:pt>
                <c:pt idx="24">
                  <c:v>3.6428571428571401</c:v>
                </c:pt>
                <c:pt idx="25">
                  <c:v>2.9791666666666665</c:v>
                </c:pt>
                <c:pt idx="26">
                  <c:v>2.9361702127659575</c:v>
                </c:pt>
                <c:pt idx="27">
                  <c:v>2.8888888888888888</c:v>
                </c:pt>
                <c:pt idx="28">
                  <c:v>3.1063829787234041</c:v>
                </c:pt>
                <c:pt idx="29">
                  <c:v>3.3676470588235294</c:v>
                </c:pt>
                <c:pt idx="30">
                  <c:v>3.9333333333333331</c:v>
                </c:pt>
                <c:pt idx="31">
                  <c:v>4.1923076923076925</c:v>
                </c:pt>
                <c:pt idx="32">
                  <c:v>5.2631578947368425</c:v>
                </c:pt>
                <c:pt idx="33">
                  <c:v>4.6551724137931032</c:v>
                </c:pt>
                <c:pt idx="34">
                  <c:v>5.0222222222222221</c:v>
                </c:pt>
                <c:pt idx="35">
                  <c:v>4.16</c:v>
                </c:pt>
                <c:pt idx="36">
                  <c:v>4.8275862068965516</c:v>
                </c:pt>
                <c:pt idx="37">
                  <c:v>3.6888888888888891</c:v>
                </c:pt>
                <c:pt idx="38">
                  <c:v>4.1276595744680851</c:v>
                </c:pt>
                <c:pt idx="39">
                  <c:v>4.2444444444444445</c:v>
                </c:pt>
                <c:pt idx="40">
                  <c:v>4.4324324324324325</c:v>
                </c:pt>
                <c:pt idx="41">
                  <c:v>4.6333333333333337</c:v>
                </c:pt>
                <c:pt idx="42">
                  <c:v>4.55</c:v>
                </c:pt>
              </c:numCache>
            </c:numRef>
          </c:xVal>
          <c:yVal>
            <c:numRef>
              <c:f>Sheet1!$B$2:$B$44</c:f>
              <c:numCache>
                <c:formatCode>General</c:formatCode>
                <c:ptCount val="43"/>
                <c:pt idx="0">
                  <c:v>2.2349999999999999</c:v>
                </c:pt>
                <c:pt idx="1">
                  <c:v>2.2364999999999999</c:v>
                </c:pt>
                <c:pt idx="2">
                  <c:v>3.7570000000000001</c:v>
                </c:pt>
                <c:pt idx="3">
                  <c:v>3.8205</c:v>
                </c:pt>
                <c:pt idx="4">
                  <c:v>4.6244999999999994</c:v>
                </c:pt>
                <c:pt idx="5">
                  <c:v>4.6379999999999999</c:v>
                </c:pt>
                <c:pt idx="6">
                  <c:v>4.3000000000000007</c:v>
                </c:pt>
                <c:pt idx="7">
                  <c:v>4.2859999999999996</c:v>
                </c:pt>
                <c:pt idx="8">
                  <c:v>2.823</c:v>
                </c:pt>
                <c:pt idx="9">
                  <c:v>3.2885</c:v>
                </c:pt>
                <c:pt idx="10">
                  <c:v>4.2889999999999997</c:v>
                </c:pt>
                <c:pt idx="11">
                  <c:v>4.0940000000000003</c:v>
                </c:pt>
                <c:pt idx="12">
                  <c:v>3.98</c:v>
                </c:pt>
                <c:pt idx="13">
                  <c:v>3.3000000000000003</c:v>
                </c:pt>
                <c:pt idx="14">
                  <c:v>3.9424999999999999</c:v>
                </c:pt>
                <c:pt idx="15">
                  <c:v>3.3005</c:v>
                </c:pt>
                <c:pt idx="16">
                  <c:v>2.1930000000000001</c:v>
                </c:pt>
                <c:pt idx="17">
                  <c:v>4.0510000000000002</c:v>
                </c:pt>
                <c:pt idx="18">
                  <c:v>1.3454999999999999</c:v>
                </c:pt>
                <c:pt idx="19">
                  <c:v>2.2800000000000002</c:v>
                </c:pt>
                <c:pt idx="20">
                  <c:v>3.7465000000000002</c:v>
                </c:pt>
                <c:pt idx="21">
                  <c:v>4.0180000000000007</c:v>
                </c:pt>
                <c:pt idx="22">
                  <c:v>4.4220000000000006</c:v>
                </c:pt>
                <c:pt idx="23">
                  <c:v>1.4055</c:v>
                </c:pt>
                <c:pt idx="24">
                  <c:v>2.9885000000000002</c:v>
                </c:pt>
                <c:pt idx="25">
                  <c:v>2.2050000000000001</c:v>
                </c:pt>
                <c:pt idx="26">
                  <c:v>1.9404999999999999</c:v>
                </c:pt>
                <c:pt idx="27">
                  <c:v>1.907</c:v>
                </c:pt>
                <c:pt idx="28">
                  <c:v>2.2415000000000003</c:v>
                </c:pt>
                <c:pt idx="29">
                  <c:v>3.2120000000000002</c:v>
                </c:pt>
                <c:pt idx="30">
                  <c:v>3.6124999999999998</c:v>
                </c:pt>
                <c:pt idx="31">
                  <c:v>4.2409999999999997</c:v>
                </c:pt>
                <c:pt idx="32">
                  <c:v>5.8914999999999997</c:v>
                </c:pt>
                <c:pt idx="33">
                  <c:v>5.109</c:v>
                </c:pt>
                <c:pt idx="34">
                  <c:v>5.4180000000000001</c:v>
                </c:pt>
                <c:pt idx="35">
                  <c:v>4.6180000000000003</c:v>
                </c:pt>
                <c:pt idx="36">
                  <c:v>5.0640000000000001</c:v>
                </c:pt>
                <c:pt idx="37">
                  <c:v>3.6384999999999996</c:v>
                </c:pt>
                <c:pt idx="38">
                  <c:v>3.9625000000000004</c:v>
                </c:pt>
                <c:pt idx="39">
                  <c:v>4.5515000000000008</c:v>
                </c:pt>
                <c:pt idx="40">
                  <c:v>4.657</c:v>
                </c:pt>
                <c:pt idx="41">
                  <c:v>4.8410000000000002</c:v>
                </c:pt>
                <c:pt idx="42">
                  <c:v>4.9169999999999998</c:v>
                </c:pt>
              </c:numCache>
            </c:numRef>
          </c:yVal>
          <c:smooth val="0"/>
          <c:extLst>
            <c:ext xmlns:c16="http://schemas.microsoft.com/office/drawing/2014/chart" uri="{C3380CC4-5D6E-409C-BE32-E72D297353CC}">
              <c16:uniqueId val="{00000000-3FFC-4E10-A364-1B29784640C3}"/>
            </c:ext>
          </c:extLst>
        </c:ser>
        <c:dLbls>
          <c:showLegendKey val="0"/>
          <c:showVal val="0"/>
          <c:showCatName val="0"/>
          <c:showSerName val="0"/>
          <c:showPercent val="0"/>
          <c:showBubbleSize val="0"/>
        </c:dLbls>
        <c:axId val="536173008"/>
        <c:axId val="536170848"/>
      </c:scatterChart>
      <c:scatterChart>
        <c:scatterStyle val="smoothMarker"/>
        <c:varyColors val="0"/>
        <c:ser>
          <c:idx val="1"/>
          <c:order val="1"/>
          <c:tx>
            <c:v>45 degree line</c:v>
          </c:tx>
          <c:spPr>
            <a:ln w="19050" cap="rnd">
              <a:solidFill>
                <a:schemeClr val="accent2"/>
              </a:solidFill>
              <a:round/>
            </a:ln>
            <a:effectLst/>
          </c:spPr>
          <c:marker>
            <c:symbol val="circle"/>
            <c:size val="5"/>
            <c:spPr>
              <a:noFill/>
              <a:ln w="9525">
                <a:noFill/>
              </a:ln>
              <a:effectLst/>
            </c:spPr>
          </c:marker>
          <c:xVal>
            <c:numRef>
              <c:f>Sheet1!$C$2:$C$3</c:f>
              <c:numCache>
                <c:formatCode>General</c:formatCode>
                <c:ptCount val="2"/>
                <c:pt idx="0">
                  <c:v>0</c:v>
                </c:pt>
                <c:pt idx="1">
                  <c:v>6</c:v>
                </c:pt>
              </c:numCache>
            </c:numRef>
          </c:xVal>
          <c:yVal>
            <c:numRef>
              <c:f>Sheet1!$D$2:$D$3</c:f>
              <c:numCache>
                <c:formatCode>General</c:formatCode>
                <c:ptCount val="2"/>
                <c:pt idx="0">
                  <c:v>0</c:v>
                </c:pt>
                <c:pt idx="1">
                  <c:v>6</c:v>
                </c:pt>
              </c:numCache>
            </c:numRef>
          </c:yVal>
          <c:smooth val="1"/>
          <c:extLst>
            <c:ext xmlns:c16="http://schemas.microsoft.com/office/drawing/2014/chart" uri="{C3380CC4-5D6E-409C-BE32-E72D297353CC}">
              <c16:uniqueId val="{00000001-3FFC-4E10-A364-1B29784640C3}"/>
            </c:ext>
          </c:extLst>
        </c:ser>
        <c:dLbls>
          <c:showLegendKey val="0"/>
          <c:showVal val="0"/>
          <c:showCatName val="0"/>
          <c:showSerName val="0"/>
          <c:showPercent val="0"/>
          <c:showBubbleSize val="0"/>
        </c:dLbls>
        <c:axId val="536173008"/>
        <c:axId val="536170848"/>
      </c:scatterChart>
      <c:valAx>
        <c:axId val="536173008"/>
        <c:scaling>
          <c:orientation val="minMax"/>
          <c:max val="6.5"/>
          <c:min val="0"/>
        </c:scaling>
        <c:delete val="0"/>
        <c:axPos val="b"/>
        <c:title>
          <c:tx>
            <c:rich>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a:t>Predicted Truck-LOS</a:t>
                </a:r>
              </a:p>
            </c:rich>
          </c:tx>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536170848"/>
        <c:crosses val="autoZero"/>
        <c:crossBetween val="midCat"/>
        <c:majorUnit val="1"/>
      </c:valAx>
      <c:valAx>
        <c:axId val="536170848"/>
        <c:scaling>
          <c:orientation val="minMax"/>
          <c:max val="6.5"/>
          <c:min val="0"/>
        </c:scaling>
        <c:delete val="0"/>
        <c:axPos val="l"/>
        <c:title>
          <c:tx>
            <c:rich>
              <a:bodyPr rot="-54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a:t>Observed Truck-LOS</a:t>
                </a:r>
              </a:p>
            </c:rich>
          </c:tx>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536173008"/>
        <c:crosses val="autoZero"/>
        <c:crossBetween val="midCat"/>
      </c:valAx>
      <c:spPr>
        <a:noFill/>
        <a:ln>
          <a:solidFill>
            <a:schemeClr val="tx1"/>
          </a:solidFill>
        </a:ln>
        <a:effectLst/>
      </c:spPr>
    </c:plotArea>
    <c:legend>
      <c:legendPos val="r"/>
      <c:layout>
        <c:manualLayout>
          <c:xMode val="edge"/>
          <c:yMode val="edge"/>
          <c:x val="0.13061920384951878"/>
          <c:y val="6.0763342082239741E-2"/>
          <c:w val="0.45820942271718806"/>
          <c:h val="0.285880723242927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891480637416172"/>
          <c:y val="5.0925925925925923E-2"/>
          <c:w val="0.78029404459473006"/>
          <c:h val="0.74387357830271217"/>
        </c:manualLayout>
      </c:layout>
      <c:scatterChart>
        <c:scatterStyle val="lineMarker"/>
        <c:varyColors val="0"/>
        <c:ser>
          <c:idx val="0"/>
          <c:order val="0"/>
          <c:tx>
            <c:strRef>
              <c:f>Sheet1!$B$1</c:f>
              <c:strCache>
                <c:ptCount val="1"/>
                <c:pt idx="0">
                  <c:v>Observed vs Predicted</c:v>
                </c:pt>
              </c:strCache>
            </c:strRef>
          </c:tx>
          <c:spPr>
            <a:ln w="25400" cap="rnd">
              <a:noFill/>
              <a:round/>
            </a:ln>
            <a:effectLst/>
          </c:spPr>
          <c:marker>
            <c:symbol val="circle"/>
            <c:size val="3"/>
            <c:spPr>
              <a:solidFill>
                <a:schemeClr val="accent1"/>
              </a:solidFill>
              <a:ln w="9525">
                <a:noFill/>
              </a:ln>
              <a:effectLst/>
            </c:spPr>
          </c:marker>
          <c:xVal>
            <c:numRef>
              <c:f>Sheet1!$E$2:$E$15</c:f>
              <c:numCache>
                <c:formatCode>General</c:formatCode>
                <c:ptCount val="14"/>
                <c:pt idx="0">
                  <c:v>2.370967741935484</c:v>
                </c:pt>
                <c:pt idx="1">
                  <c:v>3.72058823529412</c:v>
                </c:pt>
                <c:pt idx="2">
                  <c:v>3.1777777777777776</c:v>
                </c:pt>
                <c:pt idx="3">
                  <c:v>3.1304347826086958</c:v>
                </c:pt>
                <c:pt idx="4">
                  <c:v>3.8641975308641974</c:v>
                </c:pt>
                <c:pt idx="5">
                  <c:v>4.416666666666667</c:v>
                </c:pt>
                <c:pt idx="6">
                  <c:v>3.3529411764705883</c:v>
                </c:pt>
                <c:pt idx="7">
                  <c:v>4.8</c:v>
                </c:pt>
                <c:pt idx="8">
                  <c:v>4.6603773584905657</c:v>
                </c:pt>
                <c:pt idx="9">
                  <c:v>4.7413793103448274</c:v>
                </c:pt>
                <c:pt idx="10">
                  <c:v>3.8235294117647061</c:v>
                </c:pt>
                <c:pt idx="11">
                  <c:v>3.2711864406779663</c:v>
                </c:pt>
                <c:pt idx="12">
                  <c:v>3.6918604651162799</c:v>
                </c:pt>
                <c:pt idx="13">
                  <c:v>4.2115384615384617</c:v>
                </c:pt>
              </c:numCache>
            </c:numRef>
          </c:xVal>
          <c:yVal>
            <c:numRef>
              <c:f>Sheet1!$F$2:$F$15</c:f>
              <c:numCache>
                <c:formatCode>General</c:formatCode>
                <c:ptCount val="14"/>
                <c:pt idx="0">
                  <c:v>1.6865000000000001</c:v>
                </c:pt>
                <c:pt idx="1">
                  <c:v>3.0405000000000002</c:v>
                </c:pt>
                <c:pt idx="2">
                  <c:v>3.11</c:v>
                </c:pt>
                <c:pt idx="3">
                  <c:v>3.113</c:v>
                </c:pt>
                <c:pt idx="4">
                  <c:v>4.1174999999999997</c:v>
                </c:pt>
                <c:pt idx="5">
                  <c:v>4.2149999999999999</c:v>
                </c:pt>
                <c:pt idx="6">
                  <c:v>3.355</c:v>
                </c:pt>
                <c:pt idx="7">
                  <c:v>4.5369999999999999</c:v>
                </c:pt>
                <c:pt idx="8">
                  <c:v>4.3239999999999998</c:v>
                </c:pt>
                <c:pt idx="9">
                  <c:v>4.5845000000000002</c:v>
                </c:pt>
                <c:pt idx="10">
                  <c:v>3.6055000000000001</c:v>
                </c:pt>
                <c:pt idx="11">
                  <c:v>2.9089999999999998</c:v>
                </c:pt>
                <c:pt idx="12">
                  <c:v>3.7715000000000001</c:v>
                </c:pt>
                <c:pt idx="13">
                  <c:v>3.8839999999999999</c:v>
                </c:pt>
              </c:numCache>
            </c:numRef>
          </c:yVal>
          <c:smooth val="0"/>
          <c:extLst>
            <c:ext xmlns:c16="http://schemas.microsoft.com/office/drawing/2014/chart" uri="{C3380CC4-5D6E-409C-BE32-E72D297353CC}">
              <c16:uniqueId val="{00000000-BC82-4DD3-9C09-6CB801BEA038}"/>
            </c:ext>
          </c:extLst>
        </c:ser>
        <c:dLbls>
          <c:showLegendKey val="0"/>
          <c:showVal val="0"/>
          <c:showCatName val="0"/>
          <c:showSerName val="0"/>
          <c:showPercent val="0"/>
          <c:showBubbleSize val="0"/>
        </c:dLbls>
        <c:axId val="536173008"/>
        <c:axId val="536170848"/>
      </c:scatterChart>
      <c:scatterChart>
        <c:scatterStyle val="smoothMarker"/>
        <c:varyColors val="0"/>
        <c:ser>
          <c:idx val="1"/>
          <c:order val="1"/>
          <c:tx>
            <c:v>45 degree line</c:v>
          </c:tx>
          <c:spPr>
            <a:ln w="19050" cap="rnd">
              <a:solidFill>
                <a:schemeClr val="accent2"/>
              </a:solidFill>
              <a:round/>
            </a:ln>
            <a:effectLst/>
          </c:spPr>
          <c:marker>
            <c:symbol val="circle"/>
            <c:size val="5"/>
            <c:spPr>
              <a:noFill/>
              <a:ln w="9525">
                <a:noFill/>
              </a:ln>
              <a:effectLst/>
            </c:spPr>
          </c:marker>
          <c:xVal>
            <c:numRef>
              <c:f>Sheet1!$C$2:$C$3</c:f>
              <c:numCache>
                <c:formatCode>General</c:formatCode>
                <c:ptCount val="2"/>
                <c:pt idx="0">
                  <c:v>0</c:v>
                </c:pt>
                <c:pt idx="1">
                  <c:v>6</c:v>
                </c:pt>
              </c:numCache>
            </c:numRef>
          </c:xVal>
          <c:yVal>
            <c:numRef>
              <c:f>Sheet1!$D$2:$D$3</c:f>
              <c:numCache>
                <c:formatCode>General</c:formatCode>
                <c:ptCount val="2"/>
                <c:pt idx="0">
                  <c:v>0</c:v>
                </c:pt>
                <c:pt idx="1">
                  <c:v>6</c:v>
                </c:pt>
              </c:numCache>
            </c:numRef>
          </c:yVal>
          <c:smooth val="1"/>
          <c:extLst>
            <c:ext xmlns:c16="http://schemas.microsoft.com/office/drawing/2014/chart" uri="{C3380CC4-5D6E-409C-BE32-E72D297353CC}">
              <c16:uniqueId val="{00000001-BC82-4DD3-9C09-6CB801BEA038}"/>
            </c:ext>
          </c:extLst>
        </c:ser>
        <c:dLbls>
          <c:showLegendKey val="0"/>
          <c:showVal val="0"/>
          <c:showCatName val="0"/>
          <c:showSerName val="0"/>
          <c:showPercent val="0"/>
          <c:showBubbleSize val="0"/>
        </c:dLbls>
        <c:axId val="536173008"/>
        <c:axId val="536170848"/>
      </c:scatterChart>
      <c:valAx>
        <c:axId val="536173008"/>
        <c:scaling>
          <c:orientation val="minMax"/>
          <c:max val="6.5"/>
          <c:min val="0"/>
        </c:scaling>
        <c:delete val="0"/>
        <c:axPos val="b"/>
        <c:title>
          <c:tx>
            <c:rich>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dirty="0"/>
                  <a:t>Predicted Truck-LOS</a:t>
                </a:r>
              </a:p>
            </c:rich>
          </c:tx>
          <c:overlay val="0"/>
          <c:spPr>
            <a:noFill/>
            <a:ln>
              <a:noFill/>
            </a:ln>
            <a:effectLst/>
          </c:spPr>
          <c:txPr>
            <a:bodyPr rot="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536170848"/>
        <c:crosses val="autoZero"/>
        <c:crossBetween val="midCat"/>
        <c:majorUnit val="1"/>
      </c:valAx>
      <c:valAx>
        <c:axId val="536170848"/>
        <c:scaling>
          <c:orientation val="minMax"/>
          <c:max val="6.5"/>
          <c:min val="0"/>
        </c:scaling>
        <c:delete val="0"/>
        <c:axPos val="l"/>
        <c:title>
          <c:tx>
            <c:rich>
              <a:bodyPr rot="-54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r>
                  <a:rPr lang="en-US" dirty="0"/>
                  <a:t>Observed Truck LOS</a:t>
                </a:r>
              </a:p>
            </c:rich>
          </c:tx>
          <c:overlay val="0"/>
          <c:spPr>
            <a:noFill/>
            <a:ln>
              <a:noFill/>
            </a:ln>
            <a:effectLst/>
          </c:spPr>
          <c:txPr>
            <a:bodyPr rot="-5400000" spcFirstLastPara="1" vertOverflow="ellipsis" vert="horz" wrap="square" anchor="ctr" anchorCtr="1"/>
            <a:lstStyle/>
            <a:p>
              <a:pPr>
                <a:defRPr sz="10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crossAx val="536173008"/>
        <c:crosses val="autoZero"/>
        <c:crossBetween val="midCat"/>
      </c:valAx>
      <c:spPr>
        <a:noFill/>
        <a:ln>
          <a:solidFill>
            <a:schemeClr val="tx1"/>
          </a:solidFill>
        </a:ln>
        <a:effectLst/>
      </c:spPr>
    </c:plotArea>
    <c:legend>
      <c:legendPos val="r"/>
      <c:layout>
        <c:manualLayout>
          <c:xMode val="edge"/>
          <c:yMode val="edge"/>
          <c:x val="0.13061920384951878"/>
          <c:y val="6.0763342082239741E-2"/>
          <c:w val="0.46401831896082163"/>
          <c:h val="0.2858807232429279"/>
        </c:manualLayout>
      </c:layout>
      <c:overlay val="0"/>
      <c:spPr>
        <a:noFill/>
        <a:ln>
          <a:noFill/>
        </a:ln>
        <a:effectLst/>
      </c:spPr>
      <c:txPr>
        <a:bodyPr rot="0" spcFirstLastPara="1" vertOverflow="ellipsis" vert="horz" wrap="square" anchor="ctr" anchorCtr="1"/>
        <a:lstStyle/>
        <a:p>
          <a:pPr>
            <a:defRPr sz="900" b="0" i="0" u="none" strike="noStrike" kern="1200" baseline="0">
              <a:solidFill>
                <a:sysClr val="windowText" lastClr="000000"/>
              </a:solidFill>
              <a:latin typeface="Times New Roman" panose="02020603050405020304" pitchFamily="18" charset="0"/>
              <a:ea typeface="+mn-ea"/>
              <a:cs typeface="Times New Roman" panose="02020603050405020304" pitchFamily="18" charset="0"/>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solidFill>
            <a:sysClr val="windowText" lastClr="000000"/>
          </a:solidFill>
          <a:latin typeface="Times New Roman" panose="02020603050405020304" pitchFamily="18" charset="0"/>
          <a:cs typeface="Times New Roman" panose="02020603050405020304" pitchFamily="18" charset="0"/>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45610A-17B4-4656-93CF-E1D9982860F7}"/>
              </a:ext>
            </a:extLst>
          </p:cNvPr>
          <p:cNvSpPr>
            <a:spLocks noGrp="1"/>
          </p:cNvSpPr>
          <p:nvPr>
            <p:ph type="ctrTitle"/>
          </p:nvPr>
        </p:nvSpPr>
        <p:spPr>
          <a:xfrm>
            <a:off x="640080" y="1371599"/>
            <a:ext cx="6675120" cy="2951825"/>
          </a:xfrm>
        </p:spPr>
        <p:txBody>
          <a:bodyPr anchor="t">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A451C80B-DFD6-415B-BA5B-E56E510CD12B}"/>
              </a:ext>
            </a:extLst>
          </p:cNvPr>
          <p:cNvSpPr>
            <a:spLocks noGrp="1"/>
          </p:cNvSpPr>
          <p:nvPr>
            <p:ph type="subTitle" idx="1"/>
          </p:nvPr>
        </p:nvSpPr>
        <p:spPr>
          <a:xfrm>
            <a:off x="640080" y="4584879"/>
            <a:ext cx="6675120" cy="1287887"/>
          </a:xfrm>
        </p:spPr>
        <p:txBody>
          <a:bodyPr anchor="b">
            <a:normAutofit/>
          </a:bodyPr>
          <a:lstStyle>
            <a:lvl1pPr marL="0" indent="0" algn="l">
              <a:lnSpc>
                <a:spcPct val="130000"/>
              </a:lnSpc>
              <a:buNone/>
              <a:defRPr sz="1800" b="1"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67A2065B-06FF-4991-9F8A-4BE25457B479}"/>
              </a:ext>
            </a:extLst>
          </p:cNvPr>
          <p:cNvSpPr>
            <a:spLocks noGrp="1"/>
          </p:cNvSpPr>
          <p:nvPr>
            <p:ph type="dt" sz="half" idx="10"/>
          </p:nvPr>
        </p:nvSpPr>
        <p:spPr/>
        <p:txBody>
          <a:bodyPr/>
          <a:lstStyle/>
          <a:p>
            <a:fld id="{6444479B-705B-4489-957E-7E8A228BDFA0}" type="datetime1">
              <a:rPr lang="en-US" smtClean="0"/>
              <a:t>11/1/2025</a:t>
            </a:fld>
            <a:endParaRPr lang="en-US"/>
          </a:p>
        </p:txBody>
      </p:sp>
      <p:sp>
        <p:nvSpPr>
          <p:cNvPr id="5" name="Footer Placeholder 4">
            <a:extLst>
              <a:ext uri="{FF2B5EF4-FFF2-40B4-BE49-F238E27FC236}">
                <a16:creationId xmlns:a16="http://schemas.microsoft.com/office/drawing/2014/main" id="{B20DF2FA-C604-45D8-A633-11D3742EC141}"/>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2EE5DA9-2D04-4850-AB9F-BD353816504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8695744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5E4BB7-3F30-4C31-9BB2-8EC24FC0A1D6}"/>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1ECF4134-70F5-4EE6-88BE-49D129630CD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C19EABC7-C044-44DE-B303-55A0581DA1E8}"/>
              </a:ext>
            </a:extLst>
          </p:cNvPr>
          <p:cNvSpPr>
            <a:spLocks noGrp="1"/>
          </p:cNvSpPr>
          <p:nvPr>
            <p:ph type="dt" sz="half" idx="10"/>
          </p:nvPr>
        </p:nvSpPr>
        <p:spPr/>
        <p:txBody>
          <a:bodyPr/>
          <a:lstStyle/>
          <a:p>
            <a:fld id="{C07B66AD-7C08-490A-ADA4-B47E10FB2407}" type="datetime1">
              <a:rPr lang="en-US" smtClean="0"/>
              <a:t>11/1/2025</a:t>
            </a:fld>
            <a:endParaRPr lang="en-US"/>
          </a:p>
        </p:txBody>
      </p:sp>
      <p:sp>
        <p:nvSpPr>
          <p:cNvPr id="5" name="Footer Placeholder 4">
            <a:extLst>
              <a:ext uri="{FF2B5EF4-FFF2-40B4-BE49-F238E27FC236}">
                <a16:creationId xmlns:a16="http://schemas.microsoft.com/office/drawing/2014/main" id="{4D4A63E1-5BC5-402E-9916-BAB84BCF0BB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A2EF915-AF64-4ECC-8B1A-B7E6A89B7917}"/>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2814722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1CB3635-47E1-90D8-B693-DA85A66B3831}"/>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6EB09414-2AA1-4D8E-A00A-C092FBC92D91}"/>
              </a:ext>
            </a:extLst>
          </p:cNvPr>
          <p:cNvSpPr>
            <a:spLocks noGrp="1"/>
          </p:cNvSpPr>
          <p:nvPr>
            <p:ph type="title" orient="vert"/>
          </p:nvPr>
        </p:nvSpPr>
        <p:spPr>
          <a:xfrm>
            <a:off x="9209219" y="640079"/>
            <a:ext cx="1811773" cy="5536884"/>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2C3A78-37C5-46D0-9DF4-CB78AF883C2C}"/>
              </a:ext>
            </a:extLst>
          </p:cNvPr>
          <p:cNvSpPr>
            <a:spLocks noGrp="1"/>
          </p:cNvSpPr>
          <p:nvPr>
            <p:ph type="body" orient="vert" idx="1"/>
          </p:nvPr>
        </p:nvSpPr>
        <p:spPr>
          <a:xfrm>
            <a:off x="640080" y="640080"/>
            <a:ext cx="8412422" cy="553688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9D8705E-925D-4F57-8268-107CE3CF4C45}"/>
              </a:ext>
            </a:extLst>
          </p:cNvPr>
          <p:cNvSpPr>
            <a:spLocks noGrp="1"/>
          </p:cNvSpPr>
          <p:nvPr>
            <p:ph type="dt" sz="half" idx="10"/>
          </p:nvPr>
        </p:nvSpPr>
        <p:spPr/>
        <p:txBody>
          <a:bodyPr/>
          <a:lstStyle/>
          <a:p>
            <a:fld id="{05B95027-4255-49E7-9841-CD21BCC99996}" type="datetime1">
              <a:rPr lang="en-US" smtClean="0"/>
              <a:t>11/1/2025</a:t>
            </a:fld>
            <a:endParaRPr lang="en-US"/>
          </a:p>
        </p:txBody>
      </p:sp>
      <p:sp>
        <p:nvSpPr>
          <p:cNvPr id="5" name="Footer Placeholder 4">
            <a:extLst>
              <a:ext uri="{FF2B5EF4-FFF2-40B4-BE49-F238E27FC236}">
                <a16:creationId xmlns:a16="http://schemas.microsoft.com/office/drawing/2014/main" id="{50FE207E-070D-4EC8-A44C-21F1815FDAA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15D01D1-C266-4161-A820-C084B980131C}"/>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3230604F-219C-2DEE-830E-27274CC2FE19}"/>
              </a:ext>
              <a:ext uri="{C183D7F6-B498-43B3-948B-1728B52AA6E4}">
                <adec:decorative xmlns:adec="http://schemas.microsoft.com/office/drawing/2017/decorative" val="1"/>
              </a:ext>
            </a:extLst>
          </p:cNvPr>
          <p:cNvCxnSpPr>
            <a:cxnSpLocks/>
          </p:cNvCxnSpPr>
          <p:nvPr/>
        </p:nvCxnSpPr>
        <p:spPr>
          <a:xfrm rot="5400000">
            <a:off x="10872154" y="1192438"/>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38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08B246-6A68-46BE-9DBD-614FA8CF4E2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3E47706-8D18-4093-A7C1-F30D7543CED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7C8FC-AAEA-4AB6-9DB5-2503F58F0E69}"/>
              </a:ext>
            </a:extLst>
          </p:cNvPr>
          <p:cNvSpPr>
            <a:spLocks noGrp="1"/>
          </p:cNvSpPr>
          <p:nvPr>
            <p:ph type="dt" sz="half" idx="10"/>
          </p:nvPr>
        </p:nvSpPr>
        <p:spPr/>
        <p:txBody>
          <a:bodyPr/>
          <a:lstStyle/>
          <a:p>
            <a:fld id="{9F89F774-3FA6-43B8-9241-99959C8FD463}" type="datetime1">
              <a:rPr lang="en-US" smtClean="0"/>
              <a:t>11/1/2025</a:t>
            </a:fld>
            <a:endParaRPr lang="en-US"/>
          </a:p>
        </p:txBody>
      </p:sp>
      <p:sp>
        <p:nvSpPr>
          <p:cNvPr id="5" name="Footer Placeholder 4">
            <a:extLst>
              <a:ext uri="{FF2B5EF4-FFF2-40B4-BE49-F238E27FC236}">
                <a16:creationId xmlns:a16="http://schemas.microsoft.com/office/drawing/2014/main" id="{E8B1616B-3F08-4869-A522-773C38940F6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E030CE6-9124-4B3A-A912-AE16B5C34003}"/>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3325446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1BB59B6-79B9-97F5-AC3B-DF65899D39D8}"/>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C78885-57B2-4930-BD7D-CBF916EDF1C6}"/>
              </a:ext>
            </a:extLst>
          </p:cNvPr>
          <p:cNvSpPr>
            <a:spLocks noGrp="1"/>
          </p:cNvSpPr>
          <p:nvPr>
            <p:ph type="title"/>
          </p:nvPr>
        </p:nvSpPr>
        <p:spPr>
          <a:xfrm>
            <a:off x="640080" y="1291366"/>
            <a:ext cx="9214884" cy="3159974"/>
          </a:xfrm>
        </p:spPr>
        <p:txBody>
          <a:bodyPr anchor="b">
            <a:normAutofit/>
          </a:bodyPr>
          <a:lstStyle>
            <a:lvl1pPr>
              <a:defRPr sz="5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BE495E4-2F8B-4CC7-88AC-A312067E60D2}"/>
              </a:ext>
            </a:extLst>
          </p:cNvPr>
          <p:cNvSpPr>
            <a:spLocks noGrp="1"/>
          </p:cNvSpPr>
          <p:nvPr>
            <p:ph type="body" idx="1"/>
          </p:nvPr>
        </p:nvSpPr>
        <p:spPr>
          <a:xfrm>
            <a:off x="640080" y="5018567"/>
            <a:ext cx="7907079" cy="1073889"/>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8585CC9-BAD3-4807-90BB-97DA2D6A6BE2}"/>
              </a:ext>
            </a:extLst>
          </p:cNvPr>
          <p:cNvSpPr>
            <a:spLocks noGrp="1"/>
          </p:cNvSpPr>
          <p:nvPr>
            <p:ph type="dt" sz="half" idx="10"/>
          </p:nvPr>
        </p:nvSpPr>
        <p:spPr/>
        <p:txBody>
          <a:bodyPr/>
          <a:lstStyle/>
          <a:p>
            <a:fld id="{F9504452-5DCC-4FE2-A5C9-8A5EF6714D65}" type="datetime1">
              <a:rPr lang="en-US" smtClean="0"/>
              <a:t>11/1/2025</a:t>
            </a:fld>
            <a:endParaRPr lang="en-US"/>
          </a:p>
        </p:txBody>
      </p:sp>
      <p:sp>
        <p:nvSpPr>
          <p:cNvPr id="5" name="Footer Placeholder 4">
            <a:extLst>
              <a:ext uri="{FF2B5EF4-FFF2-40B4-BE49-F238E27FC236}">
                <a16:creationId xmlns:a16="http://schemas.microsoft.com/office/drawing/2014/main" id="{5F108CEF-165F-4D7E-9666-5CD0156B4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E0EBC3D-3277-4D34-9F67-71040C21E3B3}"/>
              </a:ext>
            </a:extLst>
          </p:cNvPr>
          <p:cNvSpPr>
            <a:spLocks noGrp="1"/>
          </p:cNvSpPr>
          <p:nvPr>
            <p:ph type="sldNum" sz="quarter" idx="12"/>
          </p:nvPr>
        </p:nvSpPr>
        <p:spPr/>
        <p:txBody>
          <a:bodyPr/>
          <a:lstStyle/>
          <a:p>
            <a:fld id="{70C12960-6E85-460F-B6E3-5B82CB31AF3D}" type="slidenum">
              <a:rPr lang="en-US" smtClean="0"/>
              <a:t>‹#›</a:t>
            </a:fld>
            <a:endParaRPr lang="en-US"/>
          </a:p>
        </p:txBody>
      </p:sp>
      <p:cxnSp>
        <p:nvCxnSpPr>
          <p:cNvPr id="7" name="Straight Connector 6">
            <a:extLst>
              <a:ext uri="{FF2B5EF4-FFF2-40B4-BE49-F238E27FC236}">
                <a16:creationId xmlns:a16="http://schemas.microsoft.com/office/drawing/2014/main" id="{FF05EAE5-4812-F718-6D75-9627884180BF}"/>
              </a:ext>
              <a:ext uri="{C183D7F6-B498-43B3-948B-1728B52AA6E4}">
                <adec:decorative xmlns:adec="http://schemas.microsoft.com/office/drawing/2017/decorative" val="1"/>
              </a:ext>
            </a:extLst>
          </p:cNvPr>
          <p:cNvCxnSpPr>
            <a:cxnSpLocks/>
          </p:cNvCxnSpPr>
          <p:nvPr/>
        </p:nvCxnSpPr>
        <p:spPr>
          <a:xfrm>
            <a:off x="716281" y="4715234"/>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28349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B477A4-4D01-45B6-9563-0BF13BA72F7C}"/>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EE17E00-96AC-45F0-82B2-9F601E9B93C2}"/>
              </a:ext>
            </a:extLst>
          </p:cNvPr>
          <p:cNvSpPr>
            <a:spLocks noGrp="1"/>
          </p:cNvSpPr>
          <p:nvPr>
            <p:ph sz="half" idx="1"/>
          </p:nvPr>
        </p:nvSpPr>
        <p:spPr>
          <a:xfrm>
            <a:off x="640080"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72BA30CD-95C0-427B-A571-A7D8A53278F4}"/>
              </a:ext>
            </a:extLst>
          </p:cNvPr>
          <p:cNvSpPr>
            <a:spLocks noGrp="1"/>
          </p:cNvSpPr>
          <p:nvPr>
            <p:ph sz="half" idx="2"/>
          </p:nvPr>
        </p:nvSpPr>
        <p:spPr>
          <a:xfrm>
            <a:off x="6318928" y="2633472"/>
            <a:ext cx="5212080" cy="35661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86F67CAC-53E4-44AF-BEAC-8FFB96F05A86}"/>
              </a:ext>
            </a:extLst>
          </p:cNvPr>
          <p:cNvSpPr>
            <a:spLocks noGrp="1"/>
          </p:cNvSpPr>
          <p:nvPr>
            <p:ph type="dt" sz="half" idx="10"/>
          </p:nvPr>
        </p:nvSpPr>
        <p:spPr/>
        <p:txBody>
          <a:bodyPr/>
          <a:lstStyle/>
          <a:p>
            <a:fld id="{E579ABC2-0180-4F3A-A895-A85BC724D472}" type="datetime1">
              <a:rPr lang="en-US" smtClean="0"/>
              <a:t>11/1/2025</a:t>
            </a:fld>
            <a:endParaRPr lang="en-US"/>
          </a:p>
        </p:txBody>
      </p:sp>
      <p:sp>
        <p:nvSpPr>
          <p:cNvPr id="6" name="Footer Placeholder 5">
            <a:extLst>
              <a:ext uri="{FF2B5EF4-FFF2-40B4-BE49-F238E27FC236}">
                <a16:creationId xmlns:a16="http://schemas.microsoft.com/office/drawing/2014/main" id="{083D9F3A-E7F0-45E7-AFA8-0D4A669EC16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C5F008B-58BB-45FF-923F-5909DAB49D34}"/>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220840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97B549-9E51-42E0-992A-73E775957773}"/>
              </a:ext>
            </a:extLst>
          </p:cNvPr>
          <p:cNvSpPr>
            <a:spLocks noGrp="1"/>
          </p:cNvSpPr>
          <p:nvPr>
            <p:ph type="title"/>
          </p:nvPr>
        </p:nvSpPr>
        <p:spPr>
          <a:xfrm>
            <a:off x="640079" y="1371599"/>
            <a:ext cx="10890929" cy="93975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81A5FDC-7C4B-45FB-8462-E2CE79919F33}"/>
              </a:ext>
            </a:extLst>
          </p:cNvPr>
          <p:cNvSpPr>
            <a:spLocks noGrp="1"/>
          </p:cNvSpPr>
          <p:nvPr>
            <p:ph type="body" idx="1"/>
          </p:nvPr>
        </p:nvSpPr>
        <p:spPr>
          <a:xfrm>
            <a:off x="640079"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D8B686-2E92-45B9-A3D7-9DCAA0C50B36}"/>
              </a:ext>
            </a:extLst>
          </p:cNvPr>
          <p:cNvSpPr>
            <a:spLocks noGrp="1"/>
          </p:cNvSpPr>
          <p:nvPr>
            <p:ph sz="half" idx="2"/>
          </p:nvPr>
        </p:nvSpPr>
        <p:spPr>
          <a:xfrm>
            <a:off x="640079"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86ADB526-4A44-47B6-8D14-93202E590AA7}"/>
              </a:ext>
            </a:extLst>
          </p:cNvPr>
          <p:cNvSpPr>
            <a:spLocks noGrp="1"/>
          </p:cNvSpPr>
          <p:nvPr>
            <p:ph type="body" sz="quarter" idx="3"/>
          </p:nvPr>
        </p:nvSpPr>
        <p:spPr>
          <a:xfrm>
            <a:off x="6318928" y="2311352"/>
            <a:ext cx="5212080" cy="695373"/>
          </a:xfrm>
        </p:spPr>
        <p:txBody>
          <a:bodyPr anchor="b">
            <a:normAutofit/>
          </a:bodyPr>
          <a:lstStyle>
            <a:lvl1pPr marL="0" indent="0">
              <a:buNone/>
              <a:defRPr sz="18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74177CA-5C13-4311-BFD3-B98FBD942DA5}"/>
              </a:ext>
            </a:extLst>
          </p:cNvPr>
          <p:cNvSpPr>
            <a:spLocks noGrp="1"/>
          </p:cNvSpPr>
          <p:nvPr>
            <p:ph sz="quarter" idx="4"/>
          </p:nvPr>
        </p:nvSpPr>
        <p:spPr>
          <a:xfrm>
            <a:off x="6318928" y="3006725"/>
            <a:ext cx="5212080" cy="31912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EA255A-4CB5-40CA-B756-1AA5E27C20BF}"/>
              </a:ext>
            </a:extLst>
          </p:cNvPr>
          <p:cNvSpPr>
            <a:spLocks noGrp="1"/>
          </p:cNvSpPr>
          <p:nvPr>
            <p:ph type="dt" sz="half" idx="10"/>
          </p:nvPr>
        </p:nvSpPr>
        <p:spPr/>
        <p:txBody>
          <a:bodyPr/>
          <a:lstStyle/>
          <a:p>
            <a:fld id="{6AEEA9BA-4E8F-439E-BEA4-91FBA01E3F5F}" type="datetime1">
              <a:rPr lang="en-US" smtClean="0"/>
              <a:t>11/1/2025</a:t>
            </a:fld>
            <a:endParaRPr lang="en-US"/>
          </a:p>
        </p:txBody>
      </p:sp>
      <p:sp>
        <p:nvSpPr>
          <p:cNvPr id="8" name="Footer Placeholder 7">
            <a:extLst>
              <a:ext uri="{FF2B5EF4-FFF2-40B4-BE49-F238E27FC236}">
                <a16:creationId xmlns:a16="http://schemas.microsoft.com/office/drawing/2014/main" id="{FF3072C4-10F1-49B8-B0BF-69204EDDCFA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4A5ACC97-44C1-4887-909B-E6732D3C1FF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364705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27D313-943A-47E0-8A7A-DFFBCC297AB7}"/>
              </a:ext>
            </a:extLst>
          </p:cNvPr>
          <p:cNvSpPr>
            <a:spLocks noGrp="1"/>
          </p:cNvSpPr>
          <p:nvPr>
            <p:ph type="title"/>
          </p:nvPr>
        </p:nvSpPr>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23AC25A7-81C8-4AA1-AD9F-C78A451FDE2E}"/>
              </a:ext>
            </a:extLst>
          </p:cNvPr>
          <p:cNvSpPr>
            <a:spLocks noGrp="1"/>
          </p:cNvSpPr>
          <p:nvPr>
            <p:ph type="dt" sz="half" idx="10"/>
          </p:nvPr>
        </p:nvSpPr>
        <p:spPr/>
        <p:txBody>
          <a:bodyPr/>
          <a:lstStyle/>
          <a:p>
            <a:fld id="{BE15BF18-0007-481C-AA29-413124BC3EE7}" type="datetime1">
              <a:rPr lang="en-US" smtClean="0"/>
              <a:t>11/1/2025</a:t>
            </a:fld>
            <a:endParaRPr lang="en-US"/>
          </a:p>
        </p:txBody>
      </p:sp>
      <p:sp>
        <p:nvSpPr>
          <p:cNvPr id="4" name="Footer Placeholder 3">
            <a:extLst>
              <a:ext uri="{FF2B5EF4-FFF2-40B4-BE49-F238E27FC236}">
                <a16:creationId xmlns:a16="http://schemas.microsoft.com/office/drawing/2014/main" id="{6EF54740-6022-46B2-9C55-B60E9651684F}"/>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089497C9-6B5E-46D6-8FE9-0A5E0CF7F95B}"/>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531689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useBgFill="1">
        <p:nvSpPr>
          <p:cNvPr id="5" name="Rectangle 4">
            <a:extLst>
              <a:ext uri="{FF2B5EF4-FFF2-40B4-BE49-F238E27FC236}">
                <a16:creationId xmlns:a16="http://schemas.microsoft.com/office/drawing/2014/main" id="{149F9F0F-FB8C-5565-247C-BDCC156B5CAF}"/>
              </a:ext>
            </a:extLst>
          </p:cNvPr>
          <p:cNvSpPr/>
          <p:nvPr/>
        </p:nvSpPr>
        <p:spPr>
          <a:xfrm>
            <a:off x="0" y="0"/>
            <a:ext cx="12192000" cy="685800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a:extLst>
              <a:ext uri="{FF2B5EF4-FFF2-40B4-BE49-F238E27FC236}">
                <a16:creationId xmlns:a16="http://schemas.microsoft.com/office/drawing/2014/main" id="{92740D3C-270A-401A-810C-2F86BBBB87D4}"/>
              </a:ext>
            </a:extLst>
          </p:cNvPr>
          <p:cNvSpPr>
            <a:spLocks noGrp="1"/>
          </p:cNvSpPr>
          <p:nvPr>
            <p:ph type="dt" sz="half" idx="10"/>
          </p:nvPr>
        </p:nvSpPr>
        <p:spPr/>
        <p:txBody>
          <a:bodyPr/>
          <a:lstStyle/>
          <a:p>
            <a:fld id="{09BE9870-3748-43AD-B547-02A075CB4A1D}" type="datetime1">
              <a:rPr lang="en-US" smtClean="0"/>
              <a:t>11/1/2025</a:t>
            </a:fld>
            <a:endParaRPr lang="en-US"/>
          </a:p>
        </p:txBody>
      </p:sp>
      <p:sp>
        <p:nvSpPr>
          <p:cNvPr id="3" name="Footer Placeholder 2">
            <a:extLst>
              <a:ext uri="{FF2B5EF4-FFF2-40B4-BE49-F238E27FC236}">
                <a16:creationId xmlns:a16="http://schemas.microsoft.com/office/drawing/2014/main" id="{DDCBE9F8-1765-4F36-A4DE-1DB136025AC9}"/>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7790CF9E-A6C6-4873-ADBE-7A2939319E58}"/>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41806228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8CDF8-00AD-4441-A6D5-9D7A659EB6C0}"/>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8C330AF-CB7E-420A-AE8A-E02E90325885}"/>
              </a:ext>
            </a:extLst>
          </p:cNvPr>
          <p:cNvSpPr>
            <a:spLocks noGrp="1"/>
          </p:cNvSpPr>
          <p:nvPr>
            <p:ph idx="1"/>
          </p:nvPr>
        </p:nvSpPr>
        <p:spPr>
          <a:xfrm>
            <a:off x="4936519" y="1031001"/>
            <a:ext cx="6594490" cy="516636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F43257AD-2422-4CDA-9C55-700F4B5BF251}"/>
              </a:ext>
            </a:extLst>
          </p:cNvPr>
          <p:cNvSpPr>
            <a:spLocks noGrp="1"/>
          </p:cNvSpPr>
          <p:nvPr>
            <p:ph type="body" sz="half" idx="2"/>
          </p:nvPr>
        </p:nvSpPr>
        <p:spPr>
          <a:xfrm>
            <a:off x="640080" y="2972168"/>
            <a:ext cx="3859397" cy="322682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1B7454-C1CC-46F2-A6FB-1FE786C48F49}"/>
              </a:ext>
            </a:extLst>
          </p:cNvPr>
          <p:cNvSpPr>
            <a:spLocks noGrp="1"/>
          </p:cNvSpPr>
          <p:nvPr>
            <p:ph type="dt" sz="half" idx="10"/>
          </p:nvPr>
        </p:nvSpPr>
        <p:spPr/>
        <p:txBody>
          <a:bodyPr/>
          <a:lstStyle/>
          <a:p>
            <a:fld id="{558E7897-33C5-4F1A-9307-D068E37F3DC7}" type="datetime1">
              <a:rPr lang="en-US" smtClean="0"/>
              <a:t>11/1/2025</a:t>
            </a:fld>
            <a:endParaRPr lang="en-US"/>
          </a:p>
        </p:txBody>
      </p:sp>
      <p:sp>
        <p:nvSpPr>
          <p:cNvPr id="6" name="Footer Placeholder 5">
            <a:extLst>
              <a:ext uri="{FF2B5EF4-FFF2-40B4-BE49-F238E27FC236}">
                <a16:creationId xmlns:a16="http://schemas.microsoft.com/office/drawing/2014/main" id="{49077DBE-6CC7-421B-AB5E-341E20BD922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D6EAB8F-7526-4CDB-B782-FAD8B3E70B0A}"/>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1422019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1647F-5A61-44C9-81DC-331C9AE5DDAE}"/>
              </a:ext>
            </a:extLst>
          </p:cNvPr>
          <p:cNvSpPr>
            <a:spLocks noGrp="1"/>
          </p:cNvSpPr>
          <p:nvPr>
            <p:ph type="title"/>
          </p:nvPr>
        </p:nvSpPr>
        <p:spPr>
          <a:xfrm>
            <a:off x="640080" y="1371600"/>
            <a:ext cx="3859397" cy="1451723"/>
          </a:xfrm>
        </p:spPr>
        <p:txBody>
          <a:bodyPr anchor="t">
            <a:norm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31627A0F-F1B8-49BE-A0FF-7FE16E3BDCC1}"/>
              </a:ext>
            </a:extLst>
          </p:cNvPr>
          <p:cNvSpPr>
            <a:spLocks noGrp="1"/>
          </p:cNvSpPr>
          <p:nvPr>
            <p:ph type="pic" idx="1"/>
          </p:nvPr>
        </p:nvSpPr>
        <p:spPr>
          <a:xfrm>
            <a:off x="4937760" y="1033271"/>
            <a:ext cx="6592824" cy="516636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C86D1BD6-1519-4431-9FAF-7D4F4129972C}"/>
              </a:ext>
            </a:extLst>
          </p:cNvPr>
          <p:cNvSpPr>
            <a:spLocks noGrp="1"/>
          </p:cNvSpPr>
          <p:nvPr>
            <p:ph type="body" sz="half" idx="2"/>
          </p:nvPr>
        </p:nvSpPr>
        <p:spPr>
          <a:xfrm>
            <a:off x="640080" y="2972167"/>
            <a:ext cx="3859397" cy="322682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5A587A0-353B-42C2-BA96-B1ADEDF642BE}"/>
              </a:ext>
            </a:extLst>
          </p:cNvPr>
          <p:cNvSpPr>
            <a:spLocks noGrp="1"/>
          </p:cNvSpPr>
          <p:nvPr>
            <p:ph type="dt" sz="half" idx="10"/>
          </p:nvPr>
        </p:nvSpPr>
        <p:spPr/>
        <p:txBody>
          <a:bodyPr/>
          <a:lstStyle/>
          <a:p>
            <a:fld id="{82E171BA-CC09-47C8-A6DF-F5C5CB59CEEC}" type="datetime1">
              <a:rPr lang="en-US" smtClean="0"/>
              <a:t>11/1/2025</a:t>
            </a:fld>
            <a:endParaRPr lang="en-US"/>
          </a:p>
        </p:txBody>
      </p:sp>
      <p:sp>
        <p:nvSpPr>
          <p:cNvPr id="6" name="Footer Placeholder 5">
            <a:extLst>
              <a:ext uri="{FF2B5EF4-FFF2-40B4-BE49-F238E27FC236}">
                <a16:creationId xmlns:a16="http://schemas.microsoft.com/office/drawing/2014/main" id="{44D5A88E-3957-4B76-B1BE-4164029217B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5F7C5FD-E56A-4C66-8F23-087F95A2FD0E}"/>
              </a:ext>
            </a:extLst>
          </p:cNvPr>
          <p:cNvSpPr>
            <a:spLocks noGrp="1"/>
          </p:cNvSpPr>
          <p:nvPr>
            <p:ph type="sldNum" sz="quarter" idx="12"/>
          </p:nvPr>
        </p:nvSpPr>
        <p:spPr/>
        <p:txBody>
          <a:bodyPr/>
          <a:lstStyle/>
          <a:p>
            <a:fld id="{70C12960-6E85-460F-B6E3-5B82CB31AF3D}" type="slidenum">
              <a:rPr lang="en-US" smtClean="0"/>
              <a:t>‹#›</a:t>
            </a:fld>
            <a:endParaRPr lang="en-US"/>
          </a:p>
        </p:txBody>
      </p:sp>
    </p:spTree>
    <p:extLst>
      <p:ext uri="{BB962C8B-B14F-4D97-AF65-F5344CB8AC3E}">
        <p14:creationId xmlns:p14="http://schemas.microsoft.com/office/powerpoint/2010/main" val="2699852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B4E786-7636-4278-8595-D365D28A796A}"/>
              </a:ext>
            </a:extLst>
          </p:cNvPr>
          <p:cNvSpPr>
            <a:spLocks noGrp="1"/>
          </p:cNvSpPr>
          <p:nvPr>
            <p:ph type="title"/>
          </p:nvPr>
        </p:nvSpPr>
        <p:spPr>
          <a:xfrm>
            <a:off x="640079" y="1371601"/>
            <a:ext cx="10890929" cy="109728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EA740849-7059-4C70-992B-5304D2EE9BAB}"/>
              </a:ext>
            </a:extLst>
          </p:cNvPr>
          <p:cNvSpPr>
            <a:spLocks noGrp="1"/>
          </p:cNvSpPr>
          <p:nvPr>
            <p:ph type="body" idx="1"/>
          </p:nvPr>
        </p:nvSpPr>
        <p:spPr>
          <a:xfrm>
            <a:off x="640080" y="2633472"/>
            <a:ext cx="10890928" cy="356616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9FEBF6-CEA6-4332-87B3-697807571C84}"/>
              </a:ext>
            </a:extLst>
          </p:cNvPr>
          <p:cNvSpPr>
            <a:spLocks noGrp="1"/>
          </p:cNvSpPr>
          <p:nvPr>
            <p:ph type="dt" sz="half" idx="2"/>
          </p:nvPr>
        </p:nvSpPr>
        <p:spPr>
          <a:xfrm>
            <a:off x="640080" y="6356350"/>
            <a:ext cx="2743200" cy="365125"/>
          </a:xfrm>
          <a:prstGeom prst="rect">
            <a:avLst/>
          </a:prstGeom>
        </p:spPr>
        <p:txBody>
          <a:bodyPr vert="horz" lIns="91440" tIns="45720" rIns="91440" bIns="45720" rtlCol="0" anchor="ctr"/>
          <a:lstStyle>
            <a:lvl1pPr algn="l">
              <a:defRPr sz="900" b="1" cap="all" spc="300" baseline="0">
                <a:solidFill>
                  <a:schemeClr val="tx1"/>
                </a:solidFill>
              </a:defRPr>
            </a:lvl1pPr>
          </a:lstStyle>
          <a:p>
            <a:fld id="{7DA38F49-B3E2-4BF0-BEC7-C30D34ABBB8D}" type="datetime1">
              <a:rPr lang="en-US" smtClean="0"/>
              <a:t>11/1/2025</a:t>
            </a:fld>
            <a:endParaRPr lang="en-US"/>
          </a:p>
        </p:txBody>
      </p:sp>
      <p:sp>
        <p:nvSpPr>
          <p:cNvPr id="5" name="Footer Placeholder 4">
            <a:extLst>
              <a:ext uri="{FF2B5EF4-FFF2-40B4-BE49-F238E27FC236}">
                <a16:creationId xmlns:a16="http://schemas.microsoft.com/office/drawing/2014/main" id="{BC6BAF94-621C-43E1-BA0C-410A6899031B}"/>
              </a:ext>
            </a:extLst>
          </p:cNvPr>
          <p:cNvSpPr>
            <a:spLocks noGrp="1"/>
          </p:cNvSpPr>
          <p:nvPr>
            <p:ph type="ftr" sz="quarter" idx="3"/>
          </p:nvPr>
        </p:nvSpPr>
        <p:spPr>
          <a:xfrm>
            <a:off x="6767622" y="6356350"/>
            <a:ext cx="4040373" cy="365125"/>
          </a:xfrm>
          <a:prstGeom prst="rect">
            <a:avLst/>
          </a:prstGeom>
        </p:spPr>
        <p:txBody>
          <a:bodyPr vert="horz" lIns="91440" tIns="45720" rIns="91440" bIns="45720" rtlCol="0" anchor="ctr"/>
          <a:lstStyle>
            <a:lvl1pPr algn="r">
              <a:defRPr sz="900" b="1" cap="all" spc="300" baseline="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137D19E5-9E16-48C9-AAE2-0C70679A8D7B}"/>
              </a:ext>
            </a:extLst>
          </p:cNvPr>
          <p:cNvSpPr>
            <a:spLocks noGrp="1"/>
          </p:cNvSpPr>
          <p:nvPr>
            <p:ph type="sldNum" sz="quarter" idx="4"/>
          </p:nvPr>
        </p:nvSpPr>
        <p:spPr>
          <a:xfrm>
            <a:off x="10807995" y="6356350"/>
            <a:ext cx="723014" cy="365125"/>
          </a:xfrm>
          <a:prstGeom prst="rect">
            <a:avLst/>
          </a:prstGeom>
        </p:spPr>
        <p:txBody>
          <a:bodyPr vert="horz" lIns="91440" tIns="45720" rIns="91440" bIns="45720" rtlCol="0" anchor="ctr"/>
          <a:lstStyle>
            <a:lvl1pPr algn="r">
              <a:defRPr sz="900" b="1" cap="all" spc="300" baseline="0">
                <a:solidFill>
                  <a:schemeClr val="tx1"/>
                </a:solidFill>
              </a:defRPr>
            </a:lvl1pPr>
          </a:lstStyle>
          <a:p>
            <a:fld id="{70C12960-6E85-460F-B6E3-5B82CB31AF3D}" type="slidenum">
              <a:rPr lang="en-US" smtClean="0"/>
              <a:t>‹#›</a:t>
            </a:fld>
            <a:endParaRPr lang="en-US"/>
          </a:p>
        </p:txBody>
      </p:sp>
      <p:cxnSp>
        <p:nvCxnSpPr>
          <p:cNvPr id="9" name="Straight Connector 8">
            <a:extLst>
              <a:ext uri="{FF2B5EF4-FFF2-40B4-BE49-F238E27FC236}">
                <a16:creationId xmlns:a16="http://schemas.microsoft.com/office/drawing/2014/main" id="{118E06E4-607B-144B-382B-AD3D06B1EE8C}"/>
              </a:ext>
              <a:ext uri="{C183D7F6-B498-43B3-948B-1728B52AA6E4}">
                <adec:decorative xmlns:adec="http://schemas.microsoft.com/office/drawing/2017/decorative" val="1"/>
              </a:ext>
            </a:extLst>
          </p:cNvPr>
          <p:cNvCxnSpPr>
            <a:cxnSpLocks/>
          </p:cNvCxnSpPr>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95834322"/>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66" r:id="rId6"/>
    <p:sldLayoutId id="2147483662" r:id="rId7"/>
    <p:sldLayoutId id="2147483663" r:id="rId8"/>
    <p:sldLayoutId id="2147483664" r:id="rId9"/>
    <p:sldLayoutId id="2147483665" r:id="rId10"/>
    <p:sldLayoutId id="2147483667" r:id="rId11"/>
  </p:sldLayoutIdLst>
  <p:hf sldNum="0" hdr="0" ftr="0" dt="0"/>
  <p:txStyles>
    <p:titleStyle>
      <a:lvl1pPr algn="l" defTabSz="914400" rtl="0" eaLnBrk="1" latinLnBrk="0" hangingPunct="1">
        <a:lnSpc>
          <a:spcPct val="100000"/>
        </a:lnSpc>
        <a:spcBef>
          <a:spcPct val="0"/>
        </a:spcBef>
        <a:buNone/>
        <a:defRPr sz="4000" b="1" kern="120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87000"/>
        <a:buFont typeface="Arial" panose="020B0604020202020204" pitchFamily="34" charset="0"/>
        <a:buChar char="•"/>
        <a:defRPr sz="2000" kern="1200">
          <a:solidFill>
            <a:schemeClr val="tx1"/>
          </a:solidFill>
          <a:latin typeface="+mn-lt"/>
          <a:ea typeface="+mn-ea"/>
          <a:cs typeface="+mn-cs"/>
        </a:defRPr>
      </a:lvl1pPr>
      <a:lvl2pPr marL="493776" indent="-228600" algn="l" defTabSz="914400" rtl="0" eaLnBrk="1" latinLnBrk="0" hangingPunct="1">
        <a:lnSpc>
          <a:spcPct val="120000"/>
        </a:lnSpc>
        <a:spcBef>
          <a:spcPts val="500"/>
        </a:spcBef>
        <a:buSzPct val="87000"/>
        <a:buFont typeface="Arial" panose="020B06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7000"/>
        <a:buFont typeface="Arial" panose="020B0604020202020204" pitchFamily="34" charset="0"/>
        <a:buChar char="•"/>
        <a:defRPr sz="1600" kern="1200">
          <a:solidFill>
            <a:schemeClr val="tx1"/>
          </a:solidFill>
          <a:latin typeface="+mn-lt"/>
          <a:ea typeface="+mn-ea"/>
          <a:cs typeface="+mn-cs"/>
        </a:defRPr>
      </a:lvl3pPr>
      <a:lvl4pPr marL="1051560" indent="-28575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4pPr>
      <a:lvl5pPr marL="1298448" indent="-228600" algn="l" defTabSz="914400" rtl="0" eaLnBrk="1" latinLnBrk="0" hangingPunct="1">
        <a:lnSpc>
          <a:spcPct val="120000"/>
        </a:lnSpc>
        <a:spcBef>
          <a:spcPts val="500"/>
        </a:spcBef>
        <a:buSzPct val="87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descr="A logo of a company&#10;&#10;AI-generated content may be incorrect.">
            <a:extLst>
              <a:ext uri="{FF2B5EF4-FFF2-40B4-BE49-F238E27FC236}">
                <a16:creationId xmlns:a16="http://schemas.microsoft.com/office/drawing/2014/main" id="{F55B8879-E104-7FE3-47D1-066DA43815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478125" y="1"/>
            <a:ext cx="1713855" cy="1651728"/>
          </a:xfrm>
          <a:prstGeom prst="rect">
            <a:avLst/>
          </a:prstGeom>
        </p:spPr>
      </p:pic>
      <p:sp>
        <p:nvSpPr>
          <p:cNvPr id="2" name="Title 1">
            <a:extLst>
              <a:ext uri="{FF2B5EF4-FFF2-40B4-BE49-F238E27FC236}">
                <a16:creationId xmlns:a16="http://schemas.microsoft.com/office/drawing/2014/main" id="{6E48E719-3D53-AF5F-1BFC-64D64F607CA4}"/>
              </a:ext>
            </a:extLst>
          </p:cNvPr>
          <p:cNvSpPr>
            <a:spLocks noGrp="1"/>
          </p:cNvSpPr>
          <p:nvPr>
            <p:ph type="ctrTitle"/>
          </p:nvPr>
        </p:nvSpPr>
        <p:spPr>
          <a:xfrm>
            <a:off x="7537528" y="1811719"/>
            <a:ext cx="4308672" cy="2445090"/>
          </a:xfrm>
        </p:spPr>
        <p:txBody>
          <a:bodyPr anchor="b">
            <a:normAutofit fontScale="90000"/>
          </a:bodyPr>
          <a:lstStyle/>
          <a:p>
            <a:pPr>
              <a:lnSpc>
                <a:spcPct val="90000"/>
              </a:lnSpc>
            </a:pPr>
            <a:r>
              <a:rPr lang="en-US" sz="3600" dirty="0"/>
              <a:t>Perceived Truck Level of Service for Sub-urban Roads: Insights from Indian Truck Drivers using BRNN (</a:t>
            </a:r>
            <a:r>
              <a:rPr lang="en-US" sz="3600" b="0" dirty="0"/>
              <a:t>Paper ID: 9945</a:t>
            </a:r>
            <a:r>
              <a:rPr lang="en-US" sz="3600" dirty="0"/>
              <a:t>)</a:t>
            </a:r>
          </a:p>
        </p:txBody>
      </p:sp>
      <p:sp>
        <p:nvSpPr>
          <p:cNvPr id="3" name="Subtitle 2">
            <a:extLst>
              <a:ext uri="{FF2B5EF4-FFF2-40B4-BE49-F238E27FC236}">
                <a16:creationId xmlns:a16="http://schemas.microsoft.com/office/drawing/2014/main" id="{274AEF2E-F3B7-9063-D1E4-8FFFCC68166B}"/>
              </a:ext>
            </a:extLst>
          </p:cNvPr>
          <p:cNvSpPr>
            <a:spLocks noGrp="1"/>
          </p:cNvSpPr>
          <p:nvPr>
            <p:ph type="subTitle" idx="1"/>
          </p:nvPr>
        </p:nvSpPr>
        <p:spPr>
          <a:xfrm>
            <a:off x="7537528" y="4896120"/>
            <a:ext cx="4308672" cy="1172408"/>
          </a:xfrm>
        </p:spPr>
        <p:txBody>
          <a:bodyPr anchor="t">
            <a:noAutofit/>
          </a:bodyPr>
          <a:lstStyle/>
          <a:p>
            <a:pPr>
              <a:lnSpc>
                <a:spcPct val="120000"/>
              </a:lnSpc>
            </a:pPr>
            <a:r>
              <a:rPr lang="en-US" sz="1000" dirty="0"/>
              <a:t>Authors-</a:t>
            </a:r>
          </a:p>
          <a:p>
            <a:pPr>
              <a:lnSpc>
                <a:spcPct val="120000"/>
              </a:lnSpc>
            </a:pPr>
            <a:r>
              <a:rPr lang="en-US" sz="1000" dirty="0"/>
              <a:t>Sujeet Sahoo(Presenting author)</a:t>
            </a:r>
            <a:br>
              <a:rPr lang="en-US" sz="1000" dirty="0"/>
            </a:br>
            <a:r>
              <a:rPr lang="en-US" sz="1000" dirty="0"/>
              <a:t>Ph.D. scholar NIT Rourkela</a:t>
            </a:r>
          </a:p>
          <a:p>
            <a:pPr>
              <a:lnSpc>
                <a:spcPct val="120000"/>
              </a:lnSpc>
            </a:pPr>
            <a:r>
              <a:rPr lang="en-US" sz="1000" dirty="0"/>
              <a:t>Prasanta </a:t>
            </a:r>
            <a:r>
              <a:rPr lang="en-US" sz="1000" dirty="0" err="1"/>
              <a:t>kumar</a:t>
            </a:r>
            <a:r>
              <a:rPr lang="en-US" sz="1000" dirty="0"/>
              <a:t> Bhuyan</a:t>
            </a:r>
            <a:br>
              <a:rPr lang="en-US" sz="1000" dirty="0"/>
            </a:br>
            <a:r>
              <a:rPr lang="en-US" sz="1000" dirty="0"/>
              <a:t>Associate professor NIT Rourkela</a:t>
            </a:r>
          </a:p>
        </p:txBody>
      </p:sp>
      <p:pic>
        <p:nvPicPr>
          <p:cNvPr id="5" name="Picture 4" descr="A poster with text and images&#10;&#10;AI-generated content may be incorrect.">
            <a:extLst>
              <a:ext uri="{FF2B5EF4-FFF2-40B4-BE49-F238E27FC236}">
                <a16:creationId xmlns:a16="http://schemas.microsoft.com/office/drawing/2014/main" id="{0A79BDF9-2CB4-F990-91E2-A8DB584DA7A3}"/>
              </a:ext>
            </a:extLst>
          </p:cNvPr>
          <p:cNvPicPr>
            <a:picLocks noChangeAspect="1"/>
          </p:cNvPicPr>
          <p:nvPr/>
        </p:nvPicPr>
        <p:blipFill>
          <a:blip r:embed="rId3">
            <a:extLst>
              <a:ext uri="{28A0092B-C50C-407E-A947-70E740481C1C}">
                <a14:useLocalDpi xmlns:a14="http://schemas.microsoft.com/office/drawing/2010/main" val="0"/>
              </a:ext>
            </a:extLst>
          </a:blip>
          <a:srcRect t="1055" r="1" b="1"/>
          <a:stretch>
            <a:fillRect/>
          </a:stretch>
        </p:blipFill>
        <p:spPr>
          <a:xfrm>
            <a:off x="20" y="10"/>
            <a:ext cx="6931132" cy="6857990"/>
          </a:xfrm>
          <a:prstGeom prst="rect">
            <a:avLst/>
          </a:prstGeom>
        </p:spPr>
      </p:pic>
      <p:cxnSp>
        <p:nvCxnSpPr>
          <p:cNvPr id="17" name="Straight Connector 16">
            <a:extLst>
              <a:ext uri="{FF2B5EF4-FFF2-40B4-BE49-F238E27FC236}">
                <a16:creationId xmlns:a16="http://schemas.microsoft.com/office/drawing/2014/main" id="{6CA391F1-4B2C-521B-F6A5-52C74B30349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675848" y="4711579"/>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9919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5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F28ADEB-726C-81B4-05F2-C024C664AD6A}"/>
              </a:ext>
            </a:extLst>
          </p:cNvPr>
          <p:cNvSpPr>
            <a:spLocks noGrp="1"/>
          </p:cNvSpPr>
          <p:nvPr>
            <p:ph type="title"/>
          </p:nvPr>
        </p:nvSpPr>
        <p:spPr>
          <a:xfrm>
            <a:off x="640080" y="914399"/>
            <a:ext cx="10847494" cy="1171069"/>
          </a:xfrm>
        </p:spPr>
        <p:txBody>
          <a:bodyPr vert="horz" lIns="91440" tIns="45720" rIns="91440" bIns="45720" rtlCol="0" anchor="t">
            <a:normAutofit/>
          </a:bodyPr>
          <a:lstStyle/>
          <a:p>
            <a:r>
              <a:rPr lang="en-US"/>
              <a:t>BRNN Modeling Overview</a:t>
            </a:r>
            <a:endParaRPr lang="en-US" dirty="0"/>
          </a:p>
        </p:txBody>
      </p:sp>
      <p:pic>
        <p:nvPicPr>
          <p:cNvPr id="5" name="Content Placeholder 4" descr="A diagram of a neural network&#10;&#10;AI-generated content may be incorrect.">
            <a:extLst>
              <a:ext uri="{FF2B5EF4-FFF2-40B4-BE49-F238E27FC236}">
                <a16:creationId xmlns:a16="http://schemas.microsoft.com/office/drawing/2014/main" id="{6492109E-4C8B-A791-6C3A-8CFC0513383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13232" y="2314974"/>
            <a:ext cx="5648193" cy="3643085"/>
          </a:xfrm>
          <a:prstGeom prst="rect">
            <a:avLst/>
          </a:prstGeom>
        </p:spPr>
      </p:pic>
      <p:sp>
        <p:nvSpPr>
          <p:cNvPr id="6" name="TextBox 5">
            <a:extLst>
              <a:ext uri="{FF2B5EF4-FFF2-40B4-BE49-F238E27FC236}">
                <a16:creationId xmlns:a16="http://schemas.microsoft.com/office/drawing/2014/main" id="{20DC9195-B92C-B77D-2848-A8202AED79E1}"/>
              </a:ext>
            </a:extLst>
          </p:cNvPr>
          <p:cNvSpPr txBox="1"/>
          <p:nvPr/>
        </p:nvSpPr>
        <p:spPr>
          <a:xfrm>
            <a:off x="6915150" y="2256287"/>
            <a:ext cx="4563618" cy="3760459"/>
          </a:xfrm>
          <a:prstGeom prst="rect">
            <a:avLst/>
          </a:prstGeom>
        </p:spPr>
        <p:txBody>
          <a:bodyPr vert="horz" lIns="91440" tIns="45720" rIns="91440" bIns="45720" rtlCol="0" anchor="t">
            <a:normAutofit/>
          </a:bodyPr>
          <a:lstStyle/>
          <a:p>
            <a:pPr marL="285750" indent="-285750">
              <a:lnSpc>
                <a:spcPct val="120000"/>
              </a:lnSpc>
              <a:spcAft>
                <a:spcPts val="600"/>
              </a:spcAft>
              <a:buSzPct val="87000"/>
              <a:buFont typeface="Arial" panose="020B0604020202020204" pitchFamily="34" charset="0"/>
              <a:buChar char="•"/>
            </a:pPr>
            <a:r>
              <a:rPr lang="en-US"/>
              <a:t> Overcomes overfitting common in conventional neural networks.</a:t>
            </a:r>
          </a:p>
          <a:p>
            <a:pPr marL="285750" indent="-285750">
              <a:lnSpc>
                <a:spcPct val="120000"/>
              </a:lnSpc>
              <a:spcAft>
                <a:spcPts val="600"/>
              </a:spcAft>
              <a:buSzPct val="87000"/>
              <a:buFont typeface="Arial" panose="020B0604020202020204" pitchFamily="34" charset="0"/>
              <a:buChar char="•"/>
            </a:pPr>
            <a:r>
              <a:rPr lang="en-US"/>
              <a:t>Provides automatic regularization through Bayesian inference.</a:t>
            </a:r>
          </a:p>
          <a:p>
            <a:pPr marL="285750" indent="-285750">
              <a:lnSpc>
                <a:spcPct val="120000"/>
              </a:lnSpc>
              <a:spcAft>
                <a:spcPts val="600"/>
              </a:spcAft>
              <a:buSzPct val="87000"/>
              <a:buFont typeface="Arial" panose="020B0604020202020204" pitchFamily="34" charset="0"/>
              <a:buChar char="•"/>
            </a:pPr>
            <a:r>
              <a:rPr lang="en-US"/>
              <a:t>Delivers stable and generalizable results even with limited data samples.</a:t>
            </a:r>
          </a:p>
          <a:p>
            <a:pPr marL="285750" indent="-285750">
              <a:lnSpc>
                <a:spcPct val="120000"/>
              </a:lnSpc>
              <a:spcAft>
                <a:spcPts val="600"/>
              </a:spcAft>
              <a:buSzPct val="87000"/>
              <a:buFont typeface="Arial" panose="020B0604020202020204" pitchFamily="34" charset="0"/>
              <a:buChar char="•"/>
            </a:pPr>
            <a:r>
              <a:rPr lang="en-US"/>
              <a:t>Balances model complexity and predictive accuracy efficiently.</a:t>
            </a:r>
          </a:p>
        </p:txBody>
      </p:sp>
      <p:cxnSp>
        <p:nvCxnSpPr>
          <p:cNvPr id="16" name="Straight Connector 15">
            <a:extLst>
              <a:ext uri="{FF2B5EF4-FFF2-40B4-BE49-F238E27FC236}">
                <a16:creationId xmlns:a16="http://schemas.microsoft.com/office/drawing/2014/main" id="{2EA0F4A6-3CC9-C9E2-BA02-58FA29F7DD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3565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5" name="Rectangle 44">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D2EA67-7DD3-38A6-6545-258389F00177}"/>
              </a:ext>
            </a:extLst>
          </p:cNvPr>
          <p:cNvSpPr>
            <a:spLocks noGrp="1"/>
          </p:cNvSpPr>
          <p:nvPr>
            <p:ph type="title"/>
          </p:nvPr>
        </p:nvSpPr>
        <p:spPr>
          <a:xfrm>
            <a:off x="640080" y="1371600"/>
            <a:ext cx="5737859" cy="1097280"/>
          </a:xfrm>
        </p:spPr>
        <p:txBody>
          <a:bodyPr vert="horz" lIns="91440" tIns="45720" rIns="91440" bIns="45720" rtlCol="0" anchor="t">
            <a:normAutofit/>
          </a:bodyPr>
          <a:lstStyle/>
          <a:p>
            <a:r>
              <a:rPr lang="en-US" dirty="0"/>
              <a:t>Training BRNN</a:t>
            </a:r>
          </a:p>
        </p:txBody>
      </p:sp>
      <p:cxnSp>
        <p:nvCxnSpPr>
          <p:cNvPr id="46" name="Straight Connector 45">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6" name="Rectangle 1">
            <a:extLst>
              <a:ext uri="{FF2B5EF4-FFF2-40B4-BE49-F238E27FC236}">
                <a16:creationId xmlns:a16="http://schemas.microsoft.com/office/drawing/2014/main" id="{B2CE5207-3FAC-2E7F-B749-BA0592147EF2}"/>
              </a:ext>
            </a:extLst>
          </p:cNvPr>
          <p:cNvSpPr>
            <a:spLocks noChangeArrowheads="1"/>
          </p:cNvSpPr>
          <p:nvPr/>
        </p:nvSpPr>
        <p:spPr bwMode="auto">
          <a:xfrm>
            <a:off x="640079" y="2382658"/>
            <a:ext cx="7979265" cy="3917558"/>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Autofit/>
          </a:bodyPr>
          <a:lstStyle/>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Training Objective:</a:t>
            </a:r>
            <a:br>
              <a:rPr kumimoji="0" lang="en-US" altLang="en-US" sz="1400" b="0" i="0" u="none" strike="noStrike" cap="none" normalizeH="0" baseline="0" dirty="0">
                <a:ln>
                  <a:noFill/>
                </a:ln>
                <a:effectLst/>
              </a:rPr>
            </a:br>
            <a:r>
              <a:rPr kumimoji="0" lang="en-US" altLang="en-US" sz="1400" b="0" i="0" u="none" strike="noStrike" cap="none" normalizeH="0" baseline="0" dirty="0">
                <a:ln>
                  <a:noFill/>
                </a:ln>
                <a:effectLst/>
              </a:rPr>
              <a:t>To optimize the neural network parameters ensuring the </a:t>
            </a:r>
            <a:r>
              <a:rPr kumimoji="0" lang="en-US" altLang="en-US" sz="1400" b="1" i="0" u="none" strike="noStrike" cap="none" normalizeH="0" baseline="0" dirty="0">
                <a:ln>
                  <a:noFill/>
                </a:ln>
                <a:effectLst/>
              </a:rPr>
              <a:t>best prediction accuracy</a:t>
            </a:r>
            <a:r>
              <a:rPr kumimoji="0" lang="en-US" altLang="en-US" sz="1400" b="0" i="0" u="none" strike="noStrike" cap="none" normalizeH="0" baseline="0" dirty="0">
                <a:ln>
                  <a:noFill/>
                </a:ln>
                <a:effectLst/>
              </a:rPr>
              <a:t> for Truck Perception Level of Service (PLOS).</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Data Split:</a:t>
            </a:r>
            <a:endParaRPr kumimoji="0" lang="en-US" altLang="en-US" sz="1400" b="0" i="0" u="none" strike="noStrike" cap="none" normalizeH="0" baseline="0" dirty="0">
              <a:ln>
                <a:noFill/>
              </a:ln>
              <a:effectLst/>
            </a:endParaRP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Training set:</a:t>
            </a:r>
            <a:r>
              <a:rPr kumimoji="0" lang="en-US" altLang="en-US" sz="1400" b="0" i="0" u="none" strike="noStrike" cap="none" normalizeH="0" baseline="0" dirty="0">
                <a:ln>
                  <a:noFill/>
                </a:ln>
                <a:effectLst/>
              </a:rPr>
              <a:t> 70% of data</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Testing set:</a:t>
            </a:r>
            <a:r>
              <a:rPr kumimoji="0" lang="en-US" altLang="en-US" sz="1400" b="0" i="0" u="none" strike="noStrike" cap="none" normalizeH="0" baseline="0" dirty="0">
                <a:ln>
                  <a:noFill/>
                </a:ln>
                <a:effectLst/>
              </a:rPr>
              <a:t> 30% of data</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0" i="0" u="none" strike="noStrike" cap="none" normalizeH="0" baseline="0" dirty="0">
                <a:ln>
                  <a:noFill/>
                </a:ln>
                <a:effectLst/>
              </a:rPr>
              <a:t>Inputs normalized to [0–1] range before training.</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Training Algorithm:</a:t>
            </a:r>
            <a:endParaRPr kumimoji="0" lang="en-US" altLang="en-US" sz="1400" b="0" i="0" u="none" strike="noStrike" cap="none" normalizeH="0" baseline="0" dirty="0">
              <a:ln>
                <a:noFill/>
              </a:ln>
              <a:effectLst/>
            </a:endParaRP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Levenberg–Marquardt backpropagation</a:t>
            </a:r>
            <a:r>
              <a:rPr kumimoji="0" lang="en-US" altLang="en-US" sz="1400" b="0" i="0" u="none" strike="noStrike" cap="none" normalizeH="0" baseline="0" dirty="0">
                <a:ln>
                  <a:noFill/>
                </a:ln>
                <a:effectLst/>
              </a:rPr>
              <a:t> with </a:t>
            </a:r>
            <a:r>
              <a:rPr kumimoji="0" lang="en-US" altLang="en-US" sz="1400" b="1" i="0" u="none" strike="noStrike" cap="none" normalizeH="0" baseline="0" dirty="0">
                <a:ln>
                  <a:noFill/>
                </a:ln>
                <a:effectLst/>
              </a:rPr>
              <a:t>Bayesian regularization</a:t>
            </a:r>
            <a:r>
              <a:rPr kumimoji="0" lang="en-US" altLang="en-US" sz="1400" b="0" i="0" u="none" strike="noStrike" cap="none" normalizeH="0" baseline="0" dirty="0">
                <a:ln>
                  <a:noFill/>
                </a:ln>
                <a:effectLst/>
              </a:rPr>
              <a:t> to control overfitting.</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0" i="0" u="none" strike="noStrike" cap="none" normalizeH="0" baseline="0" dirty="0">
                <a:ln>
                  <a:noFill/>
                </a:ln>
                <a:effectLst/>
              </a:rPr>
              <a:t>Regularization parameters auto-adjusted to minimize Mean Square Error (MSE).</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400" b="1" i="0" u="none" strike="noStrike" cap="none" normalizeH="0" baseline="0" dirty="0">
                <a:ln>
                  <a:noFill/>
                </a:ln>
                <a:effectLst/>
              </a:rPr>
              <a:t>Activation Functions Tested:</a:t>
            </a:r>
            <a:br>
              <a:rPr kumimoji="0" lang="en-US" altLang="en-US" sz="1400" b="0" i="0" u="none" strike="noStrike" cap="none" normalizeH="0" baseline="0" dirty="0">
                <a:ln>
                  <a:noFill/>
                </a:ln>
                <a:effectLst/>
              </a:rPr>
            </a:br>
            <a:r>
              <a:rPr kumimoji="0" lang="en-US" altLang="en-US" sz="1400" b="0" i="0" u="none" strike="noStrike" cap="none" normalizeH="0" baseline="0" dirty="0">
                <a:ln>
                  <a:noFill/>
                </a:ln>
                <a:effectLst/>
              </a:rPr>
              <a:t>1️⃣ </a:t>
            </a:r>
            <a:r>
              <a:rPr kumimoji="0" lang="en-US" altLang="en-US" sz="1400" b="1" i="0" u="none" strike="noStrike" cap="none" normalizeH="0" baseline="0" dirty="0">
                <a:ln>
                  <a:noFill/>
                </a:ln>
                <a:effectLst/>
              </a:rPr>
              <a:t>Log-sigmoid (</a:t>
            </a:r>
            <a:r>
              <a:rPr kumimoji="0" lang="en-US" altLang="en-US" sz="1400" b="1" i="0" u="none" strike="noStrike" cap="none" normalizeH="0" baseline="0" dirty="0" err="1">
                <a:ln>
                  <a:noFill/>
                </a:ln>
                <a:effectLst/>
              </a:rPr>
              <a:t>logsig</a:t>
            </a:r>
            <a:r>
              <a:rPr kumimoji="0" lang="en-US" altLang="en-US" sz="1400" b="1" i="0" u="none" strike="noStrike" cap="none" normalizeH="0" baseline="0" dirty="0">
                <a:ln>
                  <a:noFill/>
                </a:ln>
                <a:effectLst/>
              </a:rPr>
              <a:t>)</a:t>
            </a:r>
            <a:r>
              <a:rPr kumimoji="0" lang="en-US" altLang="en-US" sz="1400" b="0" i="0" u="none" strike="noStrike" cap="none" normalizeH="0" baseline="0" dirty="0">
                <a:ln>
                  <a:noFill/>
                </a:ln>
                <a:effectLst/>
              </a:rPr>
              <a:t> – smooth, bounded output (0–1).</a:t>
            </a:r>
            <a:br>
              <a:rPr kumimoji="0" lang="en-US" altLang="en-US" sz="1400" b="0" i="0" u="none" strike="noStrike" cap="none" normalizeH="0" baseline="0" dirty="0">
                <a:ln>
                  <a:noFill/>
                </a:ln>
                <a:effectLst/>
              </a:rPr>
            </a:br>
            <a:r>
              <a:rPr kumimoji="0" lang="en-US" altLang="en-US" sz="1400" b="0" i="0" u="none" strike="noStrike" cap="none" normalizeH="0" baseline="0" dirty="0">
                <a:ln>
                  <a:noFill/>
                </a:ln>
                <a:effectLst/>
              </a:rPr>
              <a:t>2️⃣ </a:t>
            </a:r>
            <a:r>
              <a:rPr kumimoji="0" lang="en-US" altLang="en-US" sz="1400" b="1" i="0" u="none" strike="noStrike" cap="none" normalizeH="0" baseline="0" dirty="0">
                <a:ln>
                  <a:noFill/>
                </a:ln>
                <a:effectLst/>
              </a:rPr>
              <a:t>Tan-sigmoid (</a:t>
            </a:r>
            <a:r>
              <a:rPr kumimoji="0" lang="en-US" altLang="en-US" sz="1400" b="1" i="0" u="none" strike="noStrike" cap="none" normalizeH="0" baseline="0" dirty="0" err="1">
                <a:ln>
                  <a:noFill/>
                </a:ln>
                <a:effectLst/>
              </a:rPr>
              <a:t>tansig</a:t>
            </a:r>
            <a:r>
              <a:rPr kumimoji="0" lang="en-US" altLang="en-US" sz="1400" b="1" i="0" u="none" strike="noStrike" cap="none" normalizeH="0" baseline="0" dirty="0">
                <a:ln>
                  <a:noFill/>
                </a:ln>
                <a:effectLst/>
              </a:rPr>
              <a:t>)</a:t>
            </a:r>
            <a:r>
              <a:rPr kumimoji="0" lang="en-US" altLang="en-US" sz="1400" b="0" i="0" u="none" strike="noStrike" cap="none" normalizeH="0" baseline="0" dirty="0">
                <a:ln>
                  <a:noFill/>
                </a:ln>
                <a:effectLst/>
              </a:rPr>
              <a:t> – symmetric output (–1 to 1), faster convergence.</a:t>
            </a:r>
            <a:br>
              <a:rPr kumimoji="0" lang="en-US" altLang="en-US" sz="1400" b="0" i="0" u="none" strike="noStrike" cap="none" normalizeH="0" baseline="0" dirty="0">
                <a:ln>
                  <a:noFill/>
                </a:ln>
                <a:effectLst/>
              </a:rPr>
            </a:br>
            <a:r>
              <a:rPr kumimoji="0" lang="en-US" altLang="en-US" sz="1400" b="0" i="0" u="none" strike="noStrike" cap="none" normalizeH="0" baseline="0" dirty="0">
                <a:ln>
                  <a:noFill/>
                </a:ln>
                <a:effectLst/>
              </a:rPr>
              <a:t>3️⃣ </a:t>
            </a:r>
            <a:r>
              <a:rPr kumimoji="0" lang="en-US" altLang="en-US" sz="1400" b="1" i="0" u="none" strike="noStrike" cap="none" normalizeH="0" baseline="0" dirty="0" err="1">
                <a:ln>
                  <a:noFill/>
                </a:ln>
                <a:effectLst/>
              </a:rPr>
              <a:t>Purelin</a:t>
            </a:r>
            <a:r>
              <a:rPr kumimoji="0" lang="en-US" altLang="en-US" sz="1400" b="0" i="0" u="none" strike="noStrike" cap="none" normalizeH="0" baseline="0" dirty="0">
                <a:ln>
                  <a:noFill/>
                </a:ln>
                <a:effectLst/>
              </a:rPr>
              <a:t> – linear output function for regression-style prediction.</a:t>
            </a:r>
          </a:p>
        </p:txBody>
      </p:sp>
      <p:sp>
        <p:nvSpPr>
          <p:cNvPr id="5" name="TextBox 4">
            <a:extLst>
              <a:ext uri="{FF2B5EF4-FFF2-40B4-BE49-F238E27FC236}">
                <a16:creationId xmlns:a16="http://schemas.microsoft.com/office/drawing/2014/main" id="{CFAD7DC6-83DE-E091-19A8-A7B57C996448}"/>
              </a:ext>
            </a:extLst>
          </p:cNvPr>
          <p:cNvSpPr txBox="1"/>
          <p:nvPr/>
        </p:nvSpPr>
        <p:spPr>
          <a:xfrm>
            <a:off x="6400800" y="2653259"/>
            <a:ext cx="184731" cy="369332"/>
          </a:xfrm>
          <a:prstGeom prst="rect">
            <a:avLst/>
          </a:prstGeom>
          <a:noFill/>
        </p:spPr>
        <p:txBody>
          <a:bodyPr wrap="none" rtlCol="0">
            <a:spAutoFit/>
          </a:bodyPr>
          <a:lstStyle/>
          <a:p>
            <a:endParaRPr lang="en-US" dirty="0"/>
          </a:p>
        </p:txBody>
      </p:sp>
      <p:graphicFrame>
        <p:nvGraphicFramePr>
          <p:cNvPr id="21" name="Content Placeholder 3">
            <a:extLst>
              <a:ext uri="{FF2B5EF4-FFF2-40B4-BE49-F238E27FC236}">
                <a16:creationId xmlns:a16="http://schemas.microsoft.com/office/drawing/2014/main" id="{31D79615-C66C-4570-A3A2-6F28092602E7}"/>
              </a:ext>
            </a:extLst>
          </p:cNvPr>
          <p:cNvGraphicFramePr>
            <a:graphicFrameLocks/>
          </p:cNvGraphicFramePr>
          <p:nvPr>
            <p:extLst>
              <p:ext uri="{D42A27DB-BD31-4B8C-83A1-F6EECF244321}">
                <p14:modId xmlns:p14="http://schemas.microsoft.com/office/powerpoint/2010/main" val="517479279"/>
              </p:ext>
            </p:extLst>
          </p:nvPr>
        </p:nvGraphicFramePr>
        <p:xfrm>
          <a:off x="8619344" y="2382658"/>
          <a:ext cx="2911667" cy="2095596"/>
        </p:xfrm>
        <a:graphic>
          <a:graphicData uri="http://schemas.openxmlformats.org/drawingml/2006/table">
            <a:tbl>
              <a:tblPr firstRow="1" firstCol="1" bandRow="1">
                <a:tableStyleId>{5C22544A-7EE6-4342-B048-85BDC9FD1C3A}</a:tableStyleId>
              </a:tblPr>
              <a:tblGrid>
                <a:gridCol w="946390">
                  <a:extLst>
                    <a:ext uri="{9D8B030D-6E8A-4147-A177-3AD203B41FA5}">
                      <a16:colId xmlns:a16="http://schemas.microsoft.com/office/drawing/2014/main" val="1674051689"/>
                    </a:ext>
                  </a:extLst>
                </a:gridCol>
                <a:gridCol w="987943">
                  <a:extLst>
                    <a:ext uri="{9D8B030D-6E8A-4147-A177-3AD203B41FA5}">
                      <a16:colId xmlns:a16="http://schemas.microsoft.com/office/drawing/2014/main" val="369856482"/>
                    </a:ext>
                  </a:extLst>
                </a:gridCol>
                <a:gridCol w="977334">
                  <a:extLst>
                    <a:ext uri="{9D8B030D-6E8A-4147-A177-3AD203B41FA5}">
                      <a16:colId xmlns:a16="http://schemas.microsoft.com/office/drawing/2014/main" val="1870750048"/>
                    </a:ext>
                  </a:extLst>
                </a:gridCol>
              </a:tblGrid>
              <a:tr h="913316">
                <a:tc>
                  <a:txBody>
                    <a:bodyPr/>
                    <a:lstStyle/>
                    <a:p>
                      <a:pPr marL="0" marR="0" algn="just">
                        <a:spcBef>
                          <a:spcPts val="50"/>
                        </a:spcBef>
                        <a:buNone/>
                      </a:pPr>
                      <a:r>
                        <a:rPr lang="en-US" sz="1400" dirty="0">
                          <a:effectLst/>
                        </a:rPr>
                        <a:t>Activation function</a:t>
                      </a:r>
                      <a:endParaRPr lang="en-US" sz="1400" dirty="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Optimized number of hidden layers</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Optimized R</a:t>
                      </a:r>
                      <a:r>
                        <a:rPr lang="en-US" sz="1400" baseline="30000">
                          <a:effectLst/>
                        </a:rPr>
                        <a:t>2 </a:t>
                      </a:r>
                      <a:r>
                        <a:rPr lang="en-US" sz="1400">
                          <a:effectLst/>
                        </a:rPr>
                        <a:t>training</a:t>
                      </a:r>
                      <a:endParaRPr lang="en-US" sz="1400">
                        <a:effectLst/>
                        <a:latin typeface="Times New Roman" panose="02020603050405020304" pitchFamily="18" charset="0"/>
                        <a:ea typeface="Times New Roman" panose="02020603050405020304" pitchFamily="18" charset="0"/>
                      </a:endParaRPr>
                    </a:p>
                  </a:txBody>
                  <a:tcPr marL="119092" marR="119092" marT="0" marB="0"/>
                </a:tc>
                <a:extLst>
                  <a:ext uri="{0D108BD9-81ED-4DB2-BD59-A6C34878D82A}">
                    <a16:rowId xmlns:a16="http://schemas.microsoft.com/office/drawing/2014/main" val="1034309764"/>
                  </a:ext>
                </a:extLst>
              </a:tr>
              <a:tr h="245744">
                <a:tc>
                  <a:txBody>
                    <a:bodyPr/>
                    <a:lstStyle/>
                    <a:p>
                      <a:pPr marL="0" marR="0" algn="just">
                        <a:spcBef>
                          <a:spcPts val="50"/>
                        </a:spcBef>
                        <a:buNone/>
                      </a:pPr>
                      <a:r>
                        <a:rPr lang="en-US" sz="1400">
                          <a:effectLst/>
                        </a:rPr>
                        <a:t>Purelin</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5</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0.69</a:t>
                      </a:r>
                      <a:endParaRPr lang="en-US" sz="1400">
                        <a:effectLst/>
                        <a:latin typeface="Times New Roman" panose="02020603050405020304" pitchFamily="18" charset="0"/>
                        <a:ea typeface="Times New Roman" panose="02020603050405020304" pitchFamily="18" charset="0"/>
                      </a:endParaRPr>
                    </a:p>
                  </a:txBody>
                  <a:tcPr marL="119092" marR="119092" marT="0" marB="0"/>
                </a:tc>
                <a:extLst>
                  <a:ext uri="{0D108BD9-81ED-4DB2-BD59-A6C34878D82A}">
                    <a16:rowId xmlns:a16="http://schemas.microsoft.com/office/drawing/2014/main" val="256869838"/>
                  </a:ext>
                </a:extLst>
              </a:tr>
              <a:tr h="468268">
                <a:tc>
                  <a:txBody>
                    <a:bodyPr/>
                    <a:lstStyle/>
                    <a:p>
                      <a:pPr marL="0" marR="0" algn="just">
                        <a:spcBef>
                          <a:spcPts val="50"/>
                        </a:spcBef>
                        <a:buNone/>
                      </a:pPr>
                      <a:r>
                        <a:rPr lang="en-US" sz="1400">
                          <a:effectLst/>
                        </a:rPr>
                        <a:t>Tan-sigmoid</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3</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0.91</a:t>
                      </a:r>
                      <a:endParaRPr lang="en-US" sz="1400">
                        <a:effectLst/>
                        <a:latin typeface="Times New Roman" panose="02020603050405020304" pitchFamily="18" charset="0"/>
                        <a:ea typeface="Times New Roman" panose="02020603050405020304" pitchFamily="18" charset="0"/>
                      </a:endParaRPr>
                    </a:p>
                  </a:txBody>
                  <a:tcPr marL="119092" marR="119092" marT="0" marB="0"/>
                </a:tc>
                <a:extLst>
                  <a:ext uri="{0D108BD9-81ED-4DB2-BD59-A6C34878D82A}">
                    <a16:rowId xmlns:a16="http://schemas.microsoft.com/office/drawing/2014/main" val="2216258982"/>
                  </a:ext>
                </a:extLst>
              </a:tr>
              <a:tr h="468268">
                <a:tc>
                  <a:txBody>
                    <a:bodyPr/>
                    <a:lstStyle/>
                    <a:p>
                      <a:pPr marL="0" marR="0" algn="just">
                        <a:spcBef>
                          <a:spcPts val="50"/>
                        </a:spcBef>
                        <a:buNone/>
                      </a:pPr>
                      <a:r>
                        <a:rPr lang="en-US" sz="1400">
                          <a:effectLst/>
                        </a:rPr>
                        <a:t>Log-sigmoid</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a:effectLst/>
                        </a:rPr>
                        <a:t>4</a:t>
                      </a:r>
                      <a:endParaRPr lang="en-US" sz="1400">
                        <a:effectLst/>
                        <a:latin typeface="Times New Roman" panose="02020603050405020304" pitchFamily="18" charset="0"/>
                        <a:ea typeface="Times New Roman" panose="02020603050405020304" pitchFamily="18" charset="0"/>
                      </a:endParaRPr>
                    </a:p>
                  </a:txBody>
                  <a:tcPr marL="119092" marR="119092" marT="0" marB="0"/>
                </a:tc>
                <a:tc>
                  <a:txBody>
                    <a:bodyPr/>
                    <a:lstStyle/>
                    <a:p>
                      <a:pPr marL="0" marR="0" algn="just">
                        <a:spcBef>
                          <a:spcPts val="50"/>
                        </a:spcBef>
                        <a:buNone/>
                      </a:pPr>
                      <a:r>
                        <a:rPr lang="en-US" sz="1400" dirty="0">
                          <a:effectLst/>
                        </a:rPr>
                        <a:t>0.88</a:t>
                      </a:r>
                      <a:endParaRPr lang="en-US" sz="1400" dirty="0">
                        <a:effectLst/>
                        <a:latin typeface="Times New Roman" panose="02020603050405020304" pitchFamily="18" charset="0"/>
                        <a:ea typeface="Times New Roman" panose="02020603050405020304" pitchFamily="18" charset="0"/>
                      </a:endParaRPr>
                    </a:p>
                  </a:txBody>
                  <a:tcPr marL="119092" marR="119092" marT="0" marB="0"/>
                </a:tc>
                <a:extLst>
                  <a:ext uri="{0D108BD9-81ED-4DB2-BD59-A6C34878D82A}">
                    <a16:rowId xmlns:a16="http://schemas.microsoft.com/office/drawing/2014/main" val="1656700445"/>
                  </a:ext>
                </a:extLst>
              </a:tr>
            </a:tbl>
          </a:graphicData>
        </a:graphic>
      </p:graphicFrame>
    </p:spTree>
    <p:extLst>
      <p:ext uri="{BB962C8B-B14F-4D97-AF65-F5344CB8AC3E}">
        <p14:creationId xmlns:p14="http://schemas.microsoft.com/office/powerpoint/2010/main" val="1781018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B8618-8879-88F8-CC3A-5552639D456D}"/>
              </a:ext>
            </a:extLst>
          </p:cNvPr>
          <p:cNvSpPr>
            <a:spLocks noGrp="1"/>
          </p:cNvSpPr>
          <p:nvPr>
            <p:ph type="title"/>
          </p:nvPr>
        </p:nvSpPr>
        <p:spPr/>
        <p:txBody>
          <a:bodyPr/>
          <a:lstStyle/>
          <a:p>
            <a:r>
              <a:rPr lang="en-US" dirty="0"/>
              <a:t>Model Training and Testing</a:t>
            </a:r>
          </a:p>
        </p:txBody>
      </p:sp>
      <p:graphicFrame>
        <p:nvGraphicFramePr>
          <p:cNvPr id="7" name="Chart 6">
            <a:extLst>
              <a:ext uri="{FF2B5EF4-FFF2-40B4-BE49-F238E27FC236}">
                <a16:creationId xmlns:a16="http://schemas.microsoft.com/office/drawing/2014/main" id="{F49CAB38-13E9-1A56-32D5-D4DE455B5AE7}"/>
              </a:ext>
            </a:extLst>
          </p:cNvPr>
          <p:cNvGraphicFramePr/>
          <p:nvPr>
            <p:extLst>
              <p:ext uri="{D42A27DB-BD31-4B8C-83A1-F6EECF244321}">
                <p14:modId xmlns:p14="http://schemas.microsoft.com/office/powerpoint/2010/main" val="2129467119"/>
              </p:ext>
            </p:extLst>
          </p:nvPr>
        </p:nvGraphicFramePr>
        <p:xfrm>
          <a:off x="640078" y="2543175"/>
          <a:ext cx="3217135" cy="2943224"/>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8" name="Chart 7">
            <a:extLst>
              <a:ext uri="{FF2B5EF4-FFF2-40B4-BE49-F238E27FC236}">
                <a16:creationId xmlns:a16="http://schemas.microsoft.com/office/drawing/2014/main" id="{EFF54F61-D361-4BA1-8505-3007599D4C71}"/>
              </a:ext>
            </a:extLst>
          </p:cNvPr>
          <p:cNvGraphicFramePr/>
          <p:nvPr>
            <p:extLst>
              <p:ext uri="{D42A27DB-BD31-4B8C-83A1-F6EECF244321}">
                <p14:modId xmlns:p14="http://schemas.microsoft.com/office/powerpoint/2010/main" val="631356701"/>
              </p:ext>
            </p:extLst>
          </p:nvPr>
        </p:nvGraphicFramePr>
        <p:xfrm>
          <a:off x="3857214" y="2542222"/>
          <a:ext cx="3386232" cy="278194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a:extLst>
              <a:ext uri="{FF2B5EF4-FFF2-40B4-BE49-F238E27FC236}">
                <a16:creationId xmlns:a16="http://schemas.microsoft.com/office/drawing/2014/main" id="{998F0E7E-C460-114A-3BBB-2B17F8D3E7C7}"/>
              </a:ext>
            </a:extLst>
          </p:cNvPr>
          <p:cNvSpPr txBox="1"/>
          <p:nvPr/>
        </p:nvSpPr>
        <p:spPr>
          <a:xfrm>
            <a:off x="7787149" y="2542222"/>
            <a:ext cx="3952568" cy="3139321"/>
          </a:xfrm>
          <a:prstGeom prst="rect">
            <a:avLst/>
          </a:prstGeom>
          <a:noFill/>
        </p:spPr>
        <p:txBody>
          <a:bodyPr wrap="square" rtlCol="0">
            <a:spAutoFit/>
          </a:bodyPr>
          <a:lstStyle/>
          <a:p>
            <a:r>
              <a:rPr lang="en-US" dirty="0"/>
              <a:t>The training and testing of the optimized  BRNN TLOS model shows that training R² of 0.91 and a testing R² of 0.87, indicating high reliability in capturing the nonlinear relationships between physical infrastructure conditions and drivers perceived LOS.</a:t>
            </a:r>
          </a:p>
          <a:p>
            <a:r>
              <a:rPr lang="en-US" dirty="0"/>
              <a:t>Tan sigmoid activation function shows the best fit properties for TLOS predictions.</a:t>
            </a:r>
          </a:p>
        </p:txBody>
      </p:sp>
    </p:spTree>
    <p:extLst>
      <p:ext uri="{BB962C8B-B14F-4D97-AF65-F5344CB8AC3E}">
        <p14:creationId xmlns:p14="http://schemas.microsoft.com/office/powerpoint/2010/main" val="2681229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DDE44-3B3A-B6D4-91AD-3F618292323F}"/>
              </a:ext>
            </a:extLst>
          </p:cNvPr>
          <p:cNvSpPr>
            <a:spLocks noGrp="1"/>
          </p:cNvSpPr>
          <p:nvPr>
            <p:ph type="title"/>
          </p:nvPr>
        </p:nvSpPr>
        <p:spPr/>
        <p:txBody>
          <a:bodyPr/>
          <a:lstStyle/>
          <a:p>
            <a:r>
              <a:rPr lang="en-US" dirty="0"/>
              <a:t>Weight bias of the Optimized BRNN TLOS model</a:t>
            </a:r>
          </a:p>
        </p:txBody>
      </p:sp>
      <p:graphicFrame>
        <p:nvGraphicFramePr>
          <p:cNvPr id="4" name="Content Placeholder 3">
            <a:extLst>
              <a:ext uri="{FF2B5EF4-FFF2-40B4-BE49-F238E27FC236}">
                <a16:creationId xmlns:a16="http://schemas.microsoft.com/office/drawing/2014/main" id="{27581A26-9C48-2337-79FB-EC6B813A1811}"/>
              </a:ext>
            </a:extLst>
          </p:cNvPr>
          <p:cNvGraphicFramePr>
            <a:graphicFrameLocks noGrp="1"/>
          </p:cNvGraphicFramePr>
          <p:nvPr>
            <p:ph idx="1"/>
            <p:extLst>
              <p:ext uri="{D42A27DB-BD31-4B8C-83A1-F6EECF244321}">
                <p14:modId xmlns:p14="http://schemas.microsoft.com/office/powerpoint/2010/main" val="2452742585"/>
              </p:ext>
            </p:extLst>
          </p:nvPr>
        </p:nvGraphicFramePr>
        <p:xfrm>
          <a:off x="797828" y="2468881"/>
          <a:ext cx="5419090" cy="3520440"/>
        </p:xfrm>
        <a:graphic>
          <a:graphicData uri="http://schemas.openxmlformats.org/drawingml/2006/table">
            <a:tbl>
              <a:tblPr firstRow="1" firstCol="1" bandRow="1">
                <a:tableStyleId>{073A0DAA-6AF3-43AB-8588-CEC1D06C72B9}</a:tableStyleId>
              </a:tblPr>
              <a:tblGrid>
                <a:gridCol w="1090295">
                  <a:extLst>
                    <a:ext uri="{9D8B030D-6E8A-4147-A177-3AD203B41FA5}">
                      <a16:colId xmlns:a16="http://schemas.microsoft.com/office/drawing/2014/main" val="2603124423"/>
                    </a:ext>
                  </a:extLst>
                </a:gridCol>
                <a:gridCol w="1090295">
                  <a:extLst>
                    <a:ext uri="{9D8B030D-6E8A-4147-A177-3AD203B41FA5}">
                      <a16:colId xmlns:a16="http://schemas.microsoft.com/office/drawing/2014/main" val="1473685425"/>
                    </a:ext>
                  </a:extLst>
                </a:gridCol>
                <a:gridCol w="1079500">
                  <a:extLst>
                    <a:ext uri="{9D8B030D-6E8A-4147-A177-3AD203B41FA5}">
                      <a16:colId xmlns:a16="http://schemas.microsoft.com/office/drawing/2014/main" val="420406650"/>
                    </a:ext>
                  </a:extLst>
                </a:gridCol>
                <a:gridCol w="1079500">
                  <a:extLst>
                    <a:ext uri="{9D8B030D-6E8A-4147-A177-3AD203B41FA5}">
                      <a16:colId xmlns:a16="http://schemas.microsoft.com/office/drawing/2014/main" val="2768465012"/>
                    </a:ext>
                  </a:extLst>
                </a:gridCol>
                <a:gridCol w="1079500">
                  <a:extLst>
                    <a:ext uri="{9D8B030D-6E8A-4147-A177-3AD203B41FA5}">
                      <a16:colId xmlns:a16="http://schemas.microsoft.com/office/drawing/2014/main" val="3841045606"/>
                    </a:ext>
                  </a:extLst>
                </a:gridCol>
              </a:tblGrid>
              <a:tr h="0">
                <a:tc>
                  <a:txBody>
                    <a:bodyPr/>
                    <a:lstStyle/>
                    <a:p>
                      <a:pPr marL="0" marR="0" algn="just">
                        <a:spcBef>
                          <a:spcPts val="50"/>
                        </a:spcBef>
                        <a:buNone/>
                      </a:pPr>
                      <a:r>
                        <a:rPr lang="en-US" sz="1100">
                          <a:effectLst/>
                        </a:rPr>
                        <a:t>Estimates</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Parameters</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Hidden Layer-1</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Hidden Layer-2</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Hidden Layer-3</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092900002"/>
                  </a:ext>
                </a:extLst>
              </a:tr>
              <a:tr h="0">
                <a:tc>
                  <a:txBody>
                    <a:bodyPr/>
                    <a:lstStyle/>
                    <a:p>
                      <a:pPr marL="0" marR="0" algn="just">
                        <a:spcBef>
                          <a:spcPts val="50"/>
                        </a:spcBef>
                        <a:buNone/>
                      </a:pPr>
                      <a:r>
                        <a:rPr lang="en-US" sz="1100">
                          <a:effectLst/>
                        </a:rPr>
                        <a:t>Weights</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059888044"/>
                  </a:ext>
                </a:extLst>
              </a:tr>
              <a:tr h="0">
                <a:tc rowSpan="8">
                  <a:txBody>
                    <a:bodyPr/>
                    <a:lstStyle/>
                    <a:p>
                      <a:pPr marL="0" marR="0" algn="ctr">
                        <a:spcBef>
                          <a:spcPts val="50"/>
                        </a:spcBef>
                        <a:buNone/>
                      </a:pPr>
                      <a:r>
                        <a:rPr lang="en-US" sz="1100" dirty="0">
                          <a:effectLst/>
                        </a:rPr>
                        <a:t>W</a:t>
                      </a:r>
                      <a:r>
                        <a:rPr lang="en-US" sz="1100" baseline="-25000" dirty="0">
                          <a:effectLst/>
                        </a:rPr>
                        <a:t>ik</a:t>
                      </a:r>
                      <a:endParaRPr lang="en-US" sz="1100" dirty="0">
                        <a:effectLst/>
                        <a:latin typeface="Times New Roman" panose="02020603050405020304" pitchFamily="18" charset="0"/>
                        <a:ea typeface="Times New Roman" panose="02020603050405020304" pitchFamily="18" charset="0"/>
                      </a:endParaRPr>
                    </a:p>
                  </a:txBody>
                  <a:tcPr marL="68580" marR="68580" marT="0" marB="0" anchor="ctr"/>
                </a:tc>
                <a:tc>
                  <a:txBody>
                    <a:bodyPr/>
                    <a:lstStyle/>
                    <a:p>
                      <a:pPr marL="0" marR="0" algn="just">
                        <a:spcBef>
                          <a:spcPts val="50"/>
                        </a:spcBef>
                        <a:buNone/>
                      </a:pPr>
                      <a:r>
                        <a:rPr lang="en-US" sz="1100">
                          <a:effectLst/>
                        </a:rPr>
                        <a:t>Effective Road width</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-0.512</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-0.012</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-0.131</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488961848"/>
                  </a:ext>
                </a:extLst>
              </a:tr>
              <a:tr h="0">
                <a:tc vMerge="1">
                  <a:txBody>
                    <a:bodyPr/>
                    <a:lstStyle/>
                    <a:p>
                      <a:endParaRPr lang="en-US"/>
                    </a:p>
                  </a:txBody>
                  <a:tcPr/>
                </a:tc>
                <a:tc>
                  <a:txBody>
                    <a:bodyPr/>
                    <a:lstStyle/>
                    <a:p>
                      <a:pPr marL="0" marR="0" algn="just">
                        <a:spcBef>
                          <a:spcPts val="50"/>
                        </a:spcBef>
                        <a:buNone/>
                      </a:pPr>
                      <a:r>
                        <a:rPr lang="en-US" sz="1100">
                          <a:effectLst/>
                        </a:rPr>
                        <a:t>Available shoulder width</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-0.147</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0.09</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0.141</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98217923"/>
                  </a:ext>
                </a:extLst>
              </a:tr>
              <a:tr h="0">
                <a:tc vMerge="1">
                  <a:txBody>
                    <a:bodyPr/>
                    <a:lstStyle/>
                    <a:p>
                      <a:endParaRPr lang="en-US"/>
                    </a:p>
                  </a:txBody>
                  <a:tcPr/>
                </a:tc>
                <a:tc>
                  <a:txBody>
                    <a:bodyPr/>
                    <a:lstStyle/>
                    <a:p>
                      <a:pPr marL="0" marR="0" algn="just">
                        <a:spcBef>
                          <a:spcPts val="50"/>
                        </a:spcBef>
                        <a:buNone/>
                      </a:pPr>
                      <a:r>
                        <a:rPr lang="en-US" sz="1100">
                          <a:effectLst/>
                        </a:rPr>
                        <a:t>Pavement condition index</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-0.341</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0.241</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0.384</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376259490"/>
                  </a:ext>
                </a:extLst>
              </a:tr>
              <a:tr h="0">
                <a:tc vMerge="1">
                  <a:txBody>
                    <a:bodyPr/>
                    <a:lstStyle/>
                    <a:p>
                      <a:endParaRPr lang="en-US"/>
                    </a:p>
                  </a:txBody>
                  <a:tcPr/>
                </a:tc>
                <a:tc>
                  <a:txBody>
                    <a:bodyPr/>
                    <a:lstStyle/>
                    <a:p>
                      <a:pPr marL="0" marR="0" algn="just">
                        <a:spcBef>
                          <a:spcPts val="50"/>
                        </a:spcBef>
                        <a:buNone/>
                      </a:pPr>
                      <a:r>
                        <a:rPr lang="en-US" sz="1100">
                          <a:effectLst/>
                        </a:rPr>
                        <a:t>Percentage of truck</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-0.412</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0.129</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0.281</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648427802"/>
                  </a:ext>
                </a:extLst>
              </a:tr>
              <a:tr h="0">
                <a:tc vMerge="1">
                  <a:txBody>
                    <a:bodyPr/>
                    <a:lstStyle/>
                    <a:p>
                      <a:endParaRPr lang="en-US"/>
                    </a:p>
                  </a:txBody>
                  <a:tcPr/>
                </a:tc>
                <a:tc>
                  <a:txBody>
                    <a:bodyPr/>
                    <a:lstStyle/>
                    <a:p>
                      <a:pPr marL="0" marR="0" algn="just">
                        <a:spcBef>
                          <a:spcPts val="50"/>
                        </a:spcBef>
                        <a:buNone/>
                      </a:pPr>
                      <a:r>
                        <a:rPr lang="en-US" sz="1100">
                          <a:effectLst/>
                        </a:rPr>
                        <a:t>SR</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-0.666</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0.160</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0.619</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922210871"/>
                  </a:ext>
                </a:extLst>
              </a:tr>
              <a:tr h="0">
                <a:tc vMerge="1">
                  <a:txBody>
                    <a:bodyPr/>
                    <a:lstStyle/>
                    <a:p>
                      <a:endParaRPr lang="en-US"/>
                    </a:p>
                  </a:txBody>
                  <a:tcPr/>
                </a:tc>
                <a:tc>
                  <a:txBody>
                    <a:bodyPr/>
                    <a:lstStyle/>
                    <a:p>
                      <a:pPr marL="0" marR="0" algn="just">
                        <a:spcBef>
                          <a:spcPts val="50"/>
                        </a:spcBef>
                        <a:buNone/>
                      </a:pPr>
                      <a:r>
                        <a:rPr lang="en-US" sz="1100">
                          <a:effectLst/>
                        </a:rPr>
                        <a:t>Presence of streetlight</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0.008</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0.0645</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0.381</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56202163"/>
                  </a:ext>
                </a:extLst>
              </a:tr>
              <a:tr h="0">
                <a:tc vMerge="1">
                  <a:txBody>
                    <a:bodyPr/>
                    <a:lstStyle/>
                    <a:p>
                      <a:endParaRPr lang="en-US"/>
                    </a:p>
                  </a:txBody>
                  <a:tcPr/>
                </a:tc>
                <a:tc>
                  <a:txBody>
                    <a:bodyPr/>
                    <a:lstStyle/>
                    <a:p>
                      <a:pPr marL="0" marR="0" algn="just">
                        <a:spcBef>
                          <a:spcPts val="50"/>
                        </a:spcBef>
                        <a:buNone/>
                      </a:pPr>
                      <a:r>
                        <a:rPr lang="en-US" sz="1100">
                          <a:effectLst/>
                        </a:rPr>
                        <a:t>V/C ratio</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1.075</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-0.534</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-0.617</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151253436"/>
                  </a:ext>
                </a:extLst>
              </a:tr>
              <a:tr h="0">
                <a:tc vMerge="1">
                  <a:txBody>
                    <a:bodyPr/>
                    <a:lstStyle/>
                    <a:p>
                      <a:endParaRPr lang="en-US"/>
                    </a:p>
                  </a:txBody>
                  <a:tcPr/>
                </a:tc>
                <a:tc>
                  <a:txBody>
                    <a:bodyPr/>
                    <a:lstStyle/>
                    <a:p>
                      <a:pPr marL="0" marR="0" algn="just">
                        <a:spcBef>
                          <a:spcPts val="50"/>
                        </a:spcBef>
                        <a:buNone/>
                      </a:pPr>
                      <a:r>
                        <a:rPr lang="en-US" sz="1100">
                          <a:effectLst/>
                        </a:rPr>
                        <a:t>SDR</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-0.074</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-0.545</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-0.638</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2411513628"/>
                  </a:ext>
                </a:extLst>
              </a:tr>
              <a:tr h="0">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Hidden-layer weight (w</a:t>
                      </a:r>
                      <a:r>
                        <a:rPr lang="en-US" sz="1100" baseline="-25000">
                          <a:effectLst/>
                        </a:rPr>
                        <a:t>lk</a:t>
                      </a:r>
                      <a:r>
                        <a:rPr lang="en-US" sz="1100">
                          <a:effectLst/>
                        </a:rPr>
                        <a:t>)</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-1.634</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-0.058</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-0.759</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45917643"/>
                  </a:ext>
                </a:extLst>
              </a:tr>
              <a:tr h="0">
                <a:tc>
                  <a:txBody>
                    <a:bodyPr/>
                    <a:lstStyle/>
                    <a:p>
                      <a:pPr marL="0" marR="0" algn="just">
                        <a:spcBef>
                          <a:spcPts val="50"/>
                        </a:spcBef>
                        <a:buNone/>
                      </a:pPr>
                      <a:r>
                        <a:rPr lang="en-US" sz="1100">
                          <a:effectLst/>
                        </a:rPr>
                        <a:t>Bias (b)</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 </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855041168"/>
                  </a:ext>
                </a:extLst>
              </a:tr>
              <a:tr h="0">
                <a:tc>
                  <a:txBody>
                    <a:bodyPr/>
                    <a:lstStyle/>
                    <a:p>
                      <a:pPr marL="0" marR="0" algn="just">
                        <a:spcBef>
                          <a:spcPts val="50"/>
                        </a:spcBef>
                        <a:buNone/>
                      </a:pPr>
                      <a:r>
                        <a:rPr lang="en-US" sz="1100">
                          <a:effectLst/>
                        </a:rPr>
                        <a:t>b</a:t>
                      </a:r>
                      <a:r>
                        <a:rPr lang="en-US" sz="1100" baseline="-25000">
                          <a:effectLst/>
                        </a:rPr>
                        <a:t>hk</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Hidden layer</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0.623</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-0.027</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-.0341</a:t>
                      </a:r>
                      <a:endParaRPr lang="en-US" sz="11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87126113"/>
                  </a:ext>
                </a:extLst>
              </a:tr>
              <a:tr h="0">
                <a:tc>
                  <a:txBody>
                    <a:bodyPr/>
                    <a:lstStyle/>
                    <a:p>
                      <a:pPr marL="0" marR="0" algn="just">
                        <a:spcBef>
                          <a:spcPts val="50"/>
                        </a:spcBef>
                        <a:buNone/>
                      </a:pPr>
                      <a:r>
                        <a:rPr lang="en-US" sz="1100">
                          <a:effectLst/>
                        </a:rPr>
                        <a:t>b</a:t>
                      </a:r>
                      <a:r>
                        <a:rPr lang="en-US" sz="1100" baseline="-25000">
                          <a:effectLst/>
                        </a:rPr>
                        <a:t>0</a:t>
                      </a:r>
                      <a:endParaRPr lang="en-US" sz="11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just">
                        <a:spcBef>
                          <a:spcPts val="50"/>
                        </a:spcBef>
                        <a:buNone/>
                      </a:pPr>
                      <a:r>
                        <a:rPr lang="en-US" sz="1100">
                          <a:effectLst/>
                        </a:rPr>
                        <a:t>TLOS</a:t>
                      </a:r>
                      <a:r>
                        <a:rPr lang="en-US" sz="1100" baseline="-25000">
                          <a:effectLst/>
                        </a:rPr>
                        <a:t>pred</a:t>
                      </a:r>
                      <a:endParaRPr lang="en-US" sz="1100">
                        <a:effectLst/>
                        <a:latin typeface="Times New Roman" panose="02020603050405020304" pitchFamily="18" charset="0"/>
                        <a:ea typeface="Times New Roman" panose="02020603050405020304" pitchFamily="18" charset="0"/>
                      </a:endParaRPr>
                    </a:p>
                  </a:txBody>
                  <a:tcPr marL="68580" marR="68580" marT="0" marB="0"/>
                </a:tc>
                <a:tc gridSpan="3">
                  <a:txBody>
                    <a:bodyPr/>
                    <a:lstStyle/>
                    <a:p>
                      <a:pPr marL="0" marR="0" algn="ctr">
                        <a:spcBef>
                          <a:spcPts val="50"/>
                        </a:spcBef>
                        <a:buNone/>
                      </a:pPr>
                      <a:r>
                        <a:rPr lang="en-US" sz="1100" dirty="0">
                          <a:effectLst/>
                        </a:rPr>
                        <a:t>-0.162</a:t>
                      </a:r>
                      <a:endParaRPr lang="en-US" sz="1100" dirty="0">
                        <a:effectLst/>
                        <a:latin typeface="Times New Roman" panose="02020603050405020304" pitchFamily="18" charset="0"/>
                        <a:ea typeface="Times New Roman" panose="02020603050405020304" pitchFamily="18" charset="0"/>
                      </a:endParaRPr>
                    </a:p>
                  </a:txBody>
                  <a:tcPr marL="68580" marR="68580" marT="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0810212"/>
                  </a:ext>
                </a:extLst>
              </a:tr>
            </a:tbl>
          </a:graphicData>
        </a:graphic>
      </p:graphicFrame>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5EDA930B-87BA-B153-F138-038696ED867C}"/>
                  </a:ext>
                </a:extLst>
              </p:cNvPr>
              <p:cNvSpPr txBox="1"/>
              <p:nvPr/>
            </p:nvSpPr>
            <p:spPr>
              <a:xfrm>
                <a:off x="5437508" y="2702134"/>
                <a:ext cx="6093500" cy="726866"/>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panose="02040503050406030204" pitchFamily="18" charset="0"/>
                            </a:rPr>
                          </m:ctrlPr>
                        </m:sSubPr>
                        <m:e>
                          <m:r>
                            <a:rPr lang="en-US" i="1">
                              <a:latin typeface="Cambria Math" panose="02040503050406030204" pitchFamily="18" charset="0"/>
                            </a:rPr>
                            <m:t>𝐵</m:t>
                          </m:r>
                        </m:e>
                        <m:sub>
                          <m:r>
                            <a:rPr lang="en-US" i="1">
                              <a:latin typeface="Cambria Math" panose="02040503050406030204" pitchFamily="18" charset="0"/>
                            </a:rPr>
                            <m:t>𝑖</m:t>
                          </m:r>
                        </m:sub>
                      </m:sSub>
                      <m:r>
                        <a:rPr lang="en-US" i="0">
                          <a:latin typeface="Cambria Math" panose="02040503050406030204" pitchFamily="18" charset="0"/>
                        </a:rPr>
                        <m:t>=</m:t>
                      </m:r>
                      <m:sSub>
                        <m:sSubPr>
                          <m:ctrlPr>
                            <a:rPr lang="en-US" i="1">
                              <a:latin typeface="Cambria Math" panose="02040503050406030204" pitchFamily="18" charset="0"/>
                            </a:rPr>
                          </m:ctrlPr>
                        </m:sSubPr>
                        <m:e>
                          <m:r>
                            <a:rPr lang="en-US" i="1">
                              <a:latin typeface="Cambria Math" panose="02040503050406030204" pitchFamily="18" charset="0"/>
                            </a:rPr>
                            <m:t>𝑤</m:t>
                          </m:r>
                        </m:e>
                        <m:sub>
                          <m:r>
                            <a:rPr lang="en-US" i="1">
                              <a:latin typeface="Cambria Math" panose="02040503050406030204" pitchFamily="18" charset="0"/>
                            </a:rPr>
                            <m:t>𝑙𝑘</m:t>
                          </m:r>
                        </m:sub>
                      </m:sSub>
                      <m:r>
                        <a:rPr lang="en-US" i="0">
                          <a:latin typeface="Cambria Math" panose="02040503050406030204" pitchFamily="18" charset="0"/>
                        </a:rPr>
                        <m:t>×</m:t>
                      </m:r>
                      <m:f>
                        <m:fPr>
                          <m:ctrlPr>
                            <a:rPr lang="en-US" i="1">
                              <a:latin typeface="Cambria Math" panose="02040503050406030204" pitchFamily="18" charset="0"/>
                            </a:rPr>
                          </m:ctrlPr>
                        </m:fPr>
                        <m:num>
                          <m:d>
                            <m:dPr>
                              <m:begChr m:val=""/>
                              <m:ctrlPr>
                                <a:rPr lang="en-US" i="1">
                                  <a:latin typeface="Cambria Math" panose="02040503050406030204" pitchFamily="18" charset="0"/>
                                </a:rPr>
                              </m:ctrlPr>
                            </m:dPr>
                            <m:e>
                              <m:sSup>
                                <m:sSupPr>
                                  <m:ctrlPr>
                                    <a:rPr lang="en-US" i="1">
                                      <a:latin typeface="Cambria Math" panose="02040503050406030204" pitchFamily="18" charset="0"/>
                                    </a:rPr>
                                  </m:ctrlPr>
                                </m:sSupPr>
                                <m:e>
                                  <m:d>
                                    <m:dPr>
                                      <m:endChr m:val=""/>
                                      <m:ctrlPr>
                                        <a:rPr lang="en-US" i="1">
                                          <a:latin typeface="Cambria Math" panose="02040503050406030204" pitchFamily="18" charset="0"/>
                                        </a:rPr>
                                      </m:ctrlPr>
                                    </m:dPr>
                                    <m:e>
                                      <m:r>
                                        <a:rPr lang="en-US" i="1">
                                          <a:latin typeface="Cambria Math" panose="02040503050406030204" pitchFamily="18" charset="0"/>
                                        </a:rPr>
                                        <m:t>𝑒</m:t>
                                      </m:r>
                                    </m:e>
                                  </m:d>
                                </m:e>
                                <m:sup>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𝑖</m:t>
                                      </m:r>
                                    </m:sub>
                                  </m:sSub>
                                </m:sup>
                              </m:sSup>
                              <m:r>
                                <a:rPr lang="en-US" i="0">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𝑒</m:t>
                                  </m:r>
                                </m:e>
                                <m:sup>
                                  <m:sSub>
                                    <m:sSubPr>
                                      <m:ctrlPr>
                                        <a:rPr lang="en-US" i="1">
                                          <a:latin typeface="Cambria Math" panose="02040503050406030204" pitchFamily="18" charset="0"/>
                                        </a:rPr>
                                      </m:ctrlPr>
                                    </m:sSubPr>
                                    <m:e>
                                      <m:r>
                                        <a:rPr lang="en-US" i="0">
                                          <a:latin typeface="Cambria Math" panose="02040503050406030204" pitchFamily="18" charset="0"/>
                                        </a:rPr>
                                        <m:t>−</m:t>
                                      </m:r>
                                      <m:r>
                                        <a:rPr lang="en-US" i="1">
                                          <a:latin typeface="Cambria Math" panose="02040503050406030204" pitchFamily="18" charset="0"/>
                                        </a:rPr>
                                        <m:t>𝐴</m:t>
                                      </m:r>
                                    </m:e>
                                    <m:sub>
                                      <m:r>
                                        <a:rPr lang="en-US" i="1">
                                          <a:latin typeface="Cambria Math" panose="02040503050406030204" pitchFamily="18" charset="0"/>
                                        </a:rPr>
                                        <m:t>𝑖</m:t>
                                      </m:r>
                                    </m:sub>
                                  </m:sSub>
                                </m:sup>
                              </m:sSup>
                            </m:e>
                          </m:d>
                        </m:num>
                        <m:den>
                          <m:d>
                            <m:dPr>
                              <m:ctrlPr>
                                <a:rPr lang="en-US" i="1">
                                  <a:latin typeface="Cambria Math" panose="02040503050406030204" pitchFamily="18" charset="0"/>
                                </a:rPr>
                              </m:ctrlPr>
                            </m:dPr>
                            <m:e>
                              <m:sSup>
                                <m:sSupPr>
                                  <m:ctrlPr>
                                    <a:rPr lang="en-US" i="1">
                                      <a:latin typeface="Cambria Math" panose="02040503050406030204" pitchFamily="18" charset="0"/>
                                    </a:rPr>
                                  </m:ctrlPr>
                                </m:sSupPr>
                                <m:e>
                                  <m:r>
                                    <a:rPr lang="en-US" i="1">
                                      <a:latin typeface="Cambria Math" panose="02040503050406030204" pitchFamily="18" charset="0"/>
                                    </a:rPr>
                                    <m:t>𝑒</m:t>
                                  </m:r>
                                </m:e>
                                <m:sup>
                                  <m:sSub>
                                    <m:sSubPr>
                                      <m:ctrlPr>
                                        <a:rPr lang="en-US" i="1">
                                          <a:latin typeface="Cambria Math" panose="02040503050406030204" pitchFamily="18" charset="0"/>
                                        </a:rPr>
                                      </m:ctrlPr>
                                    </m:sSubPr>
                                    <m:e>
                                      <m:r>
                                        <a:rPr lang="en-US" i="1">
                                          <a:latin typeface="Cambria Math" panose="02040503050406030204" pitchFamily="18" charset="0"/>
                                        </a:rPr>
                                        <m:t>𝐴</m:t>
                                      </m:r>
                                    </m:e>
                                    <m:sub>
                                      <m:r>
                                        <a:rPr lang="en-US" i="1">
                                          <a:latin typeface="Cambria Math" panose="02040503050406030204" pitchFamily="18" charset="0"/>
                                        </a:rPr>
                                        <m:t>𝑖</m:t>
                                      </m:r>
                                    </m:sub>
                                  </m:sSub>
                                </m:sup>
                              </m:sSup>
                              <m:r>
                                <a:rPr lang="en-US" i="0">
                                  <a:latin typeface="Cambria Math" panose="02040503050406030204" pitchFamily="18" charset="0"/>
                                </a:rPr>
                                <m:t>+</m:t>
                              </m:r>
                              <m:sSup>
                                <m:sSupPr>
                                  <m:ctrlPr>
                                    <a:rPr lang="en-US" i="1">
                                      <a:latin typeface="Cambria Math" panose="02040503050406030204" pitchFamily="18" charset="0"/>
                                    </a:rPr>
                                  </m:ctrlPr>
                                </m:sSupPr>
                                <m:e>
                                  <m:r>
                                    <a:rPr lang="en-US" i="1">
                                      <a:latin typeface="Cambria Math" panose="02040503050406030204" pitchFamily="18" charset="0"/>
                                    </a:rPr>
                                    <m:t>𝑒</m:t>
                                  </m:r>
                                </m:e>
                                <m:sup>
                                  <m:sSub>
                                    <m:sSubPr>
                                      <m:ctrlPr>
                                        <a:rPr lang="en-US" i="1">
                                          <a:latin typeface="Cambria Math" panose="02040503050406030204" pitchFamily="18" charset="0"/>
                                        </a:rPr>
                                      </m:ctrlPr>
                                    </m:sSubPr>
                                    <m:e>
                                      <m:r>
                                        <a:rPr lang="en-US" i="0">
                                          <a:latin typeface="Cambria Math" panose="02040503050406030204" pitchFamily="18" charset="0"/>
                                        </a:rPr>
                                        <m:t>−</m:t>
                                      </m:r>
                                      <m:r>
                                        <a:rPr lang="en-US" i="1">
                                          <a:latin typeface="Cambria Math" panose="02040503050406030204" pitchFamily="18" charset="0"/>
                                        </a:rPr>
                                        <m:t>𝐴</m:t>
                                      </m:r>
                                    </m:e>
                                    <m:sub>
                                      <m:r>
                                        <a:rPr lang="en-US" i="1">
                                          <a:latin typeface="Cambria Math" panose="02040503050406030204" pitchFamily="18" charset="0"/>
                                        </a:rPr>
                                        <m:t>𝑖</m:t>
                                      </m:r>
                                    </m:sub>
                                  </m:sSub>
                                </m:sup>
                              </m:sSup>
                            </m:e>
                          </m:d>
                        </m:den>
                      </m:f>
                    </m:oMath>
                  </m:oMathPara>
                </a14:m>
                <a:endParaRPr lang="en-US" dirty="0"/>
              </a:p>
            </p:txBody>
          </p:sp>
        </mc:Choice>
        <mc:Fallback xmlns="">
          <p:sp>
            <p:nvSpPr>
              <p:cNvPr id="6" name="TextBox 5">
                <a:extLst>
                  <a:ext uri="{FF2B5EF4-FFF2-40B4-BE49-F238E27FC236}">
                    <a16:creationId xmlns:a16="http://schemas.microsoft.com/office/drawing/2014/main" id="{5EDA930B-87BA-B153-F138-038696ED867C}"/>
                  </a:ext>
                </a:extLst>
              </p:cNvPr>
              <p:cNvSpPr txBox="1">
                <a:spLocks noRot="1" noChangeAspect="1" noMove="1" noResize="1" noEditPoints="1" noAdjustHandles="1" noChangeArrowheads="1" noChangeShapeType="1" noTextEdit="1"/>
              </p:cNvSpPr>
              <p:nvPr/>
            </p:nvSpPr>
            <p:spPr>
              <a:xfrm>
                <a:off x="5437508" y="2702134"/>
                <a:ext cx="6093500" cy="726866"/>
              </a:xfrm>
              <a:prstGeom prst="rect">
                <a:avLst/>
              </a:prstGeom>
              <a:blipFill>
                <a:blip r:embed="rId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63166B92-A427-2D55-DC6A-03876A69CD97}"/>
                  </a:ext>
                </a:extLst>
              </p:cNvPr>
              <p:cNvSpPr txBox="1"/>
              <p:nvPr/>
            </p:nvSpPr>
            <p:spPr>
              <a:xfrm>
                <a:off x="5556455" y="3662253"/>
                <a:ext cx="6098458" cy="876907"/>
              </a:xfrm>
              <a:prstGeom prst="rect">
                <a:avLst/>
              </a:prstGeom>
              <a:noFill/>
            </p:spPr>
            <p:txBody>
              <a:bodyPr wrap="square">
                <a:spAutoFit/>
              </a:bodyPr>
              <a:lstStyle/>
              <a:p>
                <a:pPr/>
                <a14:m>
                  <m:oMathPara xmlns:m="http://schemas.openxmlformats.org/officeDocument/2006/math">
                    <m:oMathParaPr>
                      <m:jc m:val="centerGroup"/>
                    </m:oMathParaPr>
                    <m:oMath xmlns:m="http://schemas.openxmlformats.org/officeDocument/2006/math">
                      <m:r>
                        <a:rPr lang="en-US" i="1" smtClean="0">
                          <a:latin typeface="Cambria Math" panose="02040503050406030204" pitchFamily="18" charset="0"/>
                        </a:rPr>
                        <m:t>𝑇𝑟𝑢𝑐𝑘𝐿𝑂𝑆</m:t>
                      </m:r>
                      <m:r>
                        <a:rPr lang="en-US" i="0">
                          <a:latin typeface="Cambria Math" panose="02040503050406030204" pitchFamily="18" charset="0"/>
                        </a:rPr>
                        <m:t>= </m:t>
                      </m:r>
                      <m:sSub>
                        <m:sSubPr>
                          <m:ctrlPr>
                            <a:rPr lang="en-US" i="1">
                              <a:latin typeface="Cambria Math" panose="02040503050406030204" pitchFamily="18" charset="0"/>
                            </a:rPr>
                          </m:ctrlPr>
                        </m:sSubPr>
                        <m:e>
                          <m:r>
                            <a:rPr lang="en-US" i="1">
                              <a:latin typeface="Cambria Math" panose="02040503050406030204" pitchFamily="18" charset="0"/>
                            </a:rPr>
                            <m:t>𝑏</m:t>
                          </m:r>
                        </m:e>
                        <m:sub>
                          <m:r>
                            <a:rPr lang="en-US" i="0">
                              <a:latin typeface="Cambria Math" panose="02040503050406030204" pitchFamily="18" charset="0"/>
                            </a:rPr>
                            <m:t>0</m:t>
                          </m:r>
                        </m:sub>
                      </m:sSub>
                      <m:r>
                        <a:rPr lang="en-US" i="0">
                          <a:latin typeface="Cambria Math" panose="02040503050406030204" pitchFamily="18" charset="0"/>
                        </a:rPr>
                        <m:t>+</m:t>
                      </m:r>
                      <m:nary>
                        <m:naryPr>
                          <m:chr m:val="∑"/>
                          <m:limLoc m:val="undOvr"/>
                          <m:ctrlPr>
                            <a:rPr lang="en-US" i="1">
                              <a:latin typeface="Cambria Math" panose="02040503050406030204" pitchFamily="18" charset="0"/>
                            </a:rPr>
                          </m:ctrlPr>
                        </m:naryPr>
                        <m:sub>
                          <m:r>
                            <a:rPr lang="en-US" i="1">
                              <a:latin typeface="Cambria Math" panose="02040503050406030204" pitchFamily="18" charset="0"/>
                            </a:rPr>
                            <m:t>𝑖</m:t>
                          </m:r>
                          <m:r>
                            <a:rPr lang="en-US" i="0">
                              <a:latin typeface="Cambria Math" panose="02040503050406030204" pitchFamily="18" charset="0"/>
                            </a:rPr>
                            <m:t>=1</m:t>
                          </m:r>
                        </m:sub>
                        <m:sup>
                          <m:r>
                            <a:rPr lang="en-US" i="1">
                              <a:latin typeface="Cambria Math" panose="02040503050406030204" pitchFamily="18" charset="0"/>
                            </a:rPr>
                            <m:t>𝑘</m:t>
                          </m:r>
                        </m:sup>
                        <m:e>
                          <m:sSub>
                            <m:sSubPr>
                              <m:ctrlPr>
                                <a:rPr lang="en-US" i="1">
                                  <a:latin typeface="Cambria Math" panose="02040503050406030204" pitchFamily="18" charset="0"/>
                                </a:rPr>
                              </m:ctrlPr>
                            </m:sSubPr>
                            <m:e>
                              <m:r>
                                <a:rPr lang="en-US" i="1">
                                  <a:latin typeface="Cambria Math" panose="02040503050406030204" pitchFamily="18" charset="0"/>
                                </a:rPr>
                                <m:t>𝐵</m:t>
                              </m:r>
                            </m:e>
                            <m:sub>
                              <m:r>
                                <a:rPr lang="en-US" i="1">
                                  <a:latin typeface="Cambria Math" panose="02040503050406030204" pitchFamily="18" charset="0"/>
                                </a:rPr>
                                <m:t>𝑖</m:t>
                              </m:r>
                            </m:sub>
                          </m:sSub>
                        </m:e>
                      </m:nary>
                      <m:r>
                        <a:rPr lang="en-US" i="0">
                          <a:latin typeface="Cambria Math" panose="02040503050406030204" pitchFamily="18" charset="0"/>
                        </a:rPr>
                        <m:t> </m:t>
                      </m:r>
                    </m:oMath>
                  </m:oMathPara>
                </a14:m>
                <a:endParaRPr lang="en-US" dirty="0"/>
              </a:p>
            </p:txBody>
          </p:sp>
        </mc:Choice>
        <mc:Fallback xmlns="">
          <p:sp>
            <p:nvSpPr>
              <p:cNvPr id="10" name="TextBox 9">
                <a:extLst>
                  <a:ext uri="{FF2B5EF4-FFF2-40B4-BE49-F238E27FC236}">
                    <a16:creationId xmlns:a16="http://schemas.microsoft.com/office/drawing/2014/main" id="{63166B92-A427-2D55-DC6A-03876A69CD97}"/>
                  </a:ext>
                </a:extLst>
              </p:cNvPr>
              <p:cNvSpPr txBox="1">
                <a:spLocks noRot="1" noChangeAspect="1" noMove="1" noResize="1" noEditPoints="1" noAdjustHandles="1" noChangeArrowheads="1" noChangeShapeType="1" noTextEdit="1"/>
              </p:cNvSpPr>
              <p:nvPr/>
            </p:nvSpPr>
            <p:spPr>
              <a:xfrm>
                <a:off x="5556455" y="3662253"/>
                <a:ext cx="6098458" cy="87690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425810223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2A73781-5CEE-F5F6-FC5A-47CD78021DFE}"/>
              </a:ext>
            </a:extLst>
          </p:cNvPr>
          <p:cNvSpPr>
            <a:spLocks noGrp="1"/>
          </p:cNvSpPr>
          <p:nvPr>
            <p:ph type="title"/>
          </p:nvPr>
        </p:nvSpPr>
        <p:spPr>
          <a:xfrm>
            <a:off x="640080" y="1371600"/>
            <a:ext cx="5737859" cy="1097280"/>
          </a:xfrm>
        </p:spPr>
        <p:txBody>
          <a:bodyPr>
            <a:normAutofit/>
          </a:bodyPr>
          <a:lstStyle/>
          <a:p>
            <a:r>
              <a:rPr lang="en-US" dirty="0"/>
              <a:t>TLOS class</a:t>
            </a:r>
          </a:p>
        </p:txBody>
      </p:sp>
      <p:cxnSp>
        <p:nvCxnSpPr>
          <p:cNvPr id="27" name="Straight Connector 26">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19" name="Content Placeholder 9">
            <a:extLst>
              <a:ext uri="{FF2B5EF4-FFF2-40B4-BE49-F238E27FC236}">
                <a16:creationId xmlns:a16="http://schemas.microsoft.com/office/drawing/2014/main" id="{7484B821-D620-2AAF-1D8C-8A9C49FBD83E}"/>
              </a:ext>
            </a:extLst>
          </p:cNvPr>
          <p:cNvSpPr>
            <a:spLocks noGrp="1"/>
          </p:cNvSpPr>
          <p:nvPr>
            <p:ph idx="1"/>
          </p:nvPr>
        </p:nvSpPr>
        <p:spPr>
          <a:xfrm>
            <a:off x="640080" y="2633236"/>
            <a:ext cx="5737860" cy="3666980"/>
          </a:xfrm>
        </p:spPr>
        <p:txBody>
          <a:bodyPr>
            <a:normAutofit/>
          </a:bodyPr>
          <a:lstStyle/>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1" i="0" u="none" strike="noStrike" cap="none" normalizeH="0" baseline="0" dirty="0">
                <a:ln>
                  <a:noFill/>
                </a:ln>
                <a:effectLst/>
                <a:latin typeface="Arial" panose="020B0604020202020204" pitchFamily="34" charset="0"/>
              </a:rPr>
              <a:t>Objective:</a:t>
            </a:r>
            <a:br>
              <a:rPr kumimoji="0" lang="en-US" altLang="en-US" sz="1100" b="0" i="0" u="none" strike="noStrike" cap="none" normalizeH="0" baseline="0" dirty="0">
                <a:ln>
                  <a:noFill/>
                </a:ln>
                <a:effectLst/>
                <a:latin typeface="Arial" panose="020B0604020202020204" pitchFamily="34" charset="0"/>
              </a:rPr>
            </a:br>
            <a:r>
              <a:rPr kumimoji="0" lang="en-US" altLang="en-US" sz="1100" b="0" i="0" u="none" strike="noStrike" cap="none" normalizeH="0" baseline="0" dirty="0">
                <a:ln>
                  <a:noFill/>
                </a:ln>
                <a:effectLst/>
                <a:latin typeface="Arial" panose="020B0604020202020204" pitchFamily="34" charset="0"/>
              </a:rPr>
              <a:t>To classify the </a:t>
            </a:r>
            <a:r>
              <a:rPr kumimoji="0" lang="en-US" altLang="en-US" sz="1100" b="1" i="0" u="none" strike="noStrike" cap="none" normalizeH="0" baseline="0" dirty="0">
                <a:ln>
                  <a:noFill/>
                </a:ln>
                <a:effectLst/>
                <a:latin typeface="Arial" panose="020B0604020202020204" pitchFamily="34" charset="0"/>
              </a:rPr>
              <a:t>continuous predicted TLOS values</a:t>
            </a:r>
            <a:r>
              <a:rPr kumimoji="0" lang="en-US" altLang="en-US" sz="1100" b="0" i="0" u="none" strike="noStrike" cap="none" normalizeH="0" baseline="0" dirty="0">
                <a:ln>
                  <a:noFill/>
                </a:ln>
                <a:effectLst/>
                <a:latin typeface="Arial" panose="020B0604020202020204" pitchFamily="34" charset="0"/>
              </a:rPr>
              <a:t> (from BRNN model) into </a:t>
            </a:r>
            <a:r>
              <a:rPr kumimoji="0" lang="en-US" altLang="en-US" sz="1100" b="1" i="0" u="none" strike="noStrike" cap="none" normalizeH="0" baseline="0" dirty="0">
                <a:ln>
                  <a:noFill/>
                </a:ln>
                <a:effectLst/>
                <a:latin typeface="Arial" panose="020B0604020202020204" pitchFamily="34" charset="0"/>
              </a:rPr>
              <a:t>six distinct LOS categories (A–F)</a:t>
            </a:r>
            <a:r>
              <a:rPr kumimoji="0" lang="en-US" altLang="en-US" sz="1100" b="0" i="0" u="none" strike="noStrike" cap="none" normalizeH="0" baseline="0" dirty="0">
                <a:ln>
                  <a:noFill/>
                </a:ln>
                <a:effectLst/>
                <a:latin typeface="Arial" panose="020B0604020202020204" pitchFamily="34" charset="0"/>
              </a:rPr>
              <a:t> representing perceived service quality.</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1" i="0" u="none" strike="noStrike" cap="none" normalizeH="0" baseline="0" dirty="0">
                <a:ln>
                  <a:noFill/>
                </a:ln>
                <a:effectLst/>
                <a:latin typeface="Arial" panose="020B0604020202020204" pitchFamily="34" charset="0"/>
              </a:rPr>
              <a:t>Clustering Method:</a:t>
            </a:r>
            <a:endParaRPr kumimoji="0" lang="en-US" altLang="en-US" sz="1100" b="0" i="0" u="none" strike="noStrike" cap="none" normalizeH="0" baseline="0" dirty="0">
              <a:ln>
                <a:noFill/>
              </a:ln>
              <a:effectLst/>
              <a:latin typeface="Arial" panose="020B0604020202020204" pitchFamily="34" charset="0"/>
            </a:endParaRP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1" i="0" u="none" strike="noStrike" cap="none" normalizeH="0" baseline="0" dirty="0">
                <a:ln>
                  <a:noFill/>
                </a:ln>
                <a:effectLst/>
                <a:latin typeface="Arial" panose="020B0604020202020204" pitchFamily="34" charset="0"/>
              </a:rPr>
              <a:t>K-Means algorithm</a:t>
            </a:r>
            <a:r>
              <a:rPr kumimoji="0" lang="en-US" altLang="en-US" sz="1100" b="0" i="0" u="none" strike="noStrike" cap="none" normalizeH="0" baseline="0" dirty="0">
                <a:ln>
                  <a:noFill/>
                </a:ln>
                <a:effectLst/>
                <a:latin typeface="Arial" panose="020B0604020202020204" pitchFamily="34" charset="0"/>
              </a:rPr>
              <a:t> applied on predicted PLOS (TLOS) scores.</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1" i="0" u="none" strike="noStrike" cap="none" normalizeH="0" baseline="0" dirty="0">
                <a:ln>
                  <a:noFill/>
                </a:ln>
                <a:effectLst/>
                <a:latin typeface="Arial" panose="020B0604020202020204" pitchFamily="34" charset="0"/>
              </a:rPr>
              <a:t>Number of clusters (k) = 6</a:t>
            </a:r>
            <a:r>
              <a:rPr kumimoji="0" lang="en-US" altLang="en-US" sz="1100" b="0" i="0" u="none" strike="noStrike" cap="none" normalizeH="0" baseline="0" dirty="0">
                <a:ln>
                  <a:noFill/>
                </a:ln>
                <a:effectLst/>
                <a:latin typeface="Arial" panose="020B0604020202020204" pitchFamily="34" charset="0"/>
              </a:rPr>
              <a:t>, corresponding to LOS A–F.</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1" i="0" u="none" strike="noStrike" cap="none" normalizeH="0" baseline="0" dirty="0">
                <a:ln>
                  <a:noFill/>
                </a:ln>
                <a:effectLst/>
                <a:latin typeface="Arial" panose="020B0604020202020204" pitchFamily="34" charset="0"/>
              </a:rPr>
              <a:t>Euclidean distance</a:t>
            </a:r>
            <a:r>
              <a:rPr kumimoji="0" lang="en-US" altLang="en-US" sz="1100" b="0" i="0" u="none" strike="noStrike" cap="none" normalizeH="0" baseline="0" dirty="0">
                <a:ln>
                  <a:noFill/>
                </a:ln>
                <a:effectLst/>
                <a:latin typeface="Arial" panose="020B0604020202020204" pitchFamily="34" charset="0"/>
              </a:rPr>
              <a:t> used as the similarity measure.</a:t>
            </a:r>
          </a:p>
          <a:p>
            <a:pPr marL="0" lvl="0" indent="0" eaLnBrk="0" fontAlgn="base" hangingPunct="0">
              <a:lnSpc>
                <a:spcPct val="110000"/>
              </a:lnSpc>
              <a:spcBef>
                <a:spcPct val="0"/>
              </a:spcBef>
              <a:spcAft>
                <a:spcPts val="600"/>
              </a:spcAft>
              <a:buSzTx/>
              <a:buFontTx/>
              <a:buChar char="•"/>
            </a:pPr>
            <a:r>
              <a:rPr kumimoji="0" lang="en-US" altLang="en-US" sz="1100" b="0" i="0" u="none" strike="noStrike" cap="none" normalizeH="0" baseline="0" dirty="0">
                <a:ln>
                  <a:noFill/>
                </a:ln>
                <a:effectLst/>
                <a:latin typeface="Arial" panose="020B0604020202020204" pitchFamily="34" charset="0"/>
              </a:rPr>
              <a:t>Iterations continued until centroid stabilization (</a:t>
            </a:r>
            <a:r>
              <a:rPr kumimoji="0" lang="en-US" altLang="en-US" sz="1100" b="0" i="0" u="none" strike="noStrike" cap="none" normalizeH="0" baseline="0" dirty="0" err="1">
                <a:ln>
                  <a:noFill/>
                </a:ln>
                <a:effectLst/>
                <a:latin typeface="Arial" panose="020B0604020202020204" pitchFamily="34" charset="0"/>
              </a:rPr>
              <a:t>Δcentroid</a:t>
            </a:r>
            <a:r>
              <a:rPr kumimoji="0" lang="en-US" altLang="en-US" sz="1100" b="0" i="0" u="none" strike="noStrike" cap="none" normalizeH="0" baseline="0" dirty="0">
                <a:ln>
                  <a:noFill/>
                </a:ln>
                <a:effectLst/>
                <a:latin typeface="Arial" panose="020B0604020202020204" pitchFamily="34" charset="0"/>
              </a:rPr>
              <a:t> &lt; 10⁻</a:t>
            </a:r>
            <a:r>
              <a:rPr kumimoji="0" lang="en-US" altLang="en-US" sz="1100" b="0" i="0" u="none" strike="noStrike" cap="none" normalizeH="0" baseline="30000" dirty="0">
                <a:ln>
                  <a:noFill/>
                </a:ln>
                <a:effectLst/>
                <a:latin typeface="Arial" panose="020B0604020202020204" pitchFamily="34" charset="0"/>
              </a:rPr>
              <a:t>3</a:t>
            </a:r>
            <a:r>
              <a:rPr kumimoji="0" lang="en-US" altLang="en-US" sz="1100" b="0" i="0" u="none" strike="noStrike" cap="none" normalizeH="0" baseline="0" dirty="0">
                <a:ln>
                  <a:noFill/>
                </a:ln>
                <a:effectLst/>
                <a:latin typeface="Arial" panose="020B0604020202020204" pitchFamily="34" charset="0"/>
              </a:rPr>
              <a:t>)</a:t>
            </a:r>
            <a:endParaRPr lang="en-US" altLang="en-US" sz="1100" dirty="0">
              <a:latin typeface="Arial" panose="020B0604020202020204" pitchFamily="34" charset="0"/>
            </a:endParaRPr>
          </a:p>
          <a:p>
            <a:pPr marL="0" lvl="0" indent="0" eaLnBrk="0" fontAlgn="base" hangingPunct="0">
              <a:lnSpc>
                <a:spcPct val="110000"/>
              </a:lnSpc>
              <a:spcBef>
                <a:spcPct val="0"/>
              </a:spcBef>
              <a:spcAft>
                <a:spcPts val="600"/>
              </a:spcAft>
              <a:buSzTx/>
              <a:buFontTx/>
              <a:buChar char="•"/>
            </a:pPr>
            <a:r>
              <a:rPr lang="en-US" altLang="en-US" sz="1100" b="1" dirty="0">
                <a:latin typeface="Arial" panose="020B0604020202020204" pitchFamily="34" charset="0"/>
              </a:rPr>
              <a:t>Cluster Output:</a:t>
            </a:r>
            <a:r>
              <a:rPr kumimoji="0" lang="en-US" altLang="en-US" sz="1100" b="0" i="0" u="none" strike="noStrike" cap="none" normalizeH="0" baseline="0" dirty="0">
                <a:ln>
                  <a:noFill/>
                </a:ln>
                <a:effectLst/>
                <a:latin typeface="Arial" panose="020B0604020202020204" pitchFamily="34" charset="0"/>
              </a:rPr>
              <a:t>.</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0" i="0" u="none" strike="noStrike" cap="none" normalizeH="0" baseline="0" dirty="0">
                <a:ln>
                  <a:noFill/>
                </a:ln>
                <a:effectLst/>
                <a:latin typeface="Arial" panose="020B0604020202020204" pitchFamily="34" charset="0"/>
              </a:rPr>
              <a:t>Each data point assigned to nearest centroid → </a:t>
            </a:r>
            <a:r>
              <a:rPr kumimoji="0" lang="en-US" altLang="en-US" sz="1100" b="1" i="0" u="none" strike="noStrike" cap="none" normalizeH="0" baseline="0" dirty="0">
                <a:ln>
                  <a:noFill/>
                </a:ln>
                <a:effectLst/>
                <a:latin typeface="Arial" panose="020B0604020202020204" pitchFamily="34" charset="0"/>
              </a:rPr>
              <a:t>LOS Class (A–F)</a:t>
            </a:r>
            <a:r>
              <a:rPr kumimoji="0" lang="en-US" altLang="en-US" sz="1100" b="0" i="0" u="none" strike="noStrike" cap="none" normalizeH="0" baseline="0" dirty="0">
                <a:ln>
                  <a:noFill/>
                </a:ln>
                <a:effectLst/>
                <a:latin typeface="Arial" panose="020B0604020202020204" pitchFamily="34" charset="0"/>
              </a:rPr>
              <a:t>.</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1" i="0" u="none" strike="noStrike" cap="none" normalizeH="0" baseline="0" dirty="0">
                <a:ln>
                  <a:noFill/>
                </a:ln>
                <a:effectLst/>
                <a:latin typeface="Arial" panose="020B0604020202020204" pitchFamily="34" charset="0"/>
              </a:rPr>
              <a:t>Cluster centroids</a:t>
            </a:r>
            <a:r>
              <a:rPr kumimoji="0" lang="en-US" altLang="en-US" sz="1100" b="0" i="0" u="none" strike="noStrike" cap="none" normalizeH="0" baseline="0" dirty="0">
                <a:ln>
                  <a:noFill/>
                </a:ln>
                <a:effectLst/>
                <a:latin typeface="Arial" panose="020B0604020202020204" pitchFamily="34" charset="0"/>
              </a:rPr>
              <a:t> represent average TLOS score of each LOS class.</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100" b="0" i="0" u="none" strike="noStrike" cap="none" normalizeH="0" baseline="0" dirty="0">
                <a:ln>
                  <a:noFill/>
                </a:ln>
                <a:effectLst/>
                <a:latin typeface="Arial" panose="020B0604020202020204" pitchFamily="34" charset="0"/>
              </a:rPr>
              <a:t>Provides </a:t>
            </a:r>
            <a:r>
              <a:rPr kumimoji="0" lang="en-US" altLang="en-US" sz="1100" b="1" i="0" u="none" strike="noStrike" cap="none" normalizeH="0" baseline="0" dirty="0">
                <a:ln>
                  <a:noFill/>
                </a:ln>
                <a:effectLst/>
                <a:latin typeface="Arial" panose="020B0604020202020204" pitchFamily="34" charset="0"/>
              </a:rPr>
              <a:t>data-driven threshold values</a:t>
            </a:r>
            <a:r>
              <a:rPr kumimoji="0" lang="en-US" altLang="en-US" sz="1100" b="0" i="0" u="none" strike="noStrike" cap="none" normalizeH="0" baseline="0" dirty="0">
                <a:ln>
                  <a:noFill/>
                </a:ln>
                <a:effectLst/>
                <a:latin typeface="Arial" panose="020B0604020202020204" pitchFamily="34" charset="0"/>
              </a:rPr>
              <a:t> between LOS categories rather than arbitrary cut-offs.</a:t>
            </a:r>
          </a:p>
          <a:p>
            <a:pPr marL="0" marR="0" lvl="0" indent="0" defTabSz="914400" rtl="0" eaLnBrk="0" fontAlgn="base" latinLnBrk="0" hangingPunct="0">
              <a:lnSpc>
                <a:spcPct val="110000"/>
              </a:lnSpc>
              <a:spcBef>
                <a:spcPct val="0"/>
              </a:spcBef>
              <a:spcAft>
                <a:spcPts val="600"/>
              </a:spcAft>
              <a:buClrTx/>
              <a:buSzTx/>
              <a:buFontTx/>
              <a:buNone/>
              <a:tabLst/>
            </a:pPr>
            <a:endParaRPr kumimoji="0" lang="en-US" altLang="en-US" sz="1100" b="0" i="0" u="none" strike="noStrike" cap="none" normalizeH="0" baseline="0" dirty="0">
              <a:ln>
                <a:noFill/>
              </a:ln>
              <a:effectLst/>
              <a:latin typeface="Arial" panose="020B0604020202020204" pitchFamily="34" charset="0"/>
            </a:endParaRPr>
          </a:p>
        </p:txBody>
      </p:sp>
      <p:graphicFrame>
        <p:nvGraphicFramePr>
          <p:cNvPr id="20" name="Content Placeholder 3">
            <a:extLst>
              <a:ext uri="{FF2B5EF4-FFF2-40B4-BE49-F238E27FC236}">
                <a16:creationId xmlns:a16="http://schemas.microsoft.com/office/drawing/2014/main" id="{5EDBECFF-948F-12C7-6B43-C7C99F564120}"/>
              </a:ext>
            </a:extLst>
          </p:cNvPr>
          <p:cNvGraphicFramePr>
            <a:graphicFrameLocks/>
          </p:cNvGraphicFramePr>
          <p:nvPr>
            <p:extLst>
              <p:ext uri="{D42A27DB-BD31-4B8C-83A1-F6EECF244321}">
                <p14:modId xmlns:p14="http://schemas.microsoft.com/office/powerpoint/2010/main" val="3940186948"/>
              </p:ext>
            </p:extLst>
          </p:nvPr>
        </p:nvGraphicFramePr>
        <p:xfrm>
          <a:off x="7155179" y="1470187"/>
          <a:ext cx="4375831" cy="4274243"/>
        </p:xfrm>
        <a:graphic>
          <a:graphicData uri="http://schemas.openxmlformats.org/drawingml/2006/table">
            <a:tbl>
              <a:tblPr firstRow="1" firstCol="1" bandRow="1">
                <a:noFill/>
                <a:tableStyleId>{5C22544A-7EE6-4342-B048-85BDC9FD1C3A}</a:tableStyleId>
              </a:tblPr>
              <a:tblGrid>
                <a:gridCol w="1094660">
                  <a:extLst>
                    <a:ext uri="{9D8B030D-6E8A-4147-A177-3AD203B41FA5}">
                      <a16:colId xmlns:a16="http://schemas.microsoft.com/office/drawing/2014/main" val="4098865700"/>
                    </a:ext>
                  </a:extLst>
                </a:gridCol>
                <a:gridCol w="1792232">
                  <a:extLst>
                    <a:ext uri="{9D8B030D-6E8A-4147-A177-3AD203B41FA5}">
                      <a16:colId xmlns:a16="http://schemas.microsoft.com/office/drawing/2014/main" val="4074374183"/>
                    </a:ext>
                  </a:extLst>
                </a:gridCol>
                <a:gridCol w="1488939">
                  <a:extLst>
                    <a:ext uri="{9D8B030D-6E8A-4147-A177-3AD203B41FA5}">
                      <a16:colId xmlns:a16="http://schemas.microsoft.com/office/drawing/2014/main" val="3003101022"/>
                    </a:ext>
                  </a:extLst>
                </a:gridCol>
              </a:tblGrid>
              <a:tr h="1176290">
                <a:tc>
                  <a:txBody>
                    <a:bodyPr/>
                    <a:lstStyle/>
                    <a:p>
                      <a:pPr marL="0" marR="0" algn="just">
                        <a:spcBef>
                          <a:spcPts val="50"/>
                        </a:spcBef>
                        <a:buNone/>
                      </a:pPr>
                      <a:r>
                        <a:rPr lang="en-US" sz="2000" b="1" cap="none" spc="0">
                          <a:solidFill>
                            <a:schemeClr val="tx1"/>
                          </a:solidFill>
                          <a:effectLst/>
                        </a:rPr>
                        <a:t>Truck-LOS class</a:t>
                      </a:r>
                      <a:endParaRPr lang="en-US" sz="20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nchor="b">
                    <a:lnL w="12700" cmpd="sng">
                      <a:noFill/>
                    </a:lnL>
                    <a:lnR w="12700" cmpd="sng">
                      <a:noFill/>
                    </a:lnR>
                    <a:lnT w="9525" cap="flat" cmpd="sng" algn="ctr">
                      <a:noFill/>
                      <a:prstDash val="solid"/>
                    </a:lnT>
                    <a:lnB w="38100" cmpd="sng">
                      <a:noFill/>
                    </a:lnB>
                    <a:noFill/>
                  </a:tcPr>
                </a:tc>
                <a:tc>
                  <a:txBody>
                    <a:bodyPr/>
                    <a:lstStyle/>
                    <a:p>
                      <a:pPr marL="0" marR="0" algn="just">
                        <a:spcBef>
                          <a:spcPts val="50"/>
                        </a:spcBef>
                        <a:buNone/>
                      </a:pPr>
                      <a:r>
                        <a:rPr lang="en-US" sz="2000" b="1" cap="none" spc="0">
                          <a:solidFill>
                            <a:schemeClr val="tx1"/>
                          </a:solidFill>
                          <a:effectLst/>
                        </a:rPr>
                        <a:t>Description</a:t>
                      </a:r>
                      <a:endParaRPr lang="en-US" sz="20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nchor="b">
                    <a:lnL w="12700" cmpd="sng">
                      <a:noFill/>
                    </a:lnL>
                    <a:lnR w="12700" cmpd="sng">
                      <a:noFill/>
                    </a:lnR>
                    <a:lnT w="9525" cap="flat" cmpd="sng" algn="ctr">
                      <a:noFill/>
                      <a:prstDash val="solid"/>
                    </a:lnT>
                    <a:lnB w="38100" cmpd="sng">
                      <a:noFill/>
                    </a:lnB>
                    <a:noFill/>
                  </a:tcPr>
                </a:tc>
                <a:tc>
                  <a:txBody>
                    <a:bodyPr/>
                    <a:lstStyle/>
                    <a:p>
                      <a:pPr marL="0" marR="0" algn="just">
                        <a:spcBef>
                          <a:spcPts val="50"/>
                        </a:spcBef>
                        <a:buNone/>
                      </a:pPr>
                      <a:r>
                        <a:rPr lang="en-US" sz="2000" b="1" cap="none" spc="0">
                          <a:solidFill>
                            <a:schemeClr val="tx1"/>
                          </a:solidFill>
                          <a:effectLst/>
                        </a:rPr>
                        <a:t>Category</a:t>
                      </a:r>
                      <a:endParaRPr lang="en-US" sz="20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nchor="b">
                    <a:lnL w="12700" cmpd="sng">
                      <a:noFill/>
                    </a:lnL>
                    <a:lnR w="12700" cmpd="sng">
                      <a:noFill/>
                    </a:lnR>
                    <a:lnT w="9525" cap="flat" cmpd="sng" algn="ctr">
                      <a:noFill/>
                      <a:prstDash val="solid"/>
                    </a:lnT>
                    <a:lnB w="38100" cmpd="sng">
                      <a:noFill/>
                    </a:lnB>
                    <a:noFill/>
                  </a:tcPr>
                </a:tc>
                <a:extLst>
                  <a:ext uri="{0D108BD9-81ED-4DB2-BD59-A6C34878D82A}">
                    <a16:rowId xmlns:a16="http://schemas.microsoft.com/office/drawing/2014/main" val="816782134"/>
                  </a:ext>
                </a:extLst>
              </a:tr>
              <a:tr h="477504">
                <a:tc>
                  <a:txBody>
                    <a:bodyPr/>
                    <a:lstStyle/>
                    <a:p>
                      <a:pPr marL="0" marR="0" algn="just">
                        <a:spcBef>
                          <a:spcPts val="50"/>
                        </a:spcBef>
                        <a:buNone/>
                      </a:pPr>
                      <a:r>
                        <a:rPr lang="en-US" sz="1500" b="1" cap="none" spc="0">
                          <a:solidFill>
                            <a:schemeClr val="tx1"/>
                          </a:solidFill>
                          <a:effectLst/>
                        </a:rPr>
                        <a:t>A</a:t>
                      </a:r>
                      <a:endParaRPr lang="en-US" sz="15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9525" cap="flat" cmpd="sng" algn="ctr">
                      <a:solidFill>
                        <a:schemeClr val="tx1"/>
                      </a:solidFill>
                      <a:prstDash val="solid"/>
                    </a:lnL>
                    <a:lnR w="12700" cmpd="sng">
                      <a:noFill/>
                      <a:prstDash val="solid"/>
                    </a:lnR>
                    <a:lnT w="38100" cmpd="sng">
                      <a:noFill/>
                    </a:lnT>
                    <a:lnB w="9525" cap="flat" cmpd="sng" algn="ctr">
                      <a:noFill/>
                      <a:prstDash val="solid"/>
                    </a:lnB>
                    <a:noFill/>
                  </a:tcPr>
                </a:tc>
                <a:tc>
                  <a:txBody>
                    <a:bodyPr/>
                    <a:lstStyle/>
                    <a:p>
                      <a:pPr marL="0" marR="0" algn="just">
                        <a:spcBef>
                          <a:spcPts val="50"/>
                        </a:spcBef>
                        <a:buNone/>
                      </a:pPr>
                      <a:r>
                        <a:rPr lang="en-US" sz="1500" cap="none" spc="0">
                          <a:solidFill>
                            <a:schemeClr val="tx1"/>
                          </a:solidFill>
                          <a:effectLst/>
                        </a:rPr>
                        <a:t>Excellent Service</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38100" cmpd="sng">
                      <a:noFill/>
                    </a:lnT>
                    <a:lnB w="9525" cap="flat" cmpd="sng" algn="ctr">
                      <a:noFill/>
                      <a:prstDash val="solid"/>
                    </a:lnB>
                    <a:noFill/>
                  </a:tcPr>
                </a:tc>
                <a:tc>
                  <a:txBody>
                    <a:bodyPr/>
                    <a:lstStyle/>
                    <a:p>
                      <a:pPr marL="0" marR="0" algn="just">
                        <a:spcBef>
                          <a:spcPts val="50"/>
                        </a:spcBef>
                        <a:buNone/>
                      </a:pPr>
                      <a:r>
                        <a:rPr lang="en-US" sz="1500" cap="none" spc="0">
                          <a:solidFill>
                            <a:schemeClr val="tx1"/>
                          </a:solidFill>
                          <a:effectLst/>
                        </a:rPr>
                        <a:t>&gt;5.51</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38100" cmpd="sng">
                      <a:noFill/>
                    </a:lnT>
                    <a:lnB w="9525" cap="flat" cmpd="sng" algn="ctr">
                      <a:noFill/>
                      <a:prstDash val="solid"/>
                    </a:lnB>
                    <a:noFill/>
                  </a:tcPr>
                </a:tc>
                <a:extLst>
                  <a:ext uri="{0D108BD9-81ED-4DB2-BD59-A6C34878D82A}">
                    <a16:rowId xmlns:a16="http://schemas.microsoft.com/office/drawing/2014/main" val="53355559"/>
                  </a:ext>
                </a:extLst>
              </a:tr>
              <a:tr h="710433">
                <a:tc>
                  <a:txBody>
                    <a:bodyPr/>
                    <a:lstStyle/>
                    <a:p>
                      <a:pPr marL="0" marR="0" algn="just">
                        <a:spcBef>
                          <a:spcPts val="50"/>
                        </a:spcBef>
                        <a:buNone/>
                      </a:pPr>
                      <a:r>
                        <a:rPr lang="en-US" sz="1500" b="1" cap="none" spc="0">
                          <a:solidFill>
                            <a:schemeClr val="tx1"/>
                          </a:solidFill>
                          <a:effectLst/>
                        </a:rPr>
                        <a:t>B</a:t>
                      </a:r>
                      <a:endParaRPr lang="en-US" sz="15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0" marR="0" algn="just">
                        <a:spcBef>
                          <a:spcPts val="50"/>
                        </a:spcBef>
                        <a:buNone/>
                      </a:pPr>
                      <a:r>
                        <a:rPr lang="en-US" sz="1500" cap="none" spc="0">
                          <a:solidFill>
                            <a:schemeClr val="tx1"/>
                          </a:solidFill>
                          <a:effectLst/>
                        </a:rPr>
                        <a:t>Very Good Service</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0" marR="0" algn="just">
                        <a:spcBef>
                          <a:spcPts val="50"/>
                        </a:spcBef>
                        <a:buNone/>
                      </a:pPr>
                      <a:r>
                        <a:rPr lang="en-US" sz="1500" cap="none" spc="0">
                          <a:solidFill>
                            <a:schemeClr val="tx1"/>
                          </a:solidFill>
                          <a:effectLst/>
                        </a:rPr>
                        <a:t>4.80-5.51</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623289231"/>
                  </a:ext>
                </a:extLst>
              </a:tr>
              <a:tr h="477504">
                <a:tc>
                  <a:txBody>
                    <a:bodyPr/>
                    <a:lstStyle/>
                    <a:p>
                      <a:pPr marL="0" marR="0" algn="just">
                        <a:spcBef>
                          <a:spcPts val="50"/>
                        </a:spcBef>
                        <a:buNone/>
                      </a:pPr>
                      <a:r>
                        <a:rPr lang="en-US" sz="1500" b="1" cap="none" spc="0">
                          <a:solidFill>
                            <a:schemeClr val="tx1"/>
                          </a:solidFill>
                          <a:effectLst/>
                        </a:rPr>
                        <a:t>C</a:t>
                      </a:r>
                      <a:endParaRPr lang="en-US" sz="15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marL="0" marR="0" algn="just">
                        <a:spcBef>
                          <a:spcPts val="50"/>
                        </a:spcBef>
                        <a:buNone/>
                      </a:pPr>
                      <a:r>
                        <a:rPr lang="en-US" sz="1500" cap="none" spc="0">
                          <a:solidFill>
                            <a:schemeClr val="tx1"/>
                          </a:solidFill>
                          <a:effectLst/>
                        </a:rPr>
                        <a:t>Good Service</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marL="0" marR="0" algn="just">
                        <a:spcBef>
                          <a:spcPts val="50"/>
                        </a:spcBef>
                        <a:buNone/>
                      </a:pPr>
                      <a:r>
                        <a:rPr lang="en-US" sz="1500" cap="none" spc="0">
                          <a:solidFill>
                            <a:schemeClr val="tx1"/>
                          </a:solidFill>
                          <a:effectLst/>
                        </a:rPr>
                        <a:t>3.61-4.80</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392470856"/>
                  </a:ext>
                </a:extLst>
              </a:tr>
              <a:tr h="477504">
                <a:tc>
                  <a:txBody>
                    <a:bodyPr/>
                    <a:lstStyle/>
                    <a:p>
                      <a:pPr marL="0" marR="0" algn="just">
                        <a:spcBef>
                          <a:spcPts val="50"/>
                        </a:spcBef>
                        <a:buNone/>
                      </a:pPr>
                      <a:r>
                        <a:rPr lang="en-US" sz="1500" b="1" cap="none" spc="0">
                          <a:solidFill>
                            <a:schemeClr val="tx1"/>
                          </a:solidFill>
                          <a:effectLst/>
                        </a:rPr>
                        <a:t>D</a:t>
                      </a:r>
                      <a:endParaRPr lang="en-US" sz="15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0" marR="0" algn="just">
                        <a:spcBef>
                          <a:spcPts val="50"/>
                        </a:spcBef>
                        <a:buNone/>
                      </a:pPr>
                      <a:r>
                        <a:rPr lang="en-US" sz="1500" cap="none" spc="0">
                          <a:solidFill>
                            <a:schemeClr val="tx1"/>
                          </a:solidFill>
                          <a:effectLst/>
                        </a:rPr>
                        <a:t>Fair Service</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0" marR="0" algn="just">
                        <a:spcBef>
                          <a:spcPts val="50"/>
                        </a:spcBef>
                        <a:buNone/>
                      </a:pPr>
                      <a:r>
                        <a:rPr lang="en-US" sz="1500" cap="none" spc="0">
                          <a:solidFill>
                            <a:schemeClr val="tx1"/>
                          </a:solidFill>
                          <a:effectLst/>
                        </a:rPr>
                        <a:t>2.01-3.61</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224466070"/>
                  </a:ext>
                </a:extLst>
              </a:tr>
              <a:tr h="477504">
                <a:tc>
                  <a:txBody>
                    <a:bodyPr/>
                    <a:lstStyle/>
                    <a:p>
                      <a:pPr marL="0" marR="0" algn="just">
                        <a:spcBef>
                          <a:spcPts val="50"/>
                        </a:spcBef>
                        <a:buNone/>
                      </a:pPr>
                      <a:r>
                        <a:rPr lang="en-US" sz="1500" b="1" cap="none" spc="0">
                          <a:solidFill>
                            <a:schemeClr val="tx1"/>
                          </a:solidFill>
                          <a:effectLst/>
                        </a:rPr>
                        <a:t>E</a:t>
                      </a:r>
                      <a:endParaRPr lang="en-US" sz="15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9525" cap="flat" cmpd="sng" algn="ctr">
                      <a:solidFill>
                        <a:schemeClr val="tx1"/>
                      </a:solidFill>
                      <a:prstDash val="solid"/>
                    </a:lnL>
                    <a:lnR w="12700" cmpd="sng">
                      <a:noFill/>
                      <a:prstDash val="solid"/>
                    </a:lnR>
                    <a:lnT w="12700" cmpd="sng">
                      <a:noFill/>
                      <a:prstDash val="solid"/>
                    </a:lnT>
                    <a:lnB w="9525" cap="flat" cmpd="sng" algn="ctr">
                      <a:noFill/>
                      <a:prstDash val="solid"/>
                    </a:lnB>
                    <a:noFill/>
                  </a:tcPr>
                </a:tc>
                <a:tc>
                  <a:txBody>
                    <a:bodyPr/>
                    <a:lstStyle/>
                    <a:p>
                      <a:pPr marL="0" marR="0" algn="just">
                        <a:spcBef>
                          <a:spcPts val="50"/>
                        </a:spcBef>
                        <a:buNone/>
                      </a:pPr>
                      <a:r>
                        <a:rPr lang="en-US" sz="1500" cap="none" spc="0">
                          <a:solidFill>
                            <a:schemeClr val="tx1"/>
                          </a:solidFill>
                          <a:effectLst/>
                        </a:rPr>
                        <a:t>Poor Service</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12700" cmpd="sng">
                      <a:noFill/>
                      <a:prstDash val="solid"/>
                    </a:lnT>
                    <a:lnB w="9525" cap="flat" cmpd="sng" algn="ctr">
                      <a:noFill/>
                      <a:prstDash val="solid"/>
                    </a:lnB>
                    <a:noFill/>
                  </a:tcPr>
                </a:tc>
                <a:tc>
                  <a:txBody>
                    <a:bodyPr/>
                    <a:lstStyle/>
                    <a:p>
                      <a:pPr marL="0" marR="0" algn="just">
                        <a:spcBef>
                          <a:spcPts val="50"/>
                        </a:spcBef>
                        <a:buNone/>
                      </a:pPr>
                      <a:r>
                        <a:rPr lang="en-US" sz="1500" cap="none" spc="0">
                          <a:solidFill>
                            <a:schemeClr val="tx1"/>
                          </a:solidFill>
                          <a:effectLst/>
                        </a:rPr>
                        <a:t>1.32-2.01</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12700" cmpd="sng">
                      <a:noFill/>
                      <a:prstDash val="solid"/>
                    </a:lnT>
                    <a:lnB w="9525" cap="flat" cmpd="sng" algn="ctr">
                      <a:noFill/>
                      <a:prstDash val="solid"/>
                    </a:lnB>
                    <a:noFill/>
                  </a:tcPr>
                </a:tc>
                <a:extLst>
                  <a:ext uri="{0D108BD9-81ED-4DB2-BD59-A6C34878D82A}">
                    <a16:rowId xmlns:a16="http://schemas.microsoft.com/office/drawing/2014/main" val="2959008636"/>
                  </a:ext>
                </a:extLst>
              </a:tr>
              <a:tr h="477504">
                <a:tc>
                  <a:txBody>
                    <a:bodyPr/>
                    <a:lstStyle/>
                    <a:p>
                      <a:pPr marL="0" marR="0" algn="just">
                        <a:spcBef>
                          <a:spcPts val="50"/>
                        </a:spcBef>
                        <a:buNone/>
                      </a:pPr>
                      <a:r>
                        <a:rPr lang="en-US" sz="1500" b="1" cap="none" spc="0">
                          <a:solidFill>
                            <a:schemeClr val="tx1"/>
                          </a:solidFill>
                          <a:effectLst/>
                        </a:rPr>
                        <a:t>F</a:t>
                      </a:r>
                      <a:endParaRPr lang="en-US" sz="1500" b="1"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9525" cap="flat" cmpd="sng" algn="ctr">
                      <a:solidFill>
                        <a:schemeClr val="tx1"/>
                      </a:solid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0" marR="0" algn="just">
                        <a:spcBef>
                          <a:spcPts val="50"/>
                        </a:spcBef>
                        <a:buNone/>
                      </a:pPr>
                      <a:r>
                        <a:rPr lang="en-US" sz="1500" cap="none" spc="0">
                          <a:solidFill>
                            <a:schemeClr val="tx1"/>
                          </a:solidFill>
                          <a:effectLst/>
                        </a:rPr>
                        <a:t>Very Poor Service</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tc>
                  <a:txBody>
                    <a:bodyPr/>
                    <a:lstStyle/>
                    <a:p>
                      <a:pPr marL="0" marR="0" algn="just">
                        <a:spcBef>
                          <a:spcPts val="50"/>
                        </a:spcBef>
                        <a:buNone/>
                      </a:pPr>
                      <a:r>
                        <a:rPr lang="en-US" sz="1500" cap="none" spc="0">
                          <a:solidFill>
                            <a:schemeClr val="tx1"/>
                          </a:solidFill>
                          <a:effectLst/>
                        </a:rPr>
                        <a:t>&lt;1.35</a:t>
                      </a:r>
                      <a:endParaRPr lang="en-US" sz="1500" cap="none" spc="0">
                        <a:solidFill>
                          <a:schemeClr val="tx1"/>
                        </a:solidFill>
                        <a:effectLst/>
                        <a:latin typeface="Times New Roman" panose="02020603050405020304" pitchFamily="18" charset="0"/>
                        <a:ea typeface="Times New Roman" panose="02020603050405020304" pitchFamily="18" charset="0"/>
                      </a:endParaRPr>
                    </a:p>
                  </a:txBody>
                  <a:tcPr marL="81525" marR="135203" marT="23293" marB="174697">
                    <a:lnL w="12700" cmpd="sng">
                      <a:noFill/>
                      <a:prstDash val="solid"/>
                    </a:lnL>
                    <a:lnR w="12700" cmpd="sng">
                      <a:noFill/>
                      <a:prstDash val="solid"/>
                    </a:lnR>
                    <a:lnT w="9525"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2633530813"/>
                  </a:ext>
                </a:extLst>
              </a:tr>
            </a:tbl>
          </a:graphicData>
        </a:graphic>
      </p:graphicFrame>
    </p:spTree>
    <p:extLst>
      <p:ext uri="{BB962C8B-B14F-4D97-AF65-F5344CB8AC3E}">
        <p14:creationId xmlns:p14="http://schemas.microsoft.com/office/powerpoint/2010/main" val="1755255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3F2F91-0200-6B17-A1DF-F79F4FC1BB55}"/>
              </a:ext>
            </a:extLst>
          </p:cNvPr>
          <p:cNvSpPr>
            <a:spLocks noGrp="1"/>
          </p:cNvSpPr>
          <p:nvPr>
            <p:ph type="title"/>
          </p:nvPr>
        </p:nvSpPr>
        <p:spPr>
          <a:xfrm>
            <a:off x="640080" y="1371600"/>
            <a:ext cx="5737859" cy="1097280"/>
          </a:xfrm>
        </p:spPr>
        <p:txBody>
          <a:bodyPr>
            <a:normAutofit/>
          </a:bodyPr>
          <a:lstStyle/>
          <a:p>
            <a:r>
              <a:rPr lang="en-US" dirty="0"/>
              <a:t>Conclusions</a:t>
            </a:r>
          </a:p>
        </p:txBody>
      </p:sp>
      <p:cxnSp>
        <p:nvCxnSpPr>
          <p:cNvPr id="24" name="Straight Connector 23">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4B133ADD-566D-9212-4E3E-0AA77B879957}"/>
              </a:ext>
            </a:extLst>
          </p:cNvPr>
          <p:cNvSpPr>
            <a:spLocks noGrp="1"/>
          </p:cNvSpPr>
          <p:nvPr>
            <p:ph idx="1"/>
          </p:nvPr>
        </p:nvSpPr>
        <p:spPr>
          <a:xfrm>
            <a:off x="640079" y="2633236"/>
            <a:ext cx="11007277" cy="3666980"/>
          </a:xfrm>
        </p:spPr>
        <p:txBody>
          <a:bodyPr>
            <a:normAutofit fontScale="92500" lnSpcReduction="20000"/>
          </a:bodyPr>
          <a:lstStyle/>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Traditional operational indicators alone are </a:t>
            </a:r>
            <a:r>
              <a:rPr kumimoji="0" lang="en-US" altLang="en-US" sz="1600" b="1" i="0" u="none" strike="noStrike" cap="none" normalizeH="0" baseline="0" dirty="0">
                <a:ln>
                  <a:noFill/>
                </a:ln>
                <a:effectLst/>
                <a:latin typeface="Arial" panose="020B0604020202020204" pitchFamily="34" charset="0"/>
              </a:rPr>
              <a:t>insufficient</a:t>
            </a:r>
            <a:r>
              <a:rPr kumimoji="0" lang="en-US" altLang="en-US" sz="1600" b="0" i="0" u="none" strike="noStrike" cap="none" normalizeH="0" baseline="0" dirty="0">
                <a:ln>
                  <a:noFill/>
                </a:ln>
                <a:effectLst/>
                <a:latin typeface="Arial" panose="020B0604020202020204" pitchFamily="34" charset="0"/>
              </a:rPr>
              <a:t> to capture the performance of sub-urban roads with high truck volumes.</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Developed a </a:t>
            </a:r>
            <a:r>
              <a:rPr kumimoji="0" lang="en-US" altLang="en-US" sz="1600" b="1" i="0" u="none" strike="noStrike" cap="none" normalizeH="0" baseline="0" dirty="0">
                <a:ln>
                  <a:noFill/>
                </a:ln>
                <a:effectLst/>
                <a:latin typeface="Arial" panose="020B0604020202020204" pitchFamily="34" charset="0"/>
              </a:rPr>
              <a:t>Truck Level of Service (Truck-LOS)</a:t>
            </a:r>
            <a:r>
              <a:rPr kumimoji="0" lang="en-US" altLang="en-US" sz="1600" b="0" i="0" u="none" strike="noStrike" cap="none" normalizeH="0" baseline="0" dirty="0">
                <a:ln>
                  <a:noFill/>
                </a:ln>
                <a:effectLst/>
                <a:latin typeface="Arial" panose="020B0604020202020204" pitchFamily="34" charset="0"/>
              </a:rPr>
              <a:t> framework based on </a:t>
            </a:r>
            <a:r>
              <a:rPr kumimoji="0" lang="en-US" altLang="en-US" sz="1600" b="1" i="0" u="none" strike="noStrike" cap="none" normalizeH="0" baseline="0" dirty="0">
                <a:ln>
                  <a:noFill/>
                </a:ln>
                <a:effectLst/>
                <a:latin typeface="Arial" panose="020B0604020202020204" pitchFamily="34" charset="0"/>
              </a:rPr>
              <a:t>truck drivers’ perception</a:t>
            </a:r>
            <a:r>
              <a:rPr kumimoji="0" lang="en-US" altLang="en-US" sz="1600" b="0" i="0" u="none" strike="noStrike" cap="none" normalizeH="0" baseline="0" dirty="0">
                <a:ln>
                  <a:noFill/>
                </a:ln>
                <a:effectLst/>
                <a:latin typeface="Arial" panose="020B0604020202020204" pitchFamily="34" charset="0"/>
              </a:rPr>
              <a:t> under heterogeneous traffic conditions.</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Integrated </a:t>
            </a:r>
            <a:r>
              <a:rPr kumimoji="0" lang="en-US" altLang="en-US" sz="1600" b="1" i="0" u="none" strike="noStrike" cap="none" normalizeH="0" baseline="0" dirty="0">
                <a:ln>
                  <a:noFill/>
                </a:ln>
                <a:effectLst/>
                <a:latin typeface="Arial" panose="020B0604020202020204" pitchFamily="34" charset="0"/>
              </a:rPr>
              <a:t>geometric, operational, environmental, and perceptual variables</a:t>
            </a:r>
            <a:r>
              <a:rPr kumimoji="0" lang="en-US" altLang="en-US" sz="1600" b="0" i="0" u="none" strike="noStrike" cap="none" normalizeH="0" baseline="0" dirty="0">
                <a:ln>
                  <a:noFill/>
                </a:ln>
                <a:effectLst/>
                <a:latin typeface="Arial" panose="020B0604020202020204" pitchFamily="34" charset="0"/>
              </a:rPr>
              <a:t> to ensure both </a:t>
            </a:r>
            <a:r>
              <a:rPr kumimoji="0" lang="en-US" altLang="en-US" sz="1600" b="1" i="0" u="none" strike="noStrike" cap="none" normalizeH="0" baseline="0" dirty="0">
                <a:ln>
                  <a:noFill/>
                </a:ln>
                <a:effectLst/>
                <a:latin typeface="Arial" panose="020B0604020202020204" pitchFamily="34" charset="0"/>
              </a:rPr>
              <a:t>measurable and experience-based</a:t>
            </a:r>
            <a:r>
              <a:rPr kumimoji="0" lang="en-US" altLang="en-US" sz="1600" b="0" i="0" u="none" strike="noStrike" cap="none" normalizeH="0" baseline="0" dirty="0">
                <a:ln>
                  <a:noFill/>
                </a:ln>
                <a:effectLst/>
                <a:latin typeface="Arial" panose="020B0604020202020204" pitchFamily="34" charset="0"/>
              </a:rPr>
              <a:t> relevance.</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Used </a:t>
            </a:r>
            <a:r>
              <a:rPr kumimoji="0" lang="en-US" altLang="en-US" sz="1600" b="1" i="0" u="none" strike="noStrike" cap="none" normalizeH="0" baseline="0" dirty="0">
                <a:ln>
                  <a:noFill/>
                </a:ln>
                <a:effectLst/>
                <a:latin typeface="Arial" panose="020B0604020202020204" pitchFamily="34" charset="0"/>
              </a:rPr>
              <a:t>partial Spearman correlation</a:t>
            </a:r>
            <a:r>
              <a:rPr kumimoji="0" lang="en-US" altLang="en-US" sz="1600" b="0" i="0" u="none" strike="noStrike" cap="none" normalizeH="0" baseline="0" dirty="0">
                <a:ln>
                  <a:noFill/>
                </a:ln>
                <a:effectLst/>
                <a:latin typeface="Arial" panose="020B0604020202020204" pitchFamily="34" charset="0"/>
              </a:rPr>
              <a:t> to select variables strongly associated with perceived service quality.</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The </a:t>
            </a:r>
            <a:r>
              <a:rPr kumimoji="0" lang="en-US" altLang="en-US" sz="1600" b="1" i="0" u="none" strike="noStrike" cap="none" normalizeH="0" baseline="0" dirty="0">
                <a:ln>
                  <a:noFill/>
                </a:ln>
                <a:effectLst/>
                <a:latin typeface="Arial" panose="020B0604020202020204" pitchFamily="34" charset="0"/>
              </a:rPr>
              <a:t>Bayesian Regularized Neural Network (BRNN)</a:t>
            </a:r>
            <a:r>
              <a:rPr kumimoji="0" lang="en-US" altLang="en-US" sz="1600" b="0" i="0" u="none" strike="noStrike" cap="none" normalizeH="0" baseline="0" dirty="0">
                <a:ln>
                  <a:noFill/>
                </a:ln>
                <a:effectLst/>
                <a:latin typeface="Arial" panose="020B0604020202020204" pitchFamily="34" charset="0"/>
              </a:rPr>
              <a:t> effectively modeled nonlinear and conditional interactions between variables.</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Achieved </a:t>
            </a:r>
            <a:r>
              <a:rPr kumimoji="0" lang="en-US" altLang="en-US" sz="1600" b="1" i="0" u="none" strike="noStrike" cap="none" normalizeH="0" baseline="0" dirty="0">
                <a:ln>
                  <a:noFill/>
                </a:ln>
                <a:effectLst/>
                <a:latin typeface="Arial" panose="020B0604020202020204" pitchFamily="34" charset="0"/>
              </a:rPr>
              <a:t>high predictive accuracy</a:t>
            </a:r>
            <a:r>
              <a:rPr kumimoji="0" lang="en-US" altLang="en-US" sz="1600" b="0" i="0" u="none" strike="noStrike" cap="none" normalizeH="0" baseline="0" dirty="0">
                <a:ln>
                  <a:noFill/>
                </a:ln>
                <a:effectLst/>
                <a:latin typeface="Arial" panose="020B0604020202020204" pitchFamily="34" charset="0"/>
              </a:rPr>
              <a:t> (Training R² = 0.9192, Testing R² = 0.8666).</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1" i="0" u="none" strike="noStrike" cap="none" normalizeH="0" baseline="0" dirty="0">
                <a:ln>
                  <a:noFill/>
                </a:ln>
                <a:effectLst/>
                <a:latin typeface="Arial" panose="020B0604020202020204" pitchFamily="34" charset="0"/>
              </a:rPr>
              <a:t>K-Means clustering</a:t>
            </a:r>
            <a:r>
              <a:rPr kumimoji="0" lang="en-US" altLang="en-US" sz="1600" b="0" i="0" u="none" strike="noStrike" cap="none" normalizeH="0" baseline="0" dirty="0">
                <a:ln>
                  <a:noFill/>
                </a:ln>
                <a:effectLst/>
                <a:latin typeface="Arial" panose="020B0604020202020204" pitchFamily="34" charset="0"/>
              </a:rPr>
              <a:t> classified continuous Truck-LOS predictions into </a:t>
            </a:r>
            <a:r>
              <a:rPr kumimoji="0" lang="en-US" altLang="en-US" sz="1600" b="1" i="0" u="none" strike="noStrike" cap="none" normalizeH="0" baseline="0" dirty="0">
                <a:ln>
                  <a:noFill/>
                </a:ln>
                <a:effectLst/>
                <a:latin typeface="Arial" panose="020B0604020202020204" pitchFamily="34" charset="0"/>
              </a:rPr>
              <a:t>A–F categories</a:t>
            </a:r>
            <a:r>
              <a:rPr kumimoji="0" lang="en-US" altLang="en-US" sz="1600" b="0" i="0" u="none" strike="noStrike" cap="none" normalizeH="0" baseline="0" dirty="0">
                <a:ln>
                  <a:noFill/>
                </a:ln>
                <a:effectLst/>
                <a:latin typeface="Arial" panose="020B0604020202020204" pitchFamily="34" charset="0"/>
              </a:rPr>
              <a:t> for practical interpretation.</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The perception-driven, AI-enabled framework provides an </a:t>
            </a:r>
            <a:r>
              <a:rPr kumimoji="0" lang="en-US" altLang="en-US" sz="1600" b="1" i="0" u="none" strike="noStrike" cap="none" normalizeH="0" baseline="0" dirty="0">
                <a:ln>
                  <a:noFill/>
                </a:ln>
                <a:effectLst/>
                <a:latin typeface="Arial" panose="020B0604020202020204" pitchFamily="34" charset="0"/>
              </a:rPr>
              <a:t>evidence-based approach</a:t>
            </a:r>
            <a:r>
              <a:rPr kumimoji="0" lang="en-US" altLang="en-US" sz="1600" b="0" i="0" u="none" strike="noStrike" cap="none" normalizeH="0" baseline="0" dirty="0">
                <a:ln>
                  <a:noFill/>
                </a:ln>
                <a:effectLst/>
                <a:latin typeface="Arial" panose="020B0604020202020204" pitchFamily="34" charset="0"/>
              </a:rPr>
              <a:t> to evaluate and compare sub-urban freight corridors.</a:t>
            </a:r>
          </a:p>
          <a:p>
            <a:pPr marL="0" marR="0" lvl="0" indent="0" defTabSz="914400" rtl="0" eaLnBrk="0" fontAlgn="base" latinLnBrk="0" hangingPunct="0">
              <a:lnSpc>
                <a:spcPct val="110000"/>
              </a:lnSpc>
              <a:spcBef>
                <a:spcPct val="0"/>
              </a:spcBef>
              <a:spcAft>
                <a:spcPts val="600"/>
              </a:spcAft>
              <a:buClrTx/>
              <a:buSzTx/>
              <a:buFontTx/>
              <a:buChar char="•"/>
              <a:tabLst/>
            </a:pPr>
            <a:r>
              <a:rPr kumimoji="0" lang="en-US" altLang="en-US" sz="1600" b="0" i="0" u="none" strike="noStrike" cap="none" normalizeH="0" baseline="0" dirty="0">
                <a:ln>
                  <a:noFill/>
                </a:ln>
                <a:effectLst/>
                <a:latin typeface="Arial" panose="020B0604020202020204" pitchFamily="34" charset="0"/>
              </a:rPr>
              <a:t>Represents a step toward </a:t>
            </a:r>
            <a:r>
              <a:rPr kumimoji="0" lang="en-US" altLang="en-US" sz="1600" b="1" i="0" u="none" strike="noStrike" cap="none" normalizeH="0" baseline="0" dirty="0">
                <a:ln>
                  <a:noFill/>
                </a:ln>
                <a:effectLst/>
                <a:latin typeface="Arial" panose="020B0604020202020204" pitchFamily="34" charset="0"/>
              </a:rPr>
              <a:t>human-centered, perception-based transport planning</a:t>
            </a:r>
            <a:r>
              <a:rPr kumimoji="0" lang="en-US" altLang="en-US" sz="1600" b="0" i="0" u="none" strike="noStrike" cap="none" normalizeH="0" baseline="0" dirty="0">
                <a:ln>
                  <a:noFill/>
                </a:ln>
                <a:effectLst/>
                <a:latin typeface="Arial" panose="020B0604020202020204" pitchFamily="34" charset="0"/>
              </a:rPr>
              <a:t> for India’s sub-urban logistics corridors.</a:t>
            </a:r>
          </a:p>
        </p:txBody>
      </p:sp>
    </p:spTree>
    <p:extLst>
      <p:ext uri="{BB962C8B-B14F-4D97-AF65-F5344CB8AC3E}">
        <p14:creationId xmlns:p14="http://schemas.microsoft.com/office/powerpoint/2010/main" val="3157221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5" name="Rectangle 34">
            <a:extLst>
              <a:ext uri="{FF2B5EF4-FFF2-40B4-BE49-F238E27FC236}">
                <a16:creationId xmlns:a16="http://schemas.microsoft.com/office/drawing/2014/main" id="{89BBA96D-760C-44C0-B94F-3FDC8357B2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Pen placed on top of a signature line">
            <a:extLst>
              <a:ext uri="{FF2B5EF4-FFF2-40B4-BE49-F238E27FC236}">
                <a16:creationId xmlns:a16="http://schemas.microsoft.com/office/drawing/2014/main" id="{B89CB14D-0B3A-BC81-82A0-E3678898B556}"/>
              </a:ext>
            </a:extLst>
          </p:cNvPr>
          <p:cNvPicPr>
            <a:picLocks noChangeAspect="1"/>
          </p:cNvPicPr>
          <p:nvPr/>
        </p:nvPicPr>
        <p:blipFill>
          <a:blip r:embed="rId2"/>
          <a:srcRect b="15730"/>
          <a:stretch>
            <a:fillRect/>
          </a:stretch>
        </p:blipFill>
        <p:spPr>
          <a:xfrm>
            <a:off x="20" y="10"/>
            <a:ext cx="12191980" cy="6857990"/>
          </a:xfrm>
          <a:prstGeom prst="rect">
            <a:avLst/>
          </a:prstGeom>
        </p:spPr>
      </p:pic>
      <p:sp useBgFill="1">
        <p:nvSpPr>
          <p:cNvPr id="37" name="Rectangle 36">
            <a:extLst>
              <a:ext uri="{FF2B5EF4-FFF2-40B4-BE49-F238E27FC236}">
                <a16:creationId xmlns:a16="http://schemas.microsoft.com/office/drawing/2014/main" id="{EAA5F1BF-F733-47EA-A79A-01F3AD5A79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90600" y="1071435"/>
            <a:ext cx="10208830" cy="47197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AFA74EE-7884-3265-AD53-4E759AC0AFFB}"/>
              </a:ext>
            </a:extLst>
          </p:cNvPr>
          <p:cNvSpPr>
            <a:spLocks noGrp="1"/>
          </p:cNvSpPr>
          <p:nvPr>
            <p:ph type="title"/>
          </p:nvPr>
        </p:nvSpPr>
        <p:spPr>
          <a:xfrm>
            <a:off x="1561863" y="1584797"/>
            <a:ext cx="3305701" cy="3584187"/>
          </a:xfrm>
        </p:spPr>
        <p:txBody>
          <a:bodyPr vert="horz" lIns="91440" tIns="45720" rIns="91440" bIns="45720" rtlCol="0" anchor="t">
            <a:normAutofit/>
          </a:bodyPr>
          <a:lstStyle/>
          <a:p>
            <a:r>
              <a:rPr lang="en-US" sz="3100"/>
              <a:t>Policy recommendations</a:t>
            </a:r>
          </a:p>
        </p:txBody>
      </p:sp>
      <p:sp>
        <p:nvSpPr>
          <p:cNvPr id="4" name="Rectangle 1">
            <a:extLst>
              <a:ext uri="{FF2B5EF4-FFF2-40B4-BE49-F238E27FC236}">
                <a16:creationId xmlns:a16="http://schemas.microsoft.com/office/drawing/2014/main" id="{5FBA3063-5EAE-3F50-AA41-20F54824EAC0}"/>
              </a:ext>
            </a:extLst>
          </p:cNvPr>
          <p:cNvSpPr>
            <a:spLocks noChangeArrowheads="1"/>
          </p:cNvSpPr>
          <p:nvPr/>
        </p:nvSpPr>
        <p:spPr bwMode="auto">
          <a:xfrm>
            <a:off x="5337314" y="1641371"/>
            <a:ext cx="5214006" cy="3532869"/>
          </a:xfrm>
          <a:prstGeom prst="rect">
            <a:avLst/>
          </a:prstGeom>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lIns="91440" tIns="45720" rIns="91440" bIns="45720" numCol="1" rtlCol="0" anchorCtr="0" compatLnSpc="1">
            <a:prstTxWarp prst="textNoShape">
              <a:avLst/>
            </a:prstTxWarp>
            <a:noAutofit/>
          </a:bodyPr>
          <a:lstStyle/>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1" i="0" u="none" strike="noStrike" cap="none" normalizeH="0" baseline="0" dirty="0">
                <a:ln>
                  <a:noFill/>
                </a:ln>
                <a:effectLst/>
              </a:rPr>
              <a:t>Incorporate Truck-LOS</a:t>
            </a:r>
            <a:r>
              <a:rPr kumimoji="0" lang="en-US" altLang="en-US" sz="1200" b="0" i="0" u="none" strike="noStrike" cap="none" normalizeH="0" baseline="0" dirty="0">
                <a:ln>
                  <a:noFill/>
                </a:ln>
                <a:effectLst/>
              </a:rPr>
              <a:t> as a supplementary performance indicator in </a:t>
            </a:r>
            <a:r>
              <a:rPr kumimoji="0" lang="en-US" altLang="en-US" sz="1200" b="1" i="0" u="none" strike="noStrike" cap="none" normalizeH="0" baseline="0" dirty="0">
                <a:ln>
                  <a:noFill/>
                </a:ln>
                <a:effectLst/>
              </a:rPr>
              <a:t>urban freight and sub-urban road design guidelines</a:t>
            </a:r>
            <a:r>
              <a:rPr kumimoji="0" lang="en-US" altLang="en-US" sz="1200" b="0" i="0" u="none" strike="noStrike" cap="none" normalizeH="0" baseline="0" dirty="0">
                <a:ln>
                  <a:noFill/>
                </a:ln>
                <a:effectLst/>
              </a:rPr>
              <a:t>.</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Prioritize </a:t>
            </a:r>
            <a:r>
              <a:rPr kumimoji="0" lang="en-US" altLang="en-US" sz="1200" b="1" i="0" u="none" strike="noStrike" cap="none" normalizeH="0" baseline="0" dirty="0">
                <a:ln>
                  <a:noFill/>
                </a:ln>
                <a:effectLst/>
              </a:rPr>
              <a:t>infrastructure upgrades</a:t>
            </a:r>
            <a:r>
              <a:rPr kumimoji="0" lang="en-US" altLang="en-US" sz="1200" b="0" i="0" u="none" strike="noStrike" cap="none" normalizeH="0" baseline="0" dirty="0">
                <a:ln>
                  <a:noFill/>
                </a:ln>
                <a:effectLst/>
              </a:rPr>
              <a:t> in parameters with strong perceptual influence:</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1" i="0" u="none" strike="noStrike" cap="none" normalizeH="0" baseline="0" dirty="0">
                <a:ln>
                  <a:noFill/>
                </a:ln>
                <a:effectLst/>
              </a:rPr>
              <a:t>Shoulder rehabilitation</a:t>
            </a:r>
            <a:r>
              <a:rPr kumimoji="0" lang="en-US" altLang="en-US" sz="1200" b="0" i="0" u="none" strike="noStrike" cap="none" normalizeH="0" baseline="0" dirty="0">
                <a:ln>
                  <a:noFill/>
                </a:ln>
                <a:effectLst/>
              </a:rPr>
              <a:t> and </a:t>
            </a:r>
            <a:r>
              <a:rPr kumimoji="0" lang="en-US" altLang="en-US" sz="1200" b="1" i="0" u="none" strike="noStrike" cap="none" normalizeH="0" baseline="0" dirty="0">
                <a:ln>
                  <a:noFill/>
                </a:ln>
                <a:effectLst/>
              </a:rPr>
              <a:t>road width enhancement</a:t>
            </a:r>
            <a:endParaRPr kumimoji="0" lang="en-US" altLang="en-US" sz="1200" b="0" i="0" u="none" strike="noStrike" cap="none" normalizeH="0" baseline="0" dirty="0">
              <a:ln>
                <a:noFill/>
              </a:ln>
              <a:effectLst/>
            </a:endParaRP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Use </a:t>
            </a:r>
            <a:r>
              <a:rPr kumimoji="0" lang="en-US" altLang="en-US" sz="1200" b="1" i="0" u="none" strike="noStrike" cap="none" normalizeH="0" baseline="0" dirty="0">
                <a:ln>
                  <a:noFill/>
                </a:ln>
                <a:effectLst/>
              </a:rPr>
              <a:t>Truck-LOS outcomes</a:t>
            </a:r>
            <a:r>
              <a:rPr kumimoji="0" lang="en-US" altLang="en-US" sz="1200" b="0" i="0" u="none" strike="noStrike" cap="none" normalizeH="0" baseline="0" dirty="0">
                <a:ln>
                  <a:noFill/>
                </a:ln>
                <a:effectLst/>
              </a:rPr>
              <a:t> to identify </a:t>
            </a:r>
            <a:r>
              <a:rPr kumimoji="0" lang="en-US" altLang="en-US" sz="1200" b="1" i="0" u="none" strike="noStrike" cap="none" normalizeH="0" baseline="0" dirty="0">
                <a:ln>
                  <a:noFill/>
                </a:ln>
                <a:effectLst/>
              </a:rPr>
              <a:t>sub-urban areas traffic evaluation </a:t>
            </a:r>
            <a:r>
              <a:rPr kumimoji="0" lang="en-US" altLang="en-US" sz="1200" b="0" i="0" u="none" strike="noStrike" cap="none" normalizeH="0" baseline="0" dirty="0">
                <a:ln>
                  <a:noFill/>
                </a:ln>
                <a:effectLst/>
              </a:rPr>
              <a:t>and allocate funds for freight corridor improvement.</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Encourage </a:t>
            </a:r>
            <a:r>
              <a:rPr kumimoji="0" lang="en-US" altLang="en-US" sz="1200" b="1" i="0" u="none" strike="noStrike" cap="none" normalizeH="0" baseline="0" dirty="0">
                <a:ln>
                  <a:noFill/>
                </a:ln>
                <a:effectLst/>
              </a:rPr>
              <a:t>data-driven and perception-based decision-making</a:t>
            </a:r>
            <a:r>
              <a:rPr kumimoji="0" lang="en-US" altLang="en-US" sz="1200" b="0" i="0" u="none" strike="noStrike" cap="none" normalizeH="0" baseline="0" dirty="0">
                <a:ln>
                  <a:noFill/>
                </a:ln>
                <a:effectLst/>
              </a:rPr>
              <a:t> in transport policy formulation.</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Integrate </a:t>
            </a:r>
            <a:r>
              <a:rPr kumimoji="0" lang="en-US" altLang="en-US" sz="1200" b="1" i="0" u="none" strike="noStrike" cap="none" normalizeH="0" baseline="0" dirty="0">
                <a:ln>
                  <a:noFill/>
                </a:ln>
                <a:effectLst/>
              </a:rPr>
              <a:t>driver feedback mechanisms</a:t>
            </a:r>
            <a:r>
              <a:rPr kumimoji="0" lang="en-US" altLang="en-US" sz="1200" b="0" i="0" u="none" strike="noStrike" cap="none" normalizeH="0" baseline="0" dirty="0">
                <a:ln>
                  <a:noFill/>
                </a:ln>
                <a:effectLst/>
              </a:rPr>
              <a:t> into periodic road performance assessments.</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Promote </a:t>
            </a:r>
            <a:r>
              <a:rPr kumimoji="0" lang="en-US" altLang="en-US" sz="1200" b="1" i="0" u="none" strike="noStrike" cap="none" normalizeH="0" baseline="0" dirty="0">
                <a:ln>
                  <a:noFill/>
                </a:ln>
                <a:effectLst/>
              </a:rPr>
              <a:t>AI-based analytical tools</a:t>
            </a:r>
            <a:r>
              <a:rPr kumimoji="0" lang="en-US" altLang="en-US" sz="1200" b="0" i="0" u="none" strike="noStrike" cap="none" normalizeH="0" baseline="0" dirty="0">
                <a:ln>
                  <a:noFill/>
                </a:ln>
                <a:effectLst/>
              </a:rPr>
              <a:t> (like BRNN and clustering) for real-time freight corridor monitoring.</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Align infrastructure development with </a:t>
            </a:r>
            <a:r>
              <a:rPr kumimoji="0" lang="en-US" altLang="en-US" sz="1200" b="1" i="0" u="none" strike="noStrike" cap="none" normalizeH="0" baseline="0" dirty="0">
                <a:ln>
                  <a:noFill/>
                </a:ln>
                <a:effectLst/>
              </a:rPr>
              <a:t>driver comfort and safety</a:t>
            </a:r>
            <a:r>
              <a:rPr kumimoji="0" lang="en-US" altLang="en-US" sz="1200" b="0" i="0" u="none" strike="noStrike" cap="none" normalizeH="0" baseline="0" dirty="0">
                <a:ln>
                  <a:noFill/>
                </a:ln>
                <a:effectLst/>
              </a:rPr>
              <a:t> to improve </a:t>
            </a:r>
            <a:r>
              <a:rPr kumimoji="0" lang="en-US" altLang="en-US" sz="1200" b="1" i="0" u="none" strike="noStrike" cap="none" normalizeH="0" baseline="0" dirty="0">
                <a:ln>
                  <a:noFill/>
                </a:ln>
                <a:effectLst/>
              </a:rPr>
              <a:t>freight mobility and supply-chain efficiency</a:t>
            </a:r>
            <a:r>
              <a:rPr kumimoji="0" lang="en-US" altLang="en-US" sz="1200" b="0" i="0" u="none" strike="noStrike" cap="none" normalizeH="0" baseline="0" dirty="0">
                <a:ln>
                  <a:noFill/>
                </a:ln>
                <a:effectLst/>
              </a:rPr>
              <a:t>.</a:t>
            </a:r>
          </a:p>
          <a:p>
            <a:pPr marL="0" marR="0" lvl="0" indent="0" fontAlgn="base">
              <a:lnSpc>
                <a:spcPct val="110000"/>
              </a:lnSpc>
              <a:spcBef>
                <a:spcPct val="0"/>
              </a:spcBef>
              <a:spcAft>
                <a:spcPts val="600"/>
              </a:spcAft>
              <a:buClrTx/>
              <a:buSzPct val="87000"/>
              <a:buFont typeface="Arial" panose="020B0604020202020204" pitchFamily="34" charset="0"/>
              <a:buChar char="•"/>
              <a:tabLst/>
            </a:pPr>
            <a:r>
              <a:rPr kumimoji="0" lang="en-US" altLang="en-US" sz="1200" b="0" i="0" u="none" strike="noStrike" cap="none" normalizeH="0" baseline="0" dirty="0">
                <a:ln>
                  <a:noFill/>
                </a:ln>
                <a:effectLst/>
              </a:rPr>
              <a:t>Contribute to </a:t>
            </a:r>
            <a:r>
              <a:rPr kumimoji="0" lang="en-US" altLang="en-US" sz="1200" b="1" i="0" u="none" strike="noStrike" cap="none" normalizeH="0" baseline="0" dirty="0">
                <a:ln>
                  <a:noFill/>
                </a:ln>
                <a:effectLst/>
              </a:rPr>
              <a:t>sustainable and competitive logistics systems</a:t>
            </a:r>
            <a:r>
              <a:rPr kumimoji="0" lang="en-US" altLang="en-US" sz="1200" b="0" i="0" u="none" strike="noStrike" cap="none" normalizeH="0" baseline="0" dirty="0">
                <a:ln>
                  <a:noFill/>
                </a:ln>
                <a:effectLst/>
              </a:rPr>
              <a:t> supporting India’s economic growth.</a:t>
            </a:r>
          </a:p>
        </p:txBody>
      </p:sp>
      <p:cxnSp>
        <p:nvCxnSpPr>
          <p:cNvPr id="39" name="Straight Connector 38">
            <a:extLst>
              <a:ext uri="{FF2B5EF4-FFF2-40B4-BE49-F238E27FC236}">
                <a16:creationId xmlns:a16="http://schemas.microsoft.com/office/drawing/2014/main" id="{652938D1-813E-4650-AAB9-E09257454FF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83456" y="5765296"/>
            <a:ext cx="10215974" cy="0"/>
          </a:xfrm>
          <a:prstGeom prst="line">
            <a:avLst/>
          </a:prstGeom>
          <a:ln w="762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6224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1375EA-A3AF-434A-E2AD-6BB865406122}"/>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9524B57D-434C-E646-FB1B-1A2AA00AA1A8}"/>
              </a:ext>
            </a:extLst>
          </p:cNvPr>
          <p:cNvSpPr>
            <a:spLocks noGrp="1"/>
          </p:cNvSpPr>
          <p:nvPr>
            <p:ph idx="1"/>
          </p:nvPr>
        </p:nvSpPr>
        <p:spPr>
          <a:xfrm>
            <a:off x="640080" y="2053652"/>
            <a:ext cx="10890928" cy="4145980"/>
          </a:xfrm>
        </p:spPr>
        <p:txBody>
          <a:bodyPr>
            <a:normAutofit lnSpcReduction="10000"/>
          </a:bodyPr>
          <a:lstStyle/>
          <a:p>
            <a:pPr lvl="0"/>
            <a:r>
              <a:rPr lang="de-DE" sz="900" dirty="0"/>
              <a:t>Afroz, F., &amp; Singh, E. B. (2023). </a:t>
            </a:r>
            <a:r>
              <a:rPr lang="en-US" sz="900" dirty="0"/>
              <a:t>Congestion modelling and level of service assessment of urban roads in mixed traffic conditions. </a:t>
            </a:r>
            <a:r>
              <a:rPr lang="en-US" sz="900" i="1" dirty="0"/>
              <a:t>International Journal of Innovative Research in Computer Science &amp; Technology</a:t>
            </a:r>
            <a:r>
              <a:rPr lang="en-US" sz="900" dirty="0"/>
              <a:t>, </a:t>
            </a:r>
            <a:r>
              <a:rPr lang="en-US" sz="900" i="1" dirty="0"/>
              <a:t>11</a:t>
            </a:r>
            <a:r>
              <a:rPr lang="en-US" sz="900" dirty="0"/>
              <a:t>(1), 17-20.</a:t>
            </a:r>
          </a:p>
          <a:p>
            <a:pPr lvl="0"/>
            <a:r>
              <a:rPr lang="en-US" sz="900" dirty="0"/>
              <a:t>Ahmed, A., Khan, F., Rizvi, S. F. A., </a:t>
            </a:r>
            <a:r>
              <a:rPr lang="en-US" sz="900" dirty="0" err="1"/>
              <a:t>Outay</a:t>
            </a:r>
            <a:r>
              <a:rPr lang="en-US" sz="900" dirty="0"/>
              <a:t>, F., Ahmed, M. F., &amp; Adnan, M. (2025). Level of Service Criteria for Urban Arterials with Heterogeneous and Undisciplined Traffic Streams. </a:t>
            </a:r>
            <a:r>
              <a:rPr lang="en-US" sz="900" i="1" dirty="0"/>
              <a:t>Sustainability</a:t>
            </a:r>
            <a:r>
              <a:rPr lang="en-US" sz="900" dirty="0"/>
              <a:t>, 17(11), 5126.</a:t>
            </a:r>
          </a:p>
          <a:p>
            <a:pPr lvl="0"/>
            <a:r>
              <a:rPr lang="en-US" sz="900" dirty="0"/>
              <a:t>Ali, K. S., &amp; Abid, N. M. (2021, February). The importance of google maps for traffic in calculating the level of service for the road and traffic delay. In </a:t>
            </a:r>
            <a:r>
              <a:rPr lang="en-US" sz="900" i="1" dirty="0"/>
              <a:t>IOP Conference Series: Materials Science and Engineering</a:t>
            </a:r>
            <a:r>
              <a:rPr lang="en-US" sz="900" dirty="0"/>
              <a:t> (Vol. 1076, No. 1, p. 012015). IOP Publishing.</a:t>
            </a:r>
          </a:p>
          <a:p>
            <a:pPr lvl="0"/>
            <a:r>
              <a:rPr lang="en-US" sz="900" dirty="0"/>
              <a:t>Bhattarai, A., &amp; Bastola, P. N. (2022). Effects of roadside friction on traffic flow parameters and level of service of urban arterials: A case study of Pokhara Metropolitan City. </a:t>
            </a:r>
            <a:r>
              <a:rPr lang="en-US" sz="900" i="1" dirty="0"/>
              <a:t>Case Stud Transport Policy</a:t>
            </a:r>
            <a:r>
              <a:rPr lang="en-US" sz="900" dirty="0"/>
              <a:t>, </a:t>
            </a:r>
            <a:r>
              <a:rPr lang="en-US" sz="900" i="1" dirty="0"/>
              <a:t>10</a:t>
            </a:r>
            <a:r>
              <a:rPr lang="en-US" sz="900" dirty="0"/>
              <a:t>(1), 204-12.</a:t>
            </a:r>
          </a:p>
          <a:p>
            <a:pPr lvl="0"/>
            <a:r>
              <a:rPr lang="en-US" sz="900" dirty="0"/>
              <a:t>Fattah, M. A., Morshed, S. R., &amp; </a:t>
            </a:r>
            <a:r>
              <a:rPr lang="en-US" sz="900" dirty="0" err="1"/>
              <a:t>Kafy</a:t>
            </a:r>
            <a:r>
              <a:rPr lang="en-US" sz="900" dirty="0"/>
              <a:t>, A. A. (2022). Insights into the socio-economic impacts of traffic congestion in the port and industrial areas of Chittagong city, Bangladesh. </a:t>
            </a:r>
            <a:r>
              <a:rPr lang="en-US" sz="900" i="1" dirty="0"/>
              <a:t>Transportation Engineering</a:t>
            </a:r>
            <a:r>
              <a:rPr lang="en-US" sz="900" dirty="0"/>
              <a:t>, </a:t>
            </a:r>
            <a:r>
              <a:rPr lang="en-US" sz="900" i="1" dirty="0"/>
              <a:t>9</a:t>
            </a:r>
            <a:r>
              <a:rPr lang="en-US" sz="900" dirty="0"/>
              <a:t>, 100122.</a:t>
            </a:r>
          </a:p>
          <a:p>
            <a:pPr lvl="0"/>
            <a:r>
              <a:rPr lang="en-US" sz="900" dirty="0"/>
              <a:t>Flores, A., Suarez, R., &amp; Sanchez, A. (2024). Assessment of methods to estimate the level of service on third-class roads. In </a:t>
            </a:r>
            <a:r>
              <a:rPr lang="en-US" sz="900" i="1" dirty="0"/>
              <a:t>Emerging Cutting-Edge Developments in Intelligent Traffic and Transportation Systems</a:t>
            </a:r>
            <a:r>
              <a:rPr lang="en-US" sz="900" dirty="0"/>
              <a:t> (pp. 243-252). IOS Press.</a:t>
            </a:r>
          </a:p>
          <a:p>
            <a:pPr lvl="0"/>
            <a:r>
              <a:rPr lang="en-US" sz="900" dirty="0"/>
              <a:t>Guerrieri, M. (2024). A practical method for assessing sustainable traffic levels of roundabouts in urban areas using the macroscopic fundamental diagram. </a:t>
            </a:r>
            <a:r>
              <a:rPr lang="en-US" sz="900" i="1" dirty="0"/>
              <a:t>Sustainable Futures</a:t>
            </a:r>
            <a:r>
              <a:rPr lang="en-US" sz="900" dirty="0"/>
              <a:t>, </a:t>
            </a:r>
            <a:r>
              <a:rPr lang="en-US" sz="900" i="1" dirty="0"/>
              <a:t>7</a:t>
            </a:r>
            <a:r>
              <a:rPr lang="en-US" sz="900" dirty="0"/>
              <a:t>, 100157.</a:t>
            </a:r>
          </a:p>
          <a:p>
            <a:pPr lvl="0"/>
            <a:r>
              <a:rPr lang="de-DE" sz="900" dirty="0"/>
              <a:t>Marazi, N. F., Majumdar, B. B., Sahu, P. K., Panda, S., &amp; Koramati, S. (2023). </a:t>
            </a:r>
            <a:r>
              <a:rPr lang="en-US" sz="900" dirty="0"/>
              <a:t>Traffic congestion Assessment Tool for Urban roads based on traffic and geometric characteristics: A case of Hyderabad, India</a:t>
            </a:r>
            <a:r>
              <a:rPr lang="en-US" sz="900" i="1" dirty="0"/>
              <a:t>. Journal of transportation engineering, Part A: Systems</a:t>
            </a:r>
            <a:r>
              <a:rPr lang="en-US" sz="900" dirty="0"/>
              <a:t>, </a:t>
            </a:r>
            <a:r>
              <a:rPr lang="en-US" sz="900" i="1" dirty="0"/>
              <a:t>149</a:t>
            </a:r>
            <a:r>
              <a:rPr lang="en-US" sz="900" dirty="0"/>
              <a:t>(11), 04023106.</a:t>
            </a:r>
          </a:p>
          <a:p>
            <a:pPr lvl="0"/>
            <a:r>
              <a:rPr lang="en-US" sz="900" dirty="0"/>
              <a:t>Paul, S., Kumar, V.C., Chandrashekar, R., Nagpal, A., Khan, I., Raed, I., Raed., Rawya, Sharma, N. (2024). Capacity of Heterogeneous Traffic in Urban Areas: A Level of Service Estimation. </a:t>
            </a:r>
            <a:r>
              <a:rPr lang="en-US" sz="900" i="1" dirty="0"/>
              <a:t>E3S Web of Conf</a:t>
            </a:r>
            <a:r>
              <a:rPr lang="en-US" sz="900" dirty="0"/>
              <a:t>. 529 03012</a:t>
            </a:r>
          </a:p>
          <a:p>
            <a:pPr lvl="0"/>
            <a:r>
              <a:rPr lang="en-US" sz="900" dirty="0"/>
              <a:t>Sahoo, S., Sudha, C., &amp; Kumar Bhuyan, P. (2025). Generalized Additive Models to assess Truck Driver's Perceived LOS of Signalized Intersections. </a:t>
            </a:r>
            <a:r>
              <a:rPr lang="en-US" sz="900" i="1" dirty="0"/>
              <a:t>Transportation Research Procedia</a:t>
            </a:r>
            <a:r>
              <a:rPr lang="en-US" sz="900" dirty="0"/>
              <a:t>, </a:t>
            </a:r>
            <a:r>
              <a:rPr lang="en-US" sz="900" i="1" dirty="0"/>
              <a:t>82</a:t>
            </a:r>
            <a:r>
              <a:rPr lang="en-US" sz="900" dirty="0"/>
              <a:t>, 2232-2244.</a:t>
            </a:r>
          </a:p>
          <a:p>
            <a:pPr lvl="0"/>
            <a:r>
              <a:rPr lang="en-US" sz="900" dirty="0"/>
              <a:t>Zhao, J., Xu, H., Zhang, Y., Tian, Y., &amp; Liu, H. (2021). Traffic volume detection using infrastructure-based LiDAR under different levels of service conditions. </a:t>
            </a:r>
            <a:r>
              <a:rPr lang="en-US" sz="900" i="1" dirty="0"/>
              <a:t>Journal of Transportation Engineering, Part A: Systems</a:t>
            </a:r>
            <a:r>
              <a:rPr lang="en-US" sz="900" dirty="0"/>
              <a:t>, </a:t>
            </a:r>
            <a:r>
              <a:rPr lang="en-US" sz="900" i="1" dirty="0"/>
              <a:t>147</a:t>
            </a:r>
            <a:r>
              <a:rPr lang="en-US" sz="900" dirty="0"/>
              <a:t>(11), 04021080.</a:t>
            </a:r>
          </a:p>
        </p:txBody>
      </p:sp>
    </p:spTree>
    <p:extLst>
      <p:ext uri="{BB962C8B-B14F-4D97-AF65-F5344CB8AC3E}">
        <p14:creationId xmlns:p14="http://schemas.microsoft.com/office/powerpoint/2010/main" val="42209048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772B14-19AF-226E-1337-6918DE80736B}"/>
              </a:ext>
            </a:extLst>
          </p:cNvPr>
          <p:cNvSpPr>
            <a:spLocks noGrp="1"/>
          </p:cNvSpPr>
          <p:nvPr>
            <p:ph type="title"/>
          </p:nvPr>
        </p:nvSpPr>
        <p:spPr/>
        <p:txBody>
          <a:bodyPr>
            <a:normAutofit fontScale="90000"/>
          </a:bodyPr>
          <a:lstStyle/>
          <a:p>
            <a:r>
              <a:rPr lang="en-US" dirty="0"/>
              <a:t>Motivations</a:t>
            </a:r>
            <a:br>
              <a:rPr lang="en-US" dirty="0"/>
            </a:br>
            <a:r>
              <a:rPr lang="en-US" dirty="0"/>
              <a:t>Why Study Truck Level of Service (LOS) in Indian Cities?</a:t>
            </a:r>
            <a:br>
              <a:rPr lang="en-US" dirty="0"/>
            </a:br>
            <a:endParaRPr lang="en-US" dirty="0"/>
          </a:p>
        </p:txBody>
      </p:sp>
      <p:sp>
        <p:nvSpPr>
          <p:cNvPr id="3" name="Content Placeholder 2">
            <a:extLst>
              <a:ext uri="{FF2B5EF4-FFF2-40B4-BE49-F238E27FC236}">
                <a16:creationId xmlns:a16="http://schemas.microsoft.com/office/drawing/2014/main" id="{11D4F56E-1C39-E14D-E208-9221082D7CC3}"/>
              </a:ext>
            </a:extLst>
          </p:cNvPr>
          <p:cNvSpPr>
            <a:spLocks noGrp="1"/>
          </p:cNvSpPr>
          <p:nvPr>
            <p:ph idx="1"/>
          </p:nvPr>
        </p:nvSpPr>
        <p:spPr/>
        <p:txBody>
          <a:bodyPr>
            <a:normAutofit fontScale="92500" lnSpcReduction="10000"/>
          </a:bodyPr>
          <a:lstStyle/>
          <a:p>
            <a:r>
              <a:rPr lang="en-US" dirty="0"/>
              <a:t>Urban freight movement is vital for city economies but faces </a:t>
            </a:r>
            <a:r>
              <a:rPr lang="en-US" b="1" dirty="0"/>
              <a:t>severe operational challenges</a:t>
            </a:r>
            <a:r>
              <a:rPr lang="en-US" dirty="0"/>
              <a:t> in India.</a:t>
            </a:r>
          </a:p>
          <a:p>
            <a:r>
              <a:rPr lang="en-US" b="1" dirty="0"/>
              <a:t>Trucks share road space</a:t>
            </a:r>
            <a:r>
              <a:rPr lang="en-US" dirty="0"/>
              <a:t> with heterogeneous traffic—cars, two-wheelers, buses, and non-motorized vehicles.</a:t>
            </a:r>
          </a:p>
          <a:p>
            <a:r>
              <a:rPr lang="en-US" dirty="0"/>
              <a:t>Existing </a:t>
            </a:r>
            <a:r>
              <a:rPr lang="en-US" b="1" dirty="0"/>
              <a:t>LOS frameworks are car-oriented</a:t>
            </a:r>
            <a:r>
              <a:rPr lang="en-US" dirty="0"/>
              <a:t> and overlook the </a:t>
            </a:r>
            <a:r>
              <a:rPr lang="en-US" b="1" dirty="0"/>
              <a:t>unique performance and perception</a:t>
            </a:r>
            <a:r>
              <a:rPr lang="en-US" dirty="0"/>
              <a:t> of truck drivers.</a:t>
            </a:r>
          </a:p>
          <a:p>
            <a:r>
              <a:rPr lang="en-US" dirty="0"/>
              <a:t>Poor truck mobility affects </a:t>
            </a:r>
            <a:r>
              <a:rPr lang="en-US" b="1" dirty="0"/>
              <a:t>logistics efficiency</a:t>
            </a:r>
            <a:r>
              <a:rPr lang="en-US" dirty="0"/>
              <a:t>, </a:t>
            </a:r>
            <a:r>
              <a:rPr lang="en-US" b="1" dirty="0"/>
              <a:t>delivery reliability</a:t>
            </a:r>
            <a:r>
              <a:rPr lang="en-US" dirty="0"/>
              <a:t>, and contributes to </a:t>
            </a:r>
            <a:r>
              <a:rPr lang="en-US" b="1" dirty="0"/>
              <a:t>urban congestion</a:t>
            </a:r>
            <a:r>
              <a:rPr lang="en-US" dirty="0"/>
              <a:t>.</a:t>
            </a:r>
          </a:p>
          <a:p>
            <a:r>
              <a:rPr lang="en-US" dirty="0"/>
              <a:t>There is a </a:t>
            </a:r>
            <a:r>
              <a:rPr lang="en-US" b="1" dirty="0"/>
              <a:t>need for a human-centered evaluation</a:t>
            </a:r>
            <a:r>
              <a:rPr lang="en-US" dirty="0"/>
              <a:t> of service quality, reflecting truck drivers’ on-road experience.</a:t>
            </a:r>
            <a:endParaRPr lang="en-US" b="1" dirty="0"/>
          </a:p>
        </p:txBody>
      </p:sp>
    </p:spTree>
    <p:extLst>
      <p:ext uri="{BB962C8B-B14F-4D97-AF65-F5344CB8AC3E}">
        <p14:creationId xmlns:p14="http://schemas.microsoft.com/office/powerpoint/2010/main" val="35938433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A87E8D-A446-6E3C-39A9-DF4FCA4FC122}"/>
              </a:ext>
            </a:extLst>
          </p:cNvPr>
          <p:cNvSpPr>
            <a:spLocks noGrp="1"/>
          </p:cNvSpPr>
          <p:nvPr>
            <p:ph type="title"/>
          </p:nvPr>
        </p:nvSpPr>
        <p:spPr/>
        <p:txBody>
          <a:bodyPr>
            <a:normAutofit fontScale="90000"/>
          </a:bodyPr>
          <a:lstStyle/>
          <a:p>
            <a:r>
              <a:rPr lang="en-US" dirty="0"/>
              <a:t>Research Gap</a:t>
            </a:r>
            <a:br>
              <a:rPr lang="en-US" dirty="0"/>
            </a:br>
            <a:r>
              <a:rPr lang="en-US" dirty="0"/>
              <a:t>Limitations of Existing LOS Studies</a:t>
            </a:r>
          </a:p>
        </p:txBody>
      </p:sp>
      <p:sp>
        <p:nvSpPr>
          <p:cNvPr id="4" name="Rectangle 1">
            <a:extLst>
              <a:ext uri="{FF2B5EF4-FFF2-40B4-BE49-F238E27FC236}">
                <a16:creationId xmlns:a16="http://schemas.microsoft.com/office/drawing/2014/main" id="{6D7BF290-CE13-7EA7-4565-C82261DC8D9B}"/>
              </a:ext>
            </a:extLst>
          </p:cNvPr>
          <p:cNvSpPr>
            <a:spLocks noGrp="1" noChangeArrowheads="1"/>
          </p:cNvSpPr>
          <p:nvPr>
            <p:ph idx="1"/>
          </p:nvPr>
        </p:nvSpPr>
        <p:spPr bwMode="auto">
          <a:xfrm>
            <a:off x="640081" y="3210326"/>
            <a:ext cx="10271760" cy="2412455"/>
          </a:xfrm>
          <a:prstGeom prst="rect">
            <a:avLst/>
          </a:prstGeom>
        </p:spPr>
        <p:txBody>
          <a:bodyPr vert="horz" lIns="91440" tIns="45720" rIns="91440" bIns="45720" rtlCol="0">
            <a:normAutofit fontScale="70000" lnSpcReduction="20000"/>
          </a:bodyPr>
          <a:lstStyle/>
          <a:p>
            <a:r>
              <a:rPr lang="en-US" altLang="en-US" dirty="0"/>
              <a:t>Conventional LOS models use speed, delay, or V/C ratios, focusing mainly on passenger vehicles.</a:t>
            </a:r>
          </a:p>
          <a:p>
            <a:r>
              <a:rPr lang="en-US" altLang="en-US" dirty="0"/>
              <a:t>Truck performance is influenced by road width, maneuvering space, and surrounding traffic composition—often ignored in standard methods.</a:t>
            </a:r>
          </a:p>
          <a:p>
            <a:r>
              <a:rPr lang="en-US" altLang="en-US" dirty="0"/>
              <a:t>Few studies integrate driver perception with measurable roadway and traffic characteristics.</a:t>
            </a:r>
          </a:p>
          <a:p>
            <a:r>
              <a:rPr lang="en-US" altLang="en-US" dirty="0"/>
              <a:t>There is a lack of quantitative frameworks linking physical infrastructure and driver experience in Indian urban contexts.</a:t>
            </a:r>
          </a:p>
          <a:p>
            <a:r>
              <a:rPr lang="en-US" altLang="en-US" dirty="0"/>
              <a:t>Need for robust modeling capable of handling nonlinear relationships between infrastructure variables and perceived service quality.</a:t>
            </a:r>
          </a:p>
        </p:txBody>
      </p:sp>
    </p:spTree>
    <p:extLst>
      <p:ext uri="{BB962C8B-B14F-4D97-AF65-F5344CB8AC3E}">
        <p14:creationId xmlns:p14="http://schemas.microsoft.com/office/powerpoint/2010/main" val="27544047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8A48C1-AE41-91AF-2233-5B87187672EC}"/>
              </a:ext>
            </a:extLst>
          </p:cNvPr>
          <p:cNvSpPr>
            <a:spLocks noGrp="1"/>
          </p:cNvSpPr>
          <p:nvPr>
            <p:ph type="title"/>
          </p:nvPr>
        </p:nvSpPr>
        <p:spPr/>
        <p:txBody>
          <a:bodyPr/>
          <a:lstStyle/>
          <a:p>
            <a:r>
              <a:rPr lang="en-US" dirty="0"/>
              <a:t>Objectives of the Study</a:t>
            </a:r>
          </a:p>
        </p:txBody>
      </p:sp>
      <p:sp>
        <p:nvSpPr>
          <p:cNvPr id="4" name="Rectangle 1">
            <a:extLst>
              <a:ext uri="{FF2B5EF4-FFF2-40B4-BE49-F238E27FC236}">
                <a16:creationId xmlns:a16="http://schemas.microsoft.com/office/drawing/2014/main" id="{8966C5BE-77F7-D386-9B54-C16C1703698A}"/>
              </a:ext>
            </a:extLst>
          </p:cNvPr>
          <p:cNvSpPr>
            <a:spLocks noGrp="1" noChangeArrowheads="1"/>
          </p:cNvSpPr>
          <p:nvPr>
            <p:ph idx="1"/>
          </p:nvPr>
        </p:nvSpPr>
        <p:spPr bwMode="auto">
          <a:xfrm>
            <a:off x="640081" y="3210326"/>
            <a:ext cx="10509700" cy="2412455"/>
          </a:xfrm>
          <a:prstGeom prst="rect">
            <a:avLst/>
          </a:prstGeom>
        </p:spPr>
        <p:txBody>
          <a:bodyPr vert="horz" lIns="91440" tIns="45720" rIns="91440" bIns="45720" rtlCol="0">
            <a:normAutofit fontScale="70000" lnSpcReduction="20000"/>
          </a:bodyPr>
          <a:lstStyle/>
          <a:p>
            <a:r>
              <a:rPr lang="en-US" altLang="en-US" dirty="0"/>
              <a:t>To develop a Perception-Based Truck Level of Service (Truck-PLOS) model for urban freight corridors.</a:t>
            </a:r>
          </a:p>
          <a:p>
            <a:r>
              <a:rPr lang="en-US" altLang="en-US" dirty="0"/>
              <a:t>To analyze key influencing variables such as effective road width, available shoulder width, pavement condition index, percentage of truck traffic, speed ratio, presence of lighting and reflectors, obstruction due to transit stops, V/C ratio, and speed variability among modes.</a:t>
            </a:r>
          </a:p>
          <a:p>
            <a:r>
              <a:rPr lang="en-US" altLang="en-US" dirty="0"/>
              <a:t>To model the relationship between these variables and drivers perceived LOS using a Bayesian Regularized Neural Network (BRNN).</a:t>
            </a:r>
          </a:p>
          <a:p>
            <a:r>
              <a:rPr lang="en-US" altLang="en-US" dirty="0"/>
              <a:t>To validate the model’s performance (Training R² = 0.9192, Testing R² = 0.8666).</a:t>
            </a:r>
          </a:p>
          <a:p>
            <a:r>
              <a:rPr lang="en-US" altLang="en-US" dirty="0"/>
              <a:t>To recommend policy measures for improving truck mobility and infrastructure design in sub-urban freight corridors.</a:t>
            </a:r>
          </a:p>
        </p:txBody>
      </p:sp>
    </p:spTree>
    <p:extLst>
      <p:ext uri="{BB962C8B-B14F-4D97-AF65-F5344CB8AC3E}">
        <p14:creationId xmlns:p14="http://schemas.microsoft.com/office/powerpoint/2010/main" val="28097528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CDC172-1F76-CA24-8C4B-B987D58109A3}"/>
              </a:ext>
            </a:extLst>
          </p:cNvPr>
          <p:cNvSpPr>
            <a:spLocks noGrp="1"/>
          </p:cNvSpPr>
          <p:nvPr>
            <p:ph type="title"/>
          </p:nvPr>
        </p:nvSpPr>
        <p:spPr/>
        <p:txBody>
          <a:bodyPr/>
          <a:lstStyle/>
          <a:p>
            <a:r>
              <a:rPr lang="en-US" dirty="0"/>
              <a:t>Study Framework</a:t>
            </a:r>
          </a:p>
        </p:txBody>
      </p:sp>
      <p:sp>
        <p:nvSpPr>
          <p:cNvPr id="7" name="Rectangle 6">
            <a:extLst>
              <a:ext uri="{FF2B5EF4-FFF2-40B4-BE49-F238E27FC236}">
                <a16:creationId xmlns:a16="http://schemas.microsoft.com/office/drawing/2014/main" id="{4C9ABAA1-FEBB-B6D2-7A3B-0E3B05E7FD5A}"/>
              </a:ext>
            </a:extLst>
          </p:cNvPr>
          <p:cNvSpPr/>
          <p:nvPr/>
        </p:nvSpPr>
        <p:spPr>
          <a:xfrm>
            <a:off x="4579374" y="2467864"/>
            <a:ext cx="2433484" cy="538421"/>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ln w="0"/>
                <a:solidFill>
                  <a:schemeClr val="accent1"/>
                </a:solidFill>
                <a:effectLst>
                  <a:outerShdw blurRad="38100" dist="25400" dir="5400000" algn="ctr" rotWithShape="0">
                    <a:srgbClr val="6E747A">
                      <a:alpha val="43000"/>
                    </a:srgbClr>
                  </a:outerShdw>
                </a:effectLst>
                <a:latin typeface="Agency FB" panose="020B0503020202020204" pitchFamily="34" charset="0"/>
              </a:rPr>
              <a:t>Data Collection</a:t>
            </a:r>
          </a:p>
        </p:txBody>
      </p:sp>
      <p:cxnSp>
        <p:nvCxnSpPr>
          <p:cNvPr id="9" name="Straight Arrow Connector 8">
            <a:extLst>
              <a:ext uri="{FF2B5EF4-FFF2-40B4-BE49-F238E27FC236}">
                <a16:creationId xmlns:a16="http://schemas.microsoft.com/office/drawing/2014/main" id="{D3A896CD-77C7-C9DC-0B2F-83F83E76537C}"/>
              </a:ext>
            </a:extLst>
          </p:cNvPr>
          <p:cNvCxnSpPr>
            <a:cxnSpLocks/>
          </p:cNvCxnSpPr>
          <p:nvPr/>
        </p:nvCxnSpPr>
        <p:spPr>
          <a:xfrm>
            <a:off x="5748491" y="3006285"/>
            <a:ext cx="0" cy="211585"/>
          </a:xfrm>
          <a:prstGeom prst="straightConnector1">
            <a:avLst/>
          </a:prstGeom>
          <a:ln>
            <a:tailEnd type="triangle"/>
          </a:ln>
        </p:spPr>
        <p:style>
          <a:lnRef idx="1">
            <a:schemeClr val="accent5"/>
          </a:lnRef>
          <a:fillRef idx="2">
            <a:schemeClr val="accent5"/>
          </a:fillRef>
          <a:effectRef idx="1">
            <a:schemeClr val="accent5"/>
          </a:effectRef>
          <a:fontRef idx="minor">
            <a:schemeClr val="dk1"/>
          </a:fontRef>
        </p:style>
      </p:cxnSp>
      <p:sp>
        <p:nvSpPr>
          <p:cNvPr id="10" name="Rectangle 9">
            <a:extLst>
              <a:ext uri="{FF2B5EF4-FFF2-40B4-BE49-F238E27FC236}">
                <a16:creationId xmlns:a16="http://schemas.microsoft.com/office/drawing/2014/main" id="{A0B16F83-A06D-863D-7CF5-AB9489D7CDB5}"/>
              </a:ext>
            </a:extLst>
          </p:cNvPr>
          <p:cNvSpPr/>
          <p:nvPr/>
        </p:nvSpPr>
        <p:spPr>
          <a:xfrm>
            <a:off x="4700154" y="3211650"/>
            <a:ext cx="2153264" cy="426777"/>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ln w="0"/>
                <a:solidFill>
                  <a:schemeClr val="accent1"/>
                </a:solidFill>
                <a:effectLst>
                  <a:outerShdw blurRad="38100" dist="25400" dir="5400000" algn="ctr" rotWithShape="0">
                    <a:srgbClr val="6E747A">
                      <a:alpha val="43000"/>
                    </a:srgbClr>
                  </a:outerShdw>
                </a:effectLst>
                <a:latin typeface="Agency FB" panose="020B0503020202020204" pitchFamily="34" charset="0"/>
              </a:rPr>
              <a:t>Variable Selection</a:t>
            </a:r>
          </a:p>
        </p:txBody>
      </p:sp>
      <p:cxnSp>
        <p:nvCxnSpPr>
          <p:cNvPr id="14" name="Straight Connector 13">
            <a:extLst>
              <a:ext uri="{FF2B5EF4-FFF2-40B4-BE49-F238E27FC236}">
                <a16:creationId xmlns:a16="http://schemas.microsoft.com/office/drawing/2014/main" id="{8003889B-0F4D-8BEF-E743-0082FC1E9CC2}"/>
              </a:ext>
            </a:extLst>
          </p:cNvPr>
          <p:cNvCxnSpPr>
            <a:cxnSpLocks/>
            <a:stCxn id="10" idx="2"/>
          </p:cNvCxnSpPr>
          <p:nvPr/>
        </p:nvCxnSpPr>
        <p:spPr>
          <a:xfrm>
            <a:off x="5776786" y="3638427"/>
            <a:ext cx="0" cy="100136"/>
          </a:xfrm>
          <a:prstGeom prst="line">
            <a:avLst/>
          </a:prstGeom>
        </p:spPr>
        <p:style>
          <a:lnRef idx="1">
            <a:schemeClr val="accent5"/>
          </a:lnRef>
          <a:fillRef idx="2">
            <a:schemeClr val="accent5"/>
          </a:fillRef>
          <a:effectRef idx="1">
            <a:schemeClr val="accent5"/>
          </a:effectRef>
          <a:fontRef idx="minor">
            <a:schemeClr val="dk1"/>
          </a:fontRef>
        </p:style>
      </p:cxnSp>
      <p:cxnSp>
        <p:nvCxnSpPr>
          <p:cNvPr id="16" name="Straight Connector 15">
            <a:extLst>
              <a:ext uri="{FF2B5EF4-FFF2-40B4-BE49-F238E27FC236}">
                <a16:creationId xmlns:a16="http://schemas.microsoft.com/office/drawing/2014/main" id="{747DE58F-C112-AC77-BCB6-688C542FEF66}"/>
              </a:ext>
            </a:extLst>
          </p:cNvPr>
          <p:cNvCxnSpPr>
            <a:cxnSpLocks/>
          </p:cNvCxnSpPr>
          <p:nvPr/>
        </p:nvCxnSpPr>
        <p:spPr>
          <a:xfrm>
            <a:off x="3572666" y="3741174"/>
            <a:ext cx="4351649" cy="0"/>
          </a:xfrm>
          <a:prstGeom prst="line">
            <a:avLst/>
          </a:prstGeom>
        </p:spPr>
        <p:style>
          <a:lnRef idx="1">
            <a:schemeClr val="accent5"/>
          </a:lnRef>
          <a:fillRef idx="2">
            <a:schemeClr val="accent5"/>
          </a:fillRef>
          <a:effectRef idx="1">
            <a:schemeClr val="accent5"/>
          </a:effectRef>
          <a:fontRef idx="minor">
            <a:schemeClr val="dk1"/>
          </a:fontRef>
        </p:style>
      </p:cxnSp>
      <p:cxnSp>
        <p:nvCxnSpPr>
          <p:cNvPr id="18" name="Straight Arrow Connector 17">
            <a:extLst>
              <a:ext uri="{FF2B5EF4-FFF2-40B4-BE49-F238E27FC236}">
                <a16:creationId xmlns:a16="http://schemas.microsoft.com/office/drawing/2014/main" id="{44DC6F8C-B4F9-3BB8-08DB-3C7CC33D08C5}"/>
              </a:ext>
            </a:extLst>
          </p:cNvPr>
          <p:cNvCxnSpPr>
            <a:cxnSpLocks/>
          </p:cNvCxnSpPr>
          <p:nvPr/>
        </p:nvCxnSpPr>
        <p:spPr>
          <a:xfrm>
            <a:off x="3588029" y="3738563"/>
            <a:ext cx="0" cy="171450"/>
          </a:xfrm>
          <a:prstGeom prst="straightConnector1">
            <a:avLst/>
          </a:prstGeom>
          <a:ln>
            <a:tailEnd type="triangle"/>
          </a:ln>
        </p:spPr>
        <p:style>
          <a:lnRef idx="1">
            <a:schemeClr val="accent5"/>
          </a:lnRef>
          <a:fillRef idx="2">
            <a:schemeClr val="accent5"/>
          </a:fillRef>
          <a:effectRef idx="1">
            <a:schemeClr val="accent5"/>
          </a:effectRef>
          <a:fontRef idx="minor">
            <a:schemeClr val="dk1"/>
          </a:fontRef>
        </p:style>
      </p:cxnSp>
      <p:cxnSp>
        <p:nvCxnSpPr>
          <p:cNvPr id="20" name="Straight Arrow Connector 19">
            <a:extLst>
              <a:ext uri="{FF2B5EF4-FFF2-40B4-BE49-F238E27FC236}">
                <a16:creationId xmlns:a16="http://schemas.microsoft.com/office/drawing/2014/main" id="{16C4D134-8E90-5D81-C4F0-0CF2D9B551D8}"/>
              </a:ext>
            </a:extLst>
          </p:cNvPr>
          <p:cNvCxnSpPr>
            <a:cxnSpLocks/>
          </p:cNvCxnSpPr>
          <p:nvPr/>
        </p:nvCxnSpPr>
        <p:spPr>
          <a:xfrm flipH="1">
            <a:off x="7924315" y="3738563"/>
            <a:ext cx="4562" cy="171450"/>
          </a:xfrm>
          <a:prstGeom prst="straightConnector1">
            <a:avLst/>
          </a:prstGeom>
          <a:ln>
            <a:tailEnd type="triangle"/>
          </a:ln>
        </p:spPr>
        <p:style>
          <a:lnRef idx="1">
            <a:schemeClr val="accent5"/>
          </a:lnRef>
          <a:fillRef idx="2">
            <a:schemeClr val="accent5"/>
          </a:fillRef>
          <a:effectRef idx="1">
            <a:schemeClr val="accent5"/>
          </a:effectRef>
          <a:fontRef idx="minor">
            <a:schemeClr val="dk1"/>
          </a:fontRef>
        </p:style>
      </p:cxnSp>
      <p:sp>
        <p:nvSpPr>
          <p:cNvPr id="21" name="Rectangle 20">
            <a:extLst>
              <a:ext uri="{FF2B5EF4-FFF2-40B4-BE49-F238E27FC236}">
                <a16:creationId xmlns:a16="http://schemas.microsoft.com/office/drawing/2014/main" id="{70B818CF-E612-CEDC-762F-E5E1A6EEA6CC}"/>
              </a:ext>
            </a:extLst>
          </p:cNvPr>
          <p:cNvSpPr/>
          <p:nvPr/>
        </p:nvSpPr>
        <p:spPr>
          <a:xfrm>
            <a:off x="2532905" y="3910013"/>
            <a:ext cx="2079522" cy="398206"/>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ln w="0"/>
                <a:solidFill>
                  <a:schemeClr val="accent1"/>
                </a:solidFill>
                <a:effectLst>
                  <a:outerShdw blurRad="38100" dist="25400" dir="5400000" algn="ctr" rotWithShape="0">
                    <a:srgbClr val="6E747A">
                      <a:alpha val="43000"/>
                    </a:srgbClr>
                  </a:outerShdw>
                </a:effectLst>
                <a:latin typeface="Agency FB" panose="020B0503020202020204" pitchFamily="34" charset="0"/>
              </a:rPr>
              <a:t>Driver Survey</a:t>
            </a:r>
          </a:p>
        </p:txBody>
      </p:sp>
      <p:sp>
        <p:nvSpPr>
          <p:cNvPr id="22" name="Content Placeholder 21">
            <a:extLst>
              <a:ext uri="{FF2B5EF4-FFF2-40B4-BE49-F238E27FC236}">
                <a16:creationId xmlns:a16="http://schemas.microsoft.com/office/drawing/2014/main" id="{D14F9252-08FE-DF5C-2CA7-5574E260536E}"/>
              </a:ext>
            </a:extLst>
          </p:cNvPr>
          <p:cNvSpPr>
            <a:spLocks noGrp="1"/>
          </p:cNvSpPr>
          <p:nvPr>
            <p:ph idx="1"/>
          </p:nvPr>
        </p:nvSpPr>
        <p:spPr>
          <a:xfrm>
            <a:off x="6853418" y="3901380"/>
            <a:ext cx="2075688" cy="402336"/>
          </a:xfrm>
          <a:prstGeom prst="rect">
            <a:avLst/>
          </a:prstGeom>
        </p:spPr>
        <p:style>
          <a:lnRef idx="1">
            <a:schemeClr val="accent5"/>
          </a:lnRef>
          <a:fillRef idx="2">
            <a:schemeClr val="accent5"/>
          </a:fillRef>
          <a:effectRef idx="1">
            <a:schemeClr val="accent5"/>
          </a:effectRef>
          <a:fontRef idx="minor">
            <a:schemeClr val="dk1"/>
          </a:fontRef>
        </p:style>
        <p:txBody>
          <a:bodyPr rtlCol="0" anchor="ctr">
            <a:normAutofit lnSpcReduction="10000"/>
          </a:bodyPr>
          <a:lstStyle/>
          <a:p>
            <a:pPr marL="0" indent="0" algn="ctr">
              <a:buNone/>
            </a:pPr>
            <a:r>
              <a:rPr lang="en-US" dirty="0">
                <a:ln w="0"/>
                <a:solidFill>
                  <a:schemeClr val="accent1"/>
                </a:solidFill>
                <a:effectLst>
                  <a:outerShdw blurRad="38100" dist="25400" dir="5400000" algn="ctr" rotWithShape="0">
                    <a:srgbClr val="6E747A">
                      <a:alpha val="43000"/>
                    </a:srgbClr>
                  </a:outerShdw>
                </a:effectLst>
                <a:latin typeface="Agency FB" panose="020B0503020202020204" pitchFamily="34" charset="0"/>
              </a:rPr>
              <a:t>Driver Survey</a:t>
            </a:r>
          </a:p>
        </p:txBody>
      </p:sp>
      <p:cxnSp>
        <p:nvCxnSpPr>
          <p:cNvPr id="30" name="Straight Connector 29">
            <a:extLst>
              <a:ext uri="{FF2B5EF4-FFF2-40B4-BE49-F238E27FC236}">
                <a16:creationId xmlns:a16="http://schemas.microsoft.com/office/drawing/2014/main" id="{495A602F-DB28-DAB1-6DE8-EED6997D1A97}"/>
              </a:ext>
            </a:extLst>
          </p:cNvPr>
          <p:cNvCxnSpPr>
            <a:stCxn id="21" idx="2"/>
          </p:cNvCxnSpPr>
          <p:nvPr/>
        </p:nvCxnSpPr>
        <p:spPr>
          <a:xfrm>
            <a:off x="3572666" y="4308219"/>
            <a:ext cx="0" cy="268194"/>
          </a:xfrm>
          <a:prstGeom prst="line">
            <a:avLst/>
          </a:prstGeom>
        </p:spPr>
        <p:style>
          <a:lnRef idx="1">
            <a:schemeClr val="accent5"/>
          </a:lnRef>
          <a:fillRef idx="2">
            <a:schemeClr val="accent5"/>
          </a:fillRef>
          <a:effectRef idx="1">
            <a:schemeClr val="accent5"/>
          </a:effectRef>
          <a:fontRef idx="minor">
            <a:schemeClr val="dk1"/>
          </a:fontRef>
        </p:style>
      </p:cxnSp>
      <p:cxnSp>
        <p:nvCxnSpPr>
          <p:cNvPr id="32" name="Straight Connector 31">
            <a:extLst>
              <a:ext uri="{FF2B5EF4-FFF2-40B4-BE49-F238E27FC236}">
                <a16:creationId xmlns:a16="http://schemas.microsoft.com/office/drawing/2014/main" id="{F5C79003-ED76-8386-CB6C-556B3684EA80}"/>
              </a:ext>
            </a:extLst>
          </p:cNvPr>
          <p:cNvCxnSpPr>
            <a:cxnSpLocks/>
            <a:stCxn id="22" idx="2"/>
          </p:cNvCxnSpPr>
          <p:nvPr/>
        </p:nvCxnSpPr>
        <p:spPr>
          <a:xfrm>
            <a:off x="7891262" y="4303716"/>
            <a:ext cx="0" cy="272697"/>
          </a:xfrm>
          <a:prstGeom prst="line">
            <a:avLst/>
          </a:prstGeom>
        </p:spPr>
        <p:style>
          <a:lnRef idx="1">
            <a:schemeClr val="accent5"/>
          </a:lnRef>
          <a:fillRef idx="2">
            <a:schemeClr val="accent5"/>
          </a:fillRef>
          <a:effectRef idx="1">
            <a:schemeClr val="accent5"/>
          </a:effectRef>
          <a:fontRef idx="minor">
            <a:schemeClr val="dk1"/>
          </a:fontRef>
        </p:style>
      </p:cxnSp>
      <p:cxnSp>
        <p:nvCxnSpPr>
          <p:cNvPr id="34" name="Straight Connector 33">
            <a:extLst>
              <a:ext uri="{FF2B5EF4-FFF2-40B4-BE49-F238E27FC236}">
                <a16:creationId xmlns:a16="http://schemas.microsoft.com/office/drawing/2014/main" id="{D6157B18-8250-8063-DB23-DF78E197A7F5}"/>
              </a:ext>
            </a:extLst>
          </p:cNvPr>
          <p:cNvCxnSpPr>
            <a:cxnSpLocks/>
          </p:cNvCxnSpPr>
          <p:nvPr/>
        </p:nvCxnSpPr>
        <p:spPr>
          <a:xfrm>
            <a:off x="3572666" y="4576413"/>
            <a:ext cx="4318596" cy="0"/>
          </a:xfrm>
          <a:prstGeom prst="line">
            <a:avLst/>
          </a:prstGeom>
        </p:spPr>
        <p:style>
          <a:lnRef idx="1">
            <a:schemeClr val="accent5"/>
          </a:lnRef>
          <a:fillRef idx="2">
            <a:schemeClr val="accent5"/>
          </a:fillRef>
          <a:effectRef idx="1">
            <a:schemeClr val="accent5"/>
          </a:effectRef>
          <a:fontRef idx="minor">
            <a:schemeClr val="dk1"/>
          </a:fontRef>
        </p:style>
      </p:cxnSp>
      <p:cxnSp>
        <p:nvCxnSpPr>
          <p:cNvPr id="37" name="Straight Arrow Connector 36">
            <a:extLst>
              <a:ext uri="{FF2B5EF4-FFF2-40B4-BE49-F238E27FC236}">
                <a16:creationId xmlns:a16="http://schemas.microsoft.com/office/drawing/2014/main" id="{4EA6C40D-A1B8-34D2-8D94-BFD6B401C007}"/>
              </a:ext>
            </a:extLst>
          </p:cNvPr>
          <p:cNvCxnSpPr/>
          <p:nvPr/>
        </p:nvCxnSpPr>
        <p:spPr>
          <a:xfrm>
            <a:off x="5780596" y="4576413"/>
            <a:ext cx="0" cy="228600"/>
          </a:xfrm>
          <a:prstGeom prst="straightConnector1">
            <a:avLst/>
          </a:prstGeom>
          <a:ln>
            <a:tailEnd type="triangle"/>
          </a:ln>
        </p:spPr>
        <p:style>
          <a:lnRef idx="1">
            <a:schemeClr val="accent5"/>
          </a:lnRef>
          <a:fillRef idx="2">
            <a:schemeClr val="accent5"/>
          </a:fillRef>
          <a:effectRef idx="1">
            <a:schemeClr val="accent5"/>
          </a:effectRef>
          <a:fontRef idx="minor">
            <a:schemeClr val="dk1"/>
          </a:fontRef>
        </p:style>
      </p:cxnSp>
      <p:sp>
        <p:nvSpPr>
          <p:cNvPr id="38" name="Rectangle 37">
            <a:extLst>
              <a:ext uri="{FF2B5EF4-FFF2-40B4-BE49-F238E27FC236}">
                <a16:creationId xmlns:a16="http://schemas.microsoft.com/office/drawing/2014/main" id="{A3729DF9-0048-9BC4-D851-6F15A950B096}"/>
              </a:ext>
            </a:extLst>
          </p:cNvPr>
          <p:cNvSpPr/>
          <p:nvPr/>
        </p:nvSpPr>
        <p:spPr>
          <a:xfrm>
            <a:off x="4933503" y="4799901"/>
            <a:ext cx="1686566" cy="52263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ln w="0"/>
                <a:solidFill>
                  <a:schemeClr val="accent1"/>
                </a:solidFill>
                <a:effectLst>
                  <a:outerShdw blurRad="38100" dist="25400" dir="5400000" algn="ctr" rotWithShape="0">
                    <a:srgbClr val="6E747A">
                      <a:alpha val="43000"/>
                    </a:srgbClr>
                  </a:outerShdw>
                </a:effectLst>
                <a:latin typeface="Agency FB" panose="020B0503020202020204" pitchFamily="34" charset="0"/>
              </a:rPr>
              <a:t>TLOS BRNN Modelling</a:t>
            </a:r>
          </a:p>
        </p:txBody>
      </p:sp>
      <p:sp>
        <p:nvSpPr>
          <p:cNvPr id="41" name="Rectangle 40">
            <a:extLst>
              <a:ext uri="{FF2B5EF4-FFF2-40B4-BE49-F238E27FC236}">
                <a16:creationId xmlns:a16="http://schemas.microsoft.com/office/drawing/2014/main" id="{53CDE9F3-D129-2777-1A3E-3D178649C5F1}"/>
              </a:ext>
            </a:extLst>
          </p:cNvPr>
          <p:cNvSpPr/>
          <p:nvPr/>
        </p:nvSpPr>
        <p:spPr>
          <a:xfrm>
            <a:off x="4977814" y="5529452"/>
            <a:ext cx="1597944" cy="359339"/>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dirty="0">
                <a:ln w="0"/>
                <a:solidFill>
                  <a:schemeClr val="accent1"/>
                </a:solidFill>
                <a:effectLst>
                  <a:outerShdw blurRad="38100" dist="25400" dir="5400000" algn="ctr" rotWithShape="0">
                    <a:srgbClr val="6E747A">
                      <a:alpha val="43000"/>
                    </a:srgbClr>
                  </a:outerShdw>
                </a:effectLst>
                <a:latin typeface="Agency FB" panose="020B0503020202020204" pitchFamily="34" charset="0"/>
              </a:rPr>
              <a:t>Validation</a:t>
            </a:r>
          </a:p>
        </p:txBody>
      </p:sp>
      <p:cxnSp>
        <p:nvCxnSpPr>
          <p:cNvPr id="43" name="Straight Arrow Connector 42">
            <a:extLst>
              <a:ext uri="{FF2B5EF4-FFF2-40B4-BE49-F238E27FC236}">
                <a16:creationId xmlns:a16="http://schemas.microsoft.com/office/drawing/2014/main" id="{EE174729-A4D0-64CE-CA39-9E5806BB4A0B}"/>
              </a:ext>
            </a:extLst>
          </p:cNvPr>
          <p:cNvCxnSpPr>
            <a:cxnSpLocks/>
            <a:stCxn id="38" idx="2"/>
          </p:cNvCxnSpPr>
          <p:nvPr/>
        </p:nvCxnSpPr>
        <p:spPr>
          <a:xfrm>
            <a:off x="5776786" y="5322539"/>
            <a:ext cx="0" cy="223487"/>
          </a:xfrm>
          <a:prstGeom prst="straightConnector1">
            <a:avLst/>
          </a:prstGeom>
          <a:ln>
            <a:tailEnd type="triangle"/>
          </a:ln>
        </p:spPr>
        <p:style>
          <a:lnRef idx="1">
            <a:schemeClr val="accent5"/>
          </a:lnRef>
          <a:fillRef idx="2">
            <a:schemeClr val="accent5"/>
          </a:fillRef>
          <a:effectRef idx="1">
            <a:schemeClr val="accent5"/>
          </a:effectRef>
          <a:fontRef idx="minor">
            <a:schemeClr val="dk1"/>
          </a:fontRef>
        </p:style>
      </p:cxnSp>
    </p:spTree>
    <p:extLst>
      <p:ext uri="{BB962C8B-B14F-4D97-AF65-F5344CB8AC3E}">
        <p14:creationId xmlns:p14="http://schemas.microsoft.com/office/powerpoint/2010/main" val="11795826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FD44603-5023-6BCD-EE53-B557B9F0B41C}"/>
              </a:ext>
            </a:extLst>
          </p:cNvPr>
          <p:cNvSpPr>
            <a:spLocks noGrp="1"/>
          </p:cNvSpPr>
          <p:nvPr>
            <p:ph type="title"/>
          </p:nvPr>
        </p:nvSpPr>
        <p:spPr>
          <a:xfrm>
            <a:off x="640080" y="914399"/>
            <a:ext cx="10847494" cy="1171069"/>
          </a:xfrm>
        </p:spPr>
        <p:txBody>
          <a:bodyPr anchor="t">
            <a:normAutofit/>
          </a:bodyPr>
          <a:lstStyle/>
          <a:p>
            <a:r>
              <a:rPr lang="en-US" dirty="0"/>
              <a:t>Study Area</a:t>
            </a:r>
          </a:p>
        </p:txBody>
      </p:sp>
      <p:sp>
        <p:nvSpPr>
          <p:cNvPr id="3" name="Content Placeholder 2">
            <a:extLst>
              <a:ext uri="{FF2B5EF4-FFF2-40B4-BE49-F238E27FC236}">
                <a16:creationId xmlns:a16="http://schemas.microsoft.com/office/drawing/2014/main" id="{67810D0C-4FB1-5A4C-3E59-80AB7861C536}"/>
              </a:ext>
            </a:extLst>
          </p:cNvPr>
          <p:cNvSpPr>
            <a:spLocks noGrp="1"/>
          </p:cNvSpPr>
          <p:nvPr>
            <p:ph idx="1"/>
          </p:nvPr>
        </p:nvSpPr>
        <p:spPr>
          <a:xfrm>
            <a:off x="6915150" y="2256287"/>
            <a:ext cx="4563618" cy="3760459"/>
          </a:xfrm>
        </p:spPr>
        <p:txBody>
          <a:bodyPr anchor="t">
            <a:normAutofit/>
          </a:bodyPr>
          <a:lstStyle/>
          <a:p>
            <a:pPr marL="0" lvl="0" indent="0">
              <a:lnSpc>
                <a:spcPct val="110000"/>
              </a:lnSpc>
              <a:buNone/>
            </a:pPr>
            <a:r>
              <a:rPr lang="en-US" sz="1600" b="1" dirty="0"/>
              <a:t>City consideration:</a:t>
            </a:r>
          </a:p>
          <a:p>
            <a:pPr>
              <a:lnSpc>
                <a:spcPct val="110000"/>
              </a:lnSpc>
            </a:pPr>
            <a:r>
              <a:rPr lang="en-US" sz="1600" dirty="0"/>
              <a:t>Functional importance</a:t>
            </a:r>
          </a:p>
          <a:p>
            <a:pPr>
              <a:lnSpc>
                <a:spcPct val="110000"/>
              </a:lnSpc>
            </a:pPr>
            <a:r>
              <a:rPr lang="en-IN" sz="1600" dirty="0"/>
              <a:t>Heterogeneous traffic representation</a:t>
            </a:r>
          </a:p>
          <a:p>
            <a:pPr>
              <a:lnSpc>
                <a:spcPct val="110000"/>
              </a:lnSpc>
            </a:pPr>
            <a:r>
              <a:rPr lang="en-IN" sz="1600" dirty="0"/>
              <a:t>Geographical spread</a:t>
            </a:r>
            <a:endParaRPr lang="en-US" sz="1600" b="1" dirty="0"/>
          </a:p>
          <a:p>
            <a:pPr marL="0" lvl="0" indent="0">
              <a:lnSpc>
                <a:spcPct val="110000"/>
              </a:lnSpc>
              <a:buNone/>
            </a:pPr>
            <a:r>
              <a:rPr lang="en-US" sz="1600" b="1" dirty="0"/>
              <a:t>Site consideration:</a:t>
            </a:r>
          </a:p>
          <a:p>
            <a:pPr lvl="0">
              <a:lnSpc>
                <a:spcPct val="110000"/>
              </a:lnSpc>
            </a:pPr>
            <a:r>
              <a:rPr lang="en-US" sz="1600" b="1" dirty="0"/>
              <a:t>Sub-urban location: </a:t>
            </a:r>
            <a:r>
              <a:rPr lang="en-US" sz="1600" dirty="0"/>
              <a:t>Mostly outskirts of major cities</a:t>
            </a:r>
          </a:p>
          <a:p>
            <a:pPr lvl="0">
              <a:lnSpc>
                <a:spcPct val="110000"/>
              </a:lnSpc>
            </a:pPr>
            <a:r>
              <a:rPr lang="en-US" sz="1600" b="1" dirty="0"/>
              <a:t>Width: </a:t>
            </a:r>
            <a:r>
              <a:rPr lang="en-US" sz="1600" dirty="0"/>
              <a:t>minimum 4 lane road</a:t>
            </a:r>
          </a:p>
          <a:p>
            <a:pPr lvl="0">
              <a:lnSpc>
                <a:spcPct val="110000"/>
              </a:lnSpc>
            </a:pPr>
            <a:r>
              <a:rPr lang="en-US" sz="1600" b="1" dirty="0"/>
              <a:t>Side friction: </a:t>
            </a:r>
            <a:r>
              <a:rPr lang="en-US" sz="1600" dirty="0"/>
              <a:t>Zero to low local street or collector street interference</a:t>
            </a:r>
          </a:p>
          <a:p>
            <a:pPr>
              <a:lnSpc>
                <a:spcPct val="110000"/>
              </a:lnSpc>
            </a:pPr>
            <a:endParaRPr lang="en-US" sz="1600" dirty="0"/>
          </a:p>
        </p:txBody>
      </p:sp>
      <p:cxnSp>
        <p:nvCxnSpPr>
          <p:cNvPr id="23" name="Straight Connector 22">
            <a:extLst>
              <a:ext uri="{FF2B5EF4-FFF2-40B4-BE49-F238E27FC236}">
                <a16:creationId xmlns:a16="http://schemas.microsoft.com/office/drawing/2014/main" id="{2EA0F4A6-3CC9-C9E2-BA02-58FA29F7DD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8DED5A61-5C23-1A93-010D-01F8180CEEFB}"/>
              </a:ext>
            </a:extLst>
          </p:cNvPr>
          <p:cNvGrpSpPr/>
          <p:nvPr/>
        </p:nvGrpSpPr>
        <p:grpSpPr>
          <a:xfrm>
            <a:off x="713232" y="1792263"/>
            <a:ext cx="5564792" cy="3760459"/>
            <a:chOff x="0" y="0"/>
            <a:chExt cx="5540375" cy="3743960"/>
          </a:xfrm>
        </p:grpSpPr>
        <p:pic>
          <p:nvPicPr>
            <p:cNvPr id="5" name="Picture 4" descr="Map&#10;&#10;Description automatically generated">
              <a:extLst>
                <a:ext uri="{FF2B5EF4-FFF2-40B4-BE49-F238E27FC236}">
                  <a16:creationId xmlns:a16="http://schemas.microsoft.com/office/drawing/2014/main" id="{98012417-B34F-DDD2-9CF4-6534BE3EE9A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3517265" cy="3743960"/>
            </a:xfrm>
            <a:prstGeom prst="rect">
              <a:avLst/>
            </a:prstGeom>
            <a:ln>
              <a:solidFill>
                <a:schemeClr val="tx1">
                  <a:lumMod val="95000"/>
                  <a:lumOff val="5000"/>
                </a:schemeClr>
              </a:solidFill>
            </a:ln>
          </p:spPr>
        </p:pic>
        <p:grpSp>
          <p:nvGrpSpPr>
            <p:cNvPr id="6" name="Group 5">
              <a:extLst>
                <a:ext uri="{FF2B5EF4-FFF2-40B4-BE49-F238E27FC236}">
                  <a16:creationId xmlns:a16="http://schemas.microsoft.com/office/drawing/2014/main" id="{E360A318-C49B-4DCB-B3F5-E9C7240715C2}"/>
                </a:ext>
              </a:extLst>
            </p:cNvPr>
            <p:cNvGrpSpPr/>
            <p:nvPr/>
          </p:nvGrpSpPr>
          <p:grpSpPr>
            <a:xfrm>
              <a:off x="882650" y="1593850"/>
              <a:ext cx="4657725" cy="2026285"/>
              <a:chOff x="0" y="0"/>
              <a:chExt cx="4657725" cy="2026285"/>
            </a:xfrm>
          </p:grpSpPr>
          <p:cxnSp>
            <p:nvCxnSpPr>
              <p:cNvPr id="7" name="Straight Arrow Connector 6">
                <a:extLst>
                  <a:ext uri="{FF2B5EF4-FFF2-40B4-BE49-F238E27FC236}">
                    <a16:creationId xmlns:a16="http://schemas.microsoft.com/office/drawing/2014/main" id="{7EE17EA1-A6AD-9CBE-C622-AB23E4DA4743}"/>
                  </a:ext>
                </a:extLst>
              </p:cNvPr>
              <p:cNvCxnSpPr/>
              <p:nvPr/>
            </p:nvCxnSpPr>
            <p:spPr>
              <a:xfrm>
                <a:off x="1212850" y="476250"/>
                <a:ext cx="161925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8" name="Straight Arrow Connector 7">
                <a:extLst>
                  <a:ext uri="{FF2B5EF4-FFF2-40B4-BE49-F238E27FC236}">
                    <a16:creationId xmlns:a16="http://schemas.microsoft.com/office/drawing/2014/main" id="{04167901-FEAE-DA9A-C350-AE3984084A2E}"/>
                  </a:ext>
                </a:extLst>
              </p:cNvPr>
              <p:cNvCxnSpPr/>
              <p:nvPr/>
            </p:nvCxnSpPr>
            <p:spPr>
              <a:xfrm>
                <a:off x="1333500" y="120650"/>
                <a:ext cx="1476375"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9" name="Straight Arrow Connector 8">
                <a:extLst>
                  <a:ext uri="{FF2B5EF4-FFF2-40B4-BE49-F238E27FC236}">
                    <a16:creationId xmlns:a16="http://schemas.microsoft.com/office/drawing/2014/main" id="{62737146-3E6B-5AE0-F2B9-0E02440455BA}"/>
                  </a:ext>
                </a:extLst>
              </p:cNvPr>
              <p:cNvCxnSpPr/>
              <p:nvPr/>
            </p:nvCxnSpPr>
            <p:spPr>
              <a:xfrm>
                <a:off x="342900" y="863600"/>
                <a:ext cx="251460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16A64D63-002A-F9F0-86C9-F00C272ACF8C}"/>
                  </a:ext>
                </a:extLst>
              </p:cNvPr>
              <p:cNvCxnSpPr/>
              <p:nvPr/>
            </p:nvCxnSpPr>
            <p:spPr>
              <a:xfrm>
                <a:off x="107950" y="1905000"/>
                <a:ext cx="272415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1" name="Straight Arrow Connector 10">
                <a:extLst>
                  <a:ext uri="{FF2B5EF4-FFF2-40B4-BE49-F238E27FC236}">
                    <a16:creationId xmlns:a16="http://schemas.microsoft.com/office/drawing/2014/main" id="{34854E9B-4F76-F34F-8DE3-25BBA818F9C0}"/>
                  </a:ext>
                </a:extLst>
              </p:cNvPr>
              <p:cNvCxnSpPr/>
              <p:nvPr/>
            </p:nvCxnSpPr>
            <p:spPr>
              <a:xfrm>
                <a:off x="0" y="1555750"/>
                <a:ext cx="2838450" cy="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2" name="Text Box 1649266063">
                <a:extLst>
                  <a:ext uri="{FF2B5EF4-FFF2-40B4-BE49-F238E27FC236}">
                    <a16:creationId xmlns:a16="http://schemas.microsoft.com/office/drawing/2014/main" id="{328739C5-B9F5-403A-526E-8C0E44A8F685}"/>
                  </a:ext>
                </a:extLst>
              </p:cNvPr>
              <p:cNvSpPr txBox="1"/>
              <p:nvPr/>
            </p:nvSpPr>
            <p:spPr>
              <a:xfrm>
                <a:off x="2844800" y="0"/>
                <a:ext cx="756000" cy="2476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US" sz="1000" kern="1200">
                    <a:solidFill>
                      <a:schemeClr val="tx1"/>
                    </a:solidFill>
                    <a:latin typeface="Times New Roman" panose="02020603050405020304" pitchFamily="18" charset="0"/>
                    <a:ea typeface="+mn-ea"/>
                    <a:cs typeface="+mn-cs"/>
                  </a:rPr>
                  <a:t>PURULIA</a:t>
                </a:r>
                <a:endParaRPr lang="en-US" sz="1100">
                  <a:effectLst/>
                  <a:latin typeface="Times New Roman" panose="02020603050405020304" pitchFamily="18" charset="0"/>
                  <a:ea typeface="Times New Roman" panose="02020603050405020304" pitchFamily="18" charset="0"/>
                </a:endParaRPr>
              </a:p>
            </p:txBody>
          </p:sp>
          <p:sp>
            <p:nvSpPr>
              <p:cNvPr id="13" name="Text Box 1521609021">
                <a:extLst>
                  <a:ext uri="{FF2B5EF4-FFF2-40B4-BE49-F238E27FC236}">
                    <a16:creationId xmlns:a16="http://schemas.microsoft.com/office/drawing/2014/main" id="{1A6AB6F2-3172-4773-1644-A21566ADCDAF}"/>
                  </a:ext>
                </a:extLst>
              </p:cNvPr>
              <p:cNvSpPr txBox="1"/>
              <p:nvPr/>
            </p:nvSpPr>
            <p:spPr>
              <a:xfrm>
                <a:off x="2851150" y="361950"/>
                <a:ext cx="1219200" cy="24840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US" sz="1000" kern="1200">
                    <a:solidFill>
                      <a:schemeClr val="tx1"/>
                    </a:solidFill>
                    <a:latin typeface="Times New Roman" panose="02020603050405020304" pitchFamily="18" charset="0"/>
                    <a:ea typeface="+mn-ea"/>
                    <a:cs typeface="+mn-cs"/>
                  </a:rPr>
                  <a:t>BHUBANESWAR</a:t>
                </a:r>
                <a:endParaRPr lang="en-US" sz="1100">
                  <a:effectLst/>
                  <a:latin typeface="Times New Roman" panose="02020603050405020304" pitchFamily="18" charset="0"/>
                  <a:ea typeface="Times New Roman" panose="02020603050405020304" pitchFamily="18" charset="0"/>
                </a:endParaRPr>
              </a:p>
            </p:txBody>
          </p:sp>
          <p:sp>
            <p:nvSpPr>
              <p:cNvPr id="14" name="Text Box 1897331937">
                <a:extLst>
                  <a:ext uri="{FF2B5EF4-FFF2-40B4-BE49-F238E27FC236}">
                    <a16:creationId xmlns:a16="http://schemas.microsoft.com/office/drawing/2014/main" id="{452F8FEC-0D57-144B-5DE0-B67680C260A3}"/>
                  </a:ext>
                </a:extLst>
              </p:cNvPr>
              <p:cNvSpPr txBox="1"/>
              <p:nvPr/>
            </p:nvSpPr>
            <p:spPr>
              <a:xfrm>
                <a:off x="2876550" y="736600"/>
                <a:ext cx="1007745" cy="24828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US" sz="1000" kern="1200">
                    <a:solidFill>
                      <a:schemeClr val="tx1"/>
                    </a:solidFill>
                    <a:latin typeface="Times New Roman" panose="02020603050405020304" pitchFamily="18" charset="0"/>
                    <a:ea typeface="+mn-ea"/>
                    <a:cs typeface="+mn-cs"/>
                  </a:rPr>
                  <a:t>HYDERABAD</a:t>
                </a:r>
                <a:endParaRPr lang="en-US" sz="1100">
                  <a:effectLst/>
                  <a:latin typeface="Times New Roman" panose="02020603050405020304" pitchFamily="18" charset="0"/>
                  <a:ea typeface="Times New Roman" panose="02020603050405020304" pitchFamily="18" charset="0"/>
                </a:endParaRPr>
              </a:p>
            </p:txBody>
          </p:sp>
          <p:sp>
            <p:nvSpPr>
              <p:cNvPr id="15" name="Text Box 519794011">
                <a:extLst>
                  <a:ext uri="{FF2B5EF4-FFF2-40B4-BE49-F238E27FC236}">
                    <a16:creationId xmlns:a16="http://schemas.microsoft.com/office/drawing/2014/main" id="{D5078305-C1BC-2F9D-E696-6542A2CF4B5E}"/>
                  </a:ext>
                </a:extLst>
              </p:cNvPr>
              <p:cNvSpPr txBox="1"/>
              <p:nvPr/>
            </p:nvSpPr>
            <p:spPr>
              <a:xfrm>
                <a:off x="2876550" y="1435100"/>
                <a:ext cx="1019175" cy="247650"/>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US" sz="1000" kern="1200">
                    <a:solidFill>
                      <a:schemeClr val="tx1"/>
                    </a:solidFill>
                    <a:latin typeface="Times New Roman" panose="02020603050405020304" pitchFamily="18" charset="0"/>
                    <a:ea typeface="+mn-ea"/>
                    <a:cs typeface="+mn-cs"/>
                  </a:rPr>
                  <a:t>KOZHIKODE</a:t>
                </a:r>
                <a:endParaRPr lang="en-US" sz="1100">
                  <a:effectLst/>
                  <a:latin typeface="Times New Roman" panose="02020603050405020304" pitchFamily="18" charset="0"/>
                  <a:ea typeface="Times New Roman" panose="02020603050405020304" pitchFamily="18" charset="0"/>
                </a:endParaRPr>
              </a:p>
            </p:txBody>
          </p:sp>
          <p:sp>
            <p:nvSpPr>
              <p:cNvPr id="16" name="Text Box 49045988">
                <a:extLst>
                  <a:ext uri="{FF2B5EF4-FFF2-40B4-BE49-F238E27FC236}">
                    <a16:creationId xmlns:a16="http://schemas.microsoft.com/office/drawing/2014/main" id="{F042740B-B1A3-17E6-88BC-8AEBDBD6E42F}"/>
                  </a:ext>
                </a:extLst>
              </p:cNvPr>
              <p:cNvSpPr txBox="1"/>
              <p:nvPr/>
            </p:nvSpPr>
            <p:spPr>
              <a:xfrm>
                <a:off x="2838450" y="1778000"/>
                <a:ext cx="1819275" cy="248285"/>
              </a:xfrm>
              <a:prstGeom prst="rect">
                <a:avLst/>
              </a:prstGeom>
              <a:solidFill>
                <a:schemeClr val="lt1"/>
              </a:solidFill>
              <a:ln w="6350">
                <a:solidFill>
                  <a:prstClr val="black"/>
                </a:solidFill>
              </a:ln>
            </p:spPr>
            <p:txBody>
              <a:bodyPr rot="0" spcFirstLastPara="0" vert="horz" wrap="square" lIns="91440" tIns="45720" rIns="91440" bIns="45720" numCol="1" spcCol="0" rtlCol="0" fromWordArt="0" anchor="t" anchorCtr="0" forceAA="0" compatLnSpc="1">
                <a:prstTxWarp prst="textNoShape">
                  <a:avLst/>
                </a:prstTxWarp>
                <a:noAutofit/>
              </a:bodyPr>
              <a:lstStyle/>
              <a:p>
                <a:pPr>
                  <a:spcAft>
                    <a:spcPts val="600"/>
                  </a:spcAft>
                </a:pPr>
                <a:r>
                  <a:rPr lang="en-US" sz="1000" kern="1200">
                    <a:solidFill>
                      <a:schemeClr val="tx1"/>
                    </a:solidFill>
                    <a:latin typeface="Times New Roman" panose="02020603050405020304" pitchFamily="18" charset="0"/>
                    <a:ea typeface="+mn-ea"/>
                    <a:cs typeface="+mn-cs"/>
                  </a:rPr>
                  <a:t>THIRUVANANTHAPURAM</a:t>
                </a:r>
                <a:endParaRPr lang="en-US" sz="1100">
                  <a:effectLst/>
                  <a:latin typeface="Times New Roman" panose="02020603050405020304" pitchFamily="18" charset="0"/>
                  <a:ea typeface="Times New Roman" panose="02020603050405020304" pitchFamily="18" charset="0"/>
                </a:endParaRPr>
              </a:p>
            </p:txBody>
          </p:sp>
        </p:grpSp>
      </p:grpSp>
      <p:sp>
        <p:nvSpPr>
          <p:cNvPr id="17" name="TextBox 16">
            <a:extLst>
              <a:ext uri="{FF2B5EF4-FFF2-40B4-BE49-F238E27FC236}">
                <a16:creationId xmlns:a16="http://schemas.microsoft.com/office/drawing/2014/main" id="{83CFBE83-972D-9D7E-4620-8938618769F9}"/>
              </a:ext>
            </a:extLst>
          </p:cNvPr>
          <p:cNvSpPr txBox="1"/>
          <p:nvPr/>
        </p:nvSpPr>
        <p:spPr>
          <a:xfrm>
            <a:off x="640080" y="5607849"/>
            <a:ext cx="5047980" cy="923330"/>
          </a:xfrm>
          <a:prstGeom prst="rect">
            <a:avLst/>
          </a:prstGeom>
          <a:noFill/>
        </p:spPr>
        <p:txBody>
          <a:bodyPr wrap="square" rtlCol="0">
            <a:spAutoFit/>
          </a:bodyPr>
          <a:lstStyle/>
          <a:p>
            <a:r>
              <a:rPr lang="en-US" b="1" dirty="0"/>
              <a:t>Fig. 1</a:t>
            </a:r>
            <a:r>
              <a:rPr lang="en-US" dirty="0"/>
              <a:t>: Map of India showing the cities where data was collected</a:t>
            </a:r>
          </a:p>
          <a:p>
            <a:endParaRPr lang="en-US" dirty="0"/>
          </a:p>
        </p:txBody>
      </p:sp>
    </p:spTree>
    <p:extLst>
      <p:ext uri="{BB962C8B-B14F-4D97-AF65-F5344CB8AC3E}">
        <p14:creationId xmlns:p14="http://schemas.microsoft.com/office/powerpoint/2010/main" val="4165671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8FCE029E-5073-4498-8104-8427AA9873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randview Display"/>
              <a:ea typeface="+mn-ea"/>
              <a:cs typeface="+mn-cs"/>
            </a:endParaRPr>
          </a:p>
        </p:txBody>
      </p:sp>
      <p:sp>
        <p:nvSpPr>
          <p:cNvPr id="2" name="Title 1">
            <a:extLst>
              <a:ext uri="{FF2B5EF4-FFF2-40B4-BE49-F238E27FC236}">
                <a16:creationId xmlns:a16="http://schemas.microsoft.com/office/drawing/2014/main" id="{CB54B182-4B49-C388-A22B-9E1C99F8F95E}"/>
              </a:ext>
            </a:extLst>
          </p:cNvPr>
          <p:cNvSpPr>
            <a:spLocks noGrp="1"/>
          </p:cNvSpPr>
          <p:nvPr>
            <p:ph type="title"/>
          </p:nvPr>
        </p:nvSpPr>
        <p:spPr>
          <a:xfrm>
            <a:off x="640080" y="4169924"/>
            <a:ext cx="4306824" cy="1984094"/>
          </a:xfrm>
        </p:spPr>
        <p:txBody>
          <a:bodyPr anchor="b">
            <a:normAutofit/>
          </a:bodyPr>
          <a:lstStyle/>
          <a:p>
            <a:r>
              <a:rPr lang="en-US"/>
              <a:t>Data Collection</a:t>
            </a:r>
          </a:p>
        </p:txBody>
      </p:sp>
      <p:cxnSp>
        <p:nvCxnSpPr>
          <p:cNvPr id="23" name="Straight Connector 22">
            <a:extLst>
              <a:ext uri="{FF2B5EF4-FFF2-40B4-BE49-F238E27FC236}">
                <a16:creationId xmlns:a16="http://schemas.microsoft.com/office/drawing/2014/main" id="{BEFF515C-2521-4964-9DAC-2BFB8EC86A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0" y="667512"/>
            <a:ext cx="4946904" cy="1"/>
          </a:xfrm>
          <a:prstGeom prst="line">
            <a:avLst/>
          </a:prstGeom>
          <a:ln w="76200"/>
        </p:spPr>
        <p:style>
          <a:lnRef idx="1">
            <a:schemeClr val="accent1"/>
          </a:lnRef>
          <a:fillRef idx="0">
            <a:schemeClr val="accent1"/>
          </a:fillRef>
          <a:effectRef idx="0">
            <a:schemeClr val="accent1"/>
          </a:effectRef>
          <a:fontRef idx="minor">
            <a:schemeClr val="tx1"/>
          </a:fontRef>
        </p:style>
      </p:cxnSp>
      <p:pic>
        <p:nvPicPr>
          <p:cNvPr id="5" name="Picture 4" descr="A truck driving down a street&#10;&#10;AI-generated content may be incorrect.">
            <a:extLst>
              <a:ext uri="{FF2B5EF4-FFF2-40B4-BE49-F238E27FC236}">
                <a16:creationId xmlns:a16="http://schemas.microsoft.com/office/drawing/2014/main" id="{15CBDD14-3D53-E64F-525B-2BE0DDFFF02A}"/>
              </a:ext>
            </a:extLst>
          </p:cNvPr>
          <p:cNvPicPr>
            <a:picLocks noChangeAspect="1"/>
          </p:cNvPicPr>
          <p:nvPr/>
        </p:nvPicPr>
        <p:blipFill>
          <a:blip r:embed="rId2">
            <a:extLst>
              <a:ext uri="{28A0092B-C50C-407E-A947-70E740481C1C}">
                <a14:useLocalDpi xmlns:a14="http://schemas.microsoft.com/office/drawing/2010/main" val="0"/>
              </a:ext>
            </a:extLst>
          </a:blip>
          <a:srcRect r="-2" b="7197"/>
          <a:stretch>
            <a:fillRect/>
          </a:stretch>
        </p:blipFill>
        <p:spPr>
          <a:xfrm>
            <a:off x="20" y="703983"/>
            <a:ext cx="4946886" cy="3133200"/>
          </a:xfrm>
          <a:prstGeom prst="rect">
            <a:avLst/>
          </a:prstGeom>
        </p:spPr>
      </p:pic>
      <p:sp>
        <p:nvSpPr>
          <p:cNvPr id="3" name="Content Placeholder 2">
            <a:extLst>
              <a:ext uri="{FF2B5EF4-FFF2-40B4-BE49-F238E27FC236}">
                <a16:creationId xmlns:a16="http://schemas.microsoft.com/office/drawing/2014/main" id="{CCFC4124-9060-2412-979B-D722815D5F4A}"/>
              </a:ext>
            </a:extLst>
          </p:cNvPr>
          <p:cNvSpPr>
            <a:spLocks noGrp="1"/>
          </p:cNvSpPr>
          <p:nvPr>
            <p:ph idx="1"/>
          </p:nvPr>
        </p:nvSpPr>
        <p:spPr>
          <a:xfrm>
            <a:off x="5641848" y="665018"/>
            <a:ext cx="5889161" cy="5632906"/>
          </a:xfrm>
        </p:spPr>
        <p:txBody>
          <a:bodyPr>
            <a:normAutofit/>
          </a:bodyPr>
          <a:lstStyle/>
          <a:p>
            <a:pPr>
              <a:lnSpc>
                <a:spcPct val="110000"/>
              </a:lnSpc>
            </a:pPr>
            <a:r>
              <a:rPr lang="en-US" sz="1500"/>
              <a:t>A. Field Data Collection</a:t>
            </a:r>
          </a:p>
          <a:p>
            <a:pPr marL="265176" lvl="1" indent="0" eaLnBrk="0" fontAlgn="base" hangingPunct="0">
              <a:lnSpc>
                <a:spcPct val="110000"/>
              </a:lnSpc>
              <a:spcBef>
                <a:spcPct val="0"/>
              </a:spcBef>
              <a:spcAft>
                <a:spcPct val="0"/>
              </a:spcAft>
              <a:buSzTx/>
              <a:buFontTx/>
              <a:buChar char="•"/>
            </a:pPr>
            <a:r>
              <a:rPr lang="en-US" altLang="en-US" sz="1500"/>
              <a:t>Data gathered from </a:t>
            </a:r>
            <a:r>
              <a:rPr lang="en-US" altLang="en-US" sz="1500" b="1"/>
              <a:t>selected urban freight corridors</a:t>
            </a:r>
            <a:r>
              <a:rPr lang="en-US" altLang="en-US" sz="1500"/>
              <a:t> with significant truck traffic.</a:t>
            </a:r>
          </a:p>
          <a:p>
            <a:pPr marL="265176" lvl="1" indent="0" eaLnBrk="0" fontAlgn="base" hangingPunct="0">
              <a:lnSpc>
                <a:spcPct val="110000"/>
              </a:lnSpc>
              <a:spcBef>
                <a:spcPct val="0"/>
              </a:spcBef>
              <a:spcAft>
                <a:spcPct val="0"/>
              </a:spcAft>
              <a:buSzTx/>
              <a:buFontTx/>
              <a:buChar char="•"/>
            </a:pPr>
            <a:r>
              <a:rPr lang="en-US" altLang="en-US" sz="1500" b="1"/>
              <a:t>Physical &amp; operational variables</a:t>
            </a:r>
            <a:r>
              <a:rPr lang="en-US" altLang="en-US" sz="1500"/>
              <a:t> recorded on-site:</a:t>
            </a:r>
          </a:p>
          <a:p>
            <a:pPr marL="265176" lvl="1" indent="0" eaLnBrk="0" fontAlgn="base" hangingPunct="0">
              <a:lnSpc>
                <a:spcPct val="110000"/>
              </a:lnSpc>
              <a:spcBef>
                <a:spcPct val="0"/>
              </a:spcBef>
              <a:spcAft>
                <a:spcPct val="0"/>
              </a:spcAft>
              <a:buSzTx/>
              <a:buFontTx/>
              <a:buChar char="•"/>
            </a:pPr>
            <a:r>
              <a:rPr lang="en-US" altLang="en-US" sz="1500"/>
              <a:t>Effective road width and available shoulder width (m)</a:t>
            </a:r>
          </a:p>
          <a:p>
            <a:pPr marL="265176" lvl="1" indent="0" eaLnBrk="0" fontAlgn="base" hangingPunct="0">
              <a:lnSpc>
                <a:spcPct val="110000"/>
              </a:lnSpc>
              <a:spcBef>
                <a:spcPct val="0"/>
              </a:spcBef>
              <a:spcAft>
                <a:spcPct val="0"/>
              </a:spcAft>
              <a:buSzTx/>
              <a:buFontTx/>
              <a:buChar char="•"/>
            </a:pPr>
            <a:r>
              <a:rPr lang="en-US" altLang="en-US" sz="1500"/>
              <a:t>Pavement Condition Index (PCI)</a:t>
            </a:r>
          </a:p>
          <a:p>
            <a:pPr marL="265176" lvl="1" indent="0" eaLnBrk="0" fontAlgn="base" hangingPunct="0">
              <a:lnSpc>
                <a:spcPct val="110000"/>
              </a:lnSpc>
              <a:spcBef>
                <a:spcPct val="0"/>
              </a:spcBef>
              <a:spcAft>
                <a:spcPct val="0"/>
              </a:spcAft>
              <a:buSzTx/>
              <a:buFontTx/>
              <a:buChar char="•"/>
            </a:pPr>
            <a:r>
              <a:rPr lang="en-US" altLang="en-US" sz="1500"/>
              <a:t>Presence of streetlights and roadside reflectors</a:t>
            </a:r>
          </a:p>
          <a:p>
            <a:pPr marL="265176" lvl="1" indent="0" eaLnBrk="0" fontAlgn="base" hangingPunct="0">
              <a:lnSpc>
                <a:spcPct val="110000"/>
              </a:lnSpc>
              <a:spcBef>
                <a:spcPct val="0"/>
              </a:spcBef>
              <a:spcAft>
                <a:spcPct val="0"/>
              </a:spcAft>
              <a:buSzTx/>
              <a:buFontTx/>
              <a:buChar char="•"/>
            </a:pPr>
            <a:r>
              <a:rPr lang="en-US" altLang="en-US" sz="1500"/>
              <a:t>Obstruction due to transit stops</a:t>
            </a:r>
          </a:p>
          <a:p>
            <a:pPr marL="265176" lvl="1" indent="0" eaLnBrk="0" fontAlgn="base" hangingPunct="0">
              <a:lnSpc>
                <a:spcPct val="110000"/>
              </a:lnSpc>
              <a:spcBef>
                <a:spcPct val="0"/>
              </a:spcBef>
              <a:spcAft>
                <a:spcPct val="0"/>
              </a:spcAft>
              <a:buSzTx/>
              <a:buFontTx/>
              <a:buChar char="•"/>
            </a:pPr>
            <a:r>
              <a:rPr lang="en-US" altLang="en-US" sz="1500"/>
              <a:t>Classified traffic volume to compute </a:t>
            </a:r>
            <a:r>
              <a:rPr lang="en-US" altLang="en-US" sz="1500" b="1"/>
              <a:t>V/C ratio</a:t>
            </a:r>
            <a:r>
              <a:rPr lang="en-US" altLang="en-US" sz="1500"/>
              <a:t> and </a:t>
            </a:r>
            <a:r>
              <a:rPr lang="en-US" altLang="en-US" sz="1500" b="1"/>
              <a:t>percentage of truck traffic</a:t>
            </a:r>
            <a:endParaRPr lang="en-US" altLang="en-US" sz="1500"/>
          </a:p>
          <a:p>
            <a:pPr marL="265176" lvl="1" indent="0" eaLnBrk="0" fontAlgn="base" hangingPunct="0">
              <a:lnSpc>
                <a:spcPct val="110000"/>
              </a:lnSpc>
              <a:spcBef>
                <a:spcPct val="0"/>
              </a:spcBef>
              <a:spcAft>
                <a:spcPct val="0"/>
              </a:spcAft>
              <a:buSzTx/>
              <a:buFontTx/>
              <a:buChar char="•"/>
            </a:pPr>
            <a:r>
              <a:rPr lang="en-US" altLang="en-US" sz="1500"/>
              <a:t>GPS-based spot speed data to calculate </a:t>
            </a:r>
            <a:r>
              <a:rPr lang="en-US" altLang="en-US" sz="1500" b="1"/>
              <a:t>speed ratio</a:t>
            </a:r>
            <a:r>
              <a:rPr lang="en-US" altLang="en-US" sz="1500"/>
              <a:t> and </a:t>
            </a:r>
            <a:r>
              <a:rPr lang="en-US" altLang="en-US" sz="1500" b="1"/>
              <a:t>standard deviation of </a:t>
            </a:r>
            <a:r>
              <a:rPr lang="en-US" altLang="en-US" sz="1500"/>
              <a:t>speeds across modes</a:t>
            </a:r>
          </a:p>
          <a:p>
            <a:pPr marL="228600" lvl="1" fontAlgn="base">
              <a:lnSpc>
                <a:spcPct val="110000"/>
              </a:lnSpc>
              <a:spcBef>
                <a:spcPts val="1000"/>
              </a:spcBef>
              <a:spcAft>
                <a:spcPct val="0"/>
              </a:spcAft>
            </a:pPr>
            <a:r>
              <a:rPr lang="en-US" sz="1500"/>
              <a:t>B. Driver Perception Survey</a:t>
            </a:r>
          </a:p>
          <a:p>
            <a:pPr marL="265176" lvl="1" indent="0" eaLnBrk="0" fontAlgn="base" hangingPunct="0">
              <a:lnSpc>
                <a:spcPct val="110000"/>
              </a:lnSpc>
              <a:spcBef>
                <a:spcPct val="0"/>
              </a:spcBef>
              <a:spcAft>
                <a:spcPct val="0"/>
              </a:spcAft>
              <a:buSzTx/>
              <a:buFontTx/>
              <a:buChar char="•"/>
            </a:pPr>
            <a:r>
              <a:rPr lang="en-US" altLang="en-US" sz="1500"/>
              <a:t>Structured questionnaire administered to </a:t>
            </a:r>
            <a:r>
              <a:rPr lang="en-US" altLang="en-US" sz="1500" b="1"/>
              <a:t>3015 truck drivers</a:t>
            </a:r>
            <a:r>
              <a:rPr lang="en-US" altLang="en-US" sz="1500"/>
              <a:t> operating on these corridors.</a:t>
            </a:r>
          </a:p>
          <a:p>
            <a:pPr marL="265176" lvl="1" indent="0" eaLnBrk="0" fontAlgn="base" hangingPunct="0">
              <a:lnSpc>
                <a:spcPct val="110000"/>
              </a:lnSpc>
              <a:spcBef>
                <a:spcPct val="0"/>
              </a:spcBef>
              <a:spcAft>
                <a:spcPct val="0"/>
              </a:spcAft>
              <a:buSzTx/>
              <a:buFontTx/>
              <a:buChar char="•"/>
            </a:pPr>
            <a:r>
              <a:rPr lang="en-US" altLang="en-US" sz="1500"/>
              <a:t>Drivers rated service quality (1–7 scale) covering travel time, comfort, safety, congestion, and road environment.</a:t>
            </a:r>
          </a:p>
          <a:p>
            <a:pPr marL="265176" lvl="1" indent="0" eaLnBrk="0" fontAlgn="base" hangingPunct="0">
              <a:lnSpc>
                <a:spcPct val="110000"/>
              </a:lnSpc>
              <a:spcBef>
                <a:spcPct val="0"/>
              </a:spcBef>
              <a:spcAft>
                <a:spcPct val="0"/>
              </a:spcAft>
              <a:buSzTx/>
              <a:buFontTx/>
              <a:buChar char="•"/>
            </a:pPr>
            <a:r>
              <a:rPr lang="en-US" altLang="en-US" sz="1500"/>
              <a:t>Responses used to derive a </a:t>
            </a:r>
            <a:r>
              <a:rPr lang="en-US" altLang="en-US" sz="1500" b="1"/>
              <a:t>Truck LOS (TLOS) score</a:t>
            </a:r>
            <a:r>
              <a:rPr lang="en-US" altLang="en-US" sz="1500"/>
              <a:t> for each corridor segment.</a:t>
            </a:r>
          </a:p>
          <a:p>
            <a:pPr marL="466344" lvl="2" fontAlgn="base">
              <a:lnSpc>
                <a:spcPct val="110000"/>
              </a:lnSpc>
              <a:spcBef>
                <a:spcPts val="1000"/>
              </a:spcBef>
              <a:spcAft>
                <a:spcPct val="0"/>
              </a:spcAft>
            </a:pPr>
            <a:endParaRPr lang="en-US" altLang="en-US" sz="1500"/>
          </a:p>
        </p:txBody>
      </p:sp>
    </p:spTree>
    <p:extLst>
      <p:ext uri="{BB962C8B-B14F-4D97-AF65-F5344CB8AC3E}">
        <p14:creationId xmlns:p14="http://schemas.microsoft.com/office/powerpoint/2010/main" val="21956403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BDA151C-5770-45E4-AAFF-59E7F403866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2C2F57-97DF-E0AA-D9FB-106F41AC6F43}"/>
              </a:ext>
            </a:extLst>
          </p:cNvPr>
          <p:cNvSpPr>
            <a:spLocks noGrp="1"/>
          </p:cNvSpPr>
          <p:nvPr>
            <p:ph type="title"/>
          </p:nvPr>
        </p:nvSpPr>
        <p:spPr>
          <a:xfrm>
            <a:off x="640080" y="914399"/>
            <a:ext cx="10847494" cy="1171069"/>
          </a:xfrm>
        </p:spPr>
        <p:txBody>
          <a:bodyPr vert="horz" lIns="91440" tIns="45720" rIns="91440" bIns="45720" rtlCol="0" anchor="t">
            <a:normAutofit/>
          </a:bodyPr>
          <a:lstStyle/>
          <a:p>
            <a:r>
              <a:rPr lang="en-US" dirty="0"/>
              <a:t>Variables Considered</a:t>
            </a:r>
          </a:p>
        </p:txBody>
      </p:sp>
      <p:sp>
        <p:nvSpPr>
          <p:cNvPr id="3" name="TextBox 2">
            <a:extLst>
              <a:ext uri="{FF2B5EF4-FFF2-40B4-BE49-F238E27FC236}">
                <a16:creationId xmlns:a16="http://schemas.microsoft.com/office/drawing/2014/main" id="{7C5AA46E-2C78-963A-7110-79C2D2EDB338}"/>
              </a:ext>
            </a:extLst>
          </p:cNvPr>
          <p:cNvSpPr txBox="1"/>
          <p:nvPr/>
        </p:nvSpPr>
        <p:spPr>
          <a:xfrm>
            <a:off x="6915150" y="2256287"/>
            <a:ext cx="4563618" cy="3760459"/>
          </a:xfrm>
          <a:prstGeom prst="rect">
            <a:avLst/>
          </a:prstGeom>
        </p:spPr>
        <p:txBody>
          <a:bodyPr vert="horz" lIns="91440" tIns="45720" rIns="91440" bIns="45720" rtlCol="0" anchor="t">
            <a:normAutofit/>
          </a:bodyPr>
          <a:lstStyle/>
          <a:p>
            <a:pPr>
              <a:lnSpc>
                <a:spcPct val="120000"/>
              </a:lnSpc>
              <a:spcAft>
                <a:spcPts val="600"/>
              </a:spcAft>
              <a:buSzPct val="87000"/>
              <a:buFont typeface="Arial" panose="020B0604020202020204" pitchFamily="34" charset="0"/>
              <a:buChar char="•"/>
            </a:pPr>
            <a:r>
              <a:rPr lang="en-US" dirty="0"/>
              <a:t>The study considered a combination of </a:t>
            </a:r>
            <a:r>
              <a:rPr lang="en-US" b="1" dirty="0"/>
              <a:t>geometric, pavement, traffic, and environmental variables</a:t>
            </a:r>
            <a:r>
              <a:rPr lang="en-US" dirty="0"/>
              <a:t> that influence truck drivers’ perception of service quality.</a:t>
            </a:r>
          </a:p>
          <a:p>
            <a:pPr>
              <a:lnSpc>
                <a:spcPct val="120000"/>
              </a:lnSpc>
              <a:spcAft>
                <a:spcPts val="600"/>
              </a:spcAft>
              <a:buSzPct val="87000"/>
              <a:buFont typeface="Arial" panose="020B0604020202020204" pitchFamily="34" charset="0"/>
              <a:buChar char="•"/>
            </a:pPr>
            <a:r>
              <a:rPr lang="en-US" dirty="0"/>
              <a:t>These measurable parameters were collected from field surveys and integrated with driver perception data for model development.</a:t>
            </a:r>
          </a:p>
        </p:txBody>
      </p:sp>
      <p:cxnSp>
        <p:nvCxnSpPr>
          <p:cNvPr id="11" name="Straight Connector 10">
            <a:extLst>
              <a:ext uri="{FF2B5EF4-FFF2-40B4-BE49-F238E27FC236}">
                <a16:creationId xmlns:a16="http://schemas.microsoft.com/office/drawing/2014/main" id="{2EA0F4A6-3CC9-C9E2-BA02-58FA29F7DD8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72253" y="6272784"/>
            <a:ext cx="10847495" cy="0"/>
          </a:xfrm>
          <a:prstGeom prst="line">
            <a:avLst/>
          </a:prstGeom>
          <a:ln w="76200"/>
        </p:spPr>
        <p:style>
          <a:lnRef idx="1">
            <a:schemeClr val="accent1"/>
          </a:lnRef>
          <a:fillRef idx="0">
            <a:schemeClr val="accent1"/>
          </a:fillRef>
          <a:effectRef idx="0">
            <a:schemeClr val="accent1"/>
          </a:effectRef>
          <a:fontRef idx="minor">
            <a:schemeClr val="tx1"/>
          </a:fontRef>
        </p:style>
      </p:cxnSp>
      <p:graphicFrame>
        <p:nvGraphicFramePr>
          <p:cNvPr id="4" name="Content Placeholder 3">
            <a:extLst>
              <a:ext uri="{FF2B5EF4-FFF2-40B4-BE49-F238E27FC236}">
                <a16:creationId xmlns:a16="http://schemas.microsoft.com/office/drawing/2014/main" id="{A4ED850C-D721-AEC4-5556-66A42714E9CA}"/>
              </a:ext>
            </a:extLst>
          </p:cNvPr>
          <p:cNvGraphicFramePr>
            <a:graphicFrameLocks noGrp="1"/>
          </p:cNvGraphicFramePr>
          <p:nvPr>
            <p:ph idx="1"/>
            <p:extLst>
              <p:ext uri="{D42A27DB-BD31-4B8C-83A1-F6EECF244321}">
                <p14:modId xmlns:p14="http://schemas.microsoft.com/office/powerpoint/2010/main" val="2245494648"/>
              </p:ext>
            </p:extLst>
          </p:nvPr>
        </p:nvGraphicFramePr>
        <p:xfrm>
          <a:off x="713232" y="2798931"/>
          <a:ext cx="5648194" cy="2675173"/>
        </p:xfrm>
        <a:graphic>
          <a:graphicData uri="http://schemas.openxmlformats.org/drawingml/2006/table">
            <a:tbl>
              <a:tblPr>
                <a:solidFill>
                  <a:schemeClr val="tx1">
                    <a:lumMod val="75000"/>
                    <a:lumOff val="25000"/>
                  </a:schemeClr>
                </a:solidFill>
              </a:tblPr>
              <a:tblGrid>
                <a:gridCol w="1161328">
                  <a:extLst>
                    <a:ext uri="{9D8B030D-6E8A-4147-A177-3AD203B41FA5}">
                      <a16:colId xmlns:a16="http://schemas.microsoft.com/office/drawing/2014/main" val="132107853"/>
                    </a:ext>
                  </a:extLst>
                </a:gridCol>
                <a:gridCol w="2455667">
                  <a:extLst>
                    <a:ext uri="{9D8B030D-6E8A-4147-A177-3AD203B41FA5}">
                      <a16:colId xmlns:a16="http://schemas.microsoft.com/office/drawing/2014/main" val="3912595435"/>
                    </a:ext>
                  </a:extLst>
                </a:gridCol>
                <a:gridCol w="2031199">
                  <a:extLst>
                    <a:ext uri="{9D8B030D-6E8A-4147-A177-3AD203B41FA5}">
                      <a16:colId xmlns:a16="http://schemas.microsoft.com/office/drawing/2014/main" val="767908683"/>
                    </a:ext>
                  </a:extLst>
                </a:gridCol>
              </a:tblGrid>
              <a:tr h="449517">
                <a:tc>
                  <a:txBody>
                    <a:bodyPr/>
                    <a:lstStyle/>
                    <a:p>
                      <a:pPr>
                        <a:buNone/>
                      </a:pPr>
                      <a:r>
                        <a:rPr lang="en-US" sz="1400" b="1" cap="none" spc="0">
                          <a:solidFill>
                            <a:schemeClr val="bg1"/>
                          </a:solidFill>
                        </a:rPr>
                        <a:t>Category</a:t>
                      </a:r>
                    </a:p>
                  </a:txBody>
                  <a:tcPr marL="76747" marR="109638" marT="21928" marB="164457" anchor="ctr">
                    <a:lnL w="12700" cap="flat" cmpd="sng" algn="ctr">
                      <a:solidFill>
                        <a:schemeClr val="bg1"/>
                      </a:solidFill>
                      <a:prstDash val="solid"/>
                    </a:lnL>
                    <a:lnR w="12700" cmpd="sng">
                      <a:noFill/>
                      <a:prstDash val="solid"/>
                    </a:lnR>
                    <a:lnT w="9525" cap="flat" cmpd="sng" algn="ctr">
                      <a:noFill/>
                      <a:prstDash val="solid"/>
                    </a:lnT>
                    <a:lnB w="12700" cmpd="sng">
                      <a:noFill/>
                      <a:prstDash val="solid"/>
                    </a:lnB>
                    <a:solidFill>
                      <a:schemeClr val="tx1">
                        <a:lumMod val="75000"/>
                        <a:lumOff val="25000"/>
                      </a:schemeClr>
                    </a:solidFill>
                  </a:tcPr>
                </a:tc>
                <a:tc>
                  <a:txBody>
                    <a:bodyPr/>
                    <a:lstStyle/>
                    <a:p>
                      <a:pPr>
                        <a:buNone/>
                      </a:pPr>
                      <a:r>
                        <a:rPr lang="en-US" sz="1400" b="1" cap="none" spc="0">
                          <a:solidFill>
                            <a:schemeClr val="bg1"/>
                          </a:solidFill>
                        </a:rPr>
                        <a:t>Variable</a:t>
                      </a:r>
                    </a:p>
                  </a:txBody>
                  <a:tcPr marL="76747" marR="109638" marT="21928" marB="164457" anchor="ctr">
                    <a:lnL w="12700" cmpd="sng">
                      <a:noFill/>
                      <a:prstDash val="solid"/>
                    </a:lnL>
                    <a:lnR w="12700" cmpd="sng">
                      <a:noFill/>
                      <a:prstDash val="solid"/>
                    </a:lnR>
                    <a:lnT w="9525" cap="flat" cmpd="sng" algn="ctr">
                      <a:noFill/>
                      <a:prstDash val="solid"/>
                    </a:lnT>
                    <a:lnB w="12700" cmpd="sng">
                      <a:noFill/>
                      <a:prstDash val="solid"/>
                    </a:lnB>
                    <a:solidFill>
                      <a:schemeClr val="tx1">
                        <a:lumMod val="75000"/>
                        <a:lumOff val="25000"/>
                      </a:schemeClr>
                    </a:solidFill>
                  </a:tcPr>
                </a:tc>
                <a:tc>
                  <a:txBody>
                    <a:bodyPr/>
                    <a:lstStyle/>
                    <a:p>
                      <a:pPr>
                        <a:buNone/>
                      </a:pPr>
                      <a:r>
                        <a:rPr lang="en-US" sz="1400" b="1" cap="none" spc="0">
                          <a:solidFill>
                            <a:schemeClr val="bg1"/>
                          </a:solidFill>
                        </a:rPr>
                        <a:t>Description</a:t>
                      </a:r>
                    </a:p>
                  </a:txBody>
                  <a:tcPr marL="76747" marR="109638" marT="21928" marB="164457" anchor="ctr">
                    <a:lnL w="12700" cmpd="sng">
                      <a:noFill/>
                      <a:prstDash val="solid"/>
                    </a:lnL>
                    <a:lnR w="12700" cmpd="sng">
                      <a:noFill/>
                      <a:prstDash val="solid"/>
                    </a:lnR>
                    <a:lnT w="9525" cap="flat" cmpd="sng" algn="ctr">
                      <a:noFill/>
                      <a:prstDash val="solid"/>
                    </a:lnT>
                    <a:lnB w="12700" cmpd="sng">
                      <a:noFill/>
                      <a:prstDash val="solid"/>
                    </a:lnB>
                    <a:solidFill>
                      <a:schemeClr val="tx1">
                        <a:lumMod val="75000"/>
                        <a:lumOff val="25000"/>
                      </a:schemeClr>
                    </a:solidFill>
                  </a:tcPr>
                </a:tc>
                <a:extLst>
                  <a:ext uri="{0D108BD9-81ED-4DB2-BD59-A6C34878D82A}">
                    <a16:rowId xmlns:a16="http://schemas.microsoft.com/office/drawing/2014/main" val="2750423580"/>
                  </a:ext>
                </a:extLst>
              </a:tr>
              <a:tr h="668793">
                <a:tc>
                  <a:txBody>
                    <a:bodyPr/>
                    <a:lstStyle/>
                    <a:p>
                      <a:pPr>
                        <a:buNone/>
                      </a:pPr>
                      <a:r>
                        <a:rPr lang="en-US" sz="1400" cap="none" spc="0">
                          <a:solidFill>
                            <a:schemeClr val="bg1"/>
                          </a:solidFill>
                        </a:rPr>
                        <a:t>Geometric</a:t>
                      </a:r>
                    </a:p>
                  </a:txBody>
                  <a:tcPr marL="76747" marR="109638" marT="21928" marB="164457" anchor="ctr">
                    <a:lnL w="12700" cap="flat" cmpd="sng" algn="ctr">
                      <a:solidFill>
                        <a:schemeClr val="bg1"/>
                      </a:solid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tc>
                  <a:txBody>
                    <a:bodyPr/>
                    <a:lstStyle/>
                    <a:p>
                      <a:pPr>
                        <a:buNone/>
                      </a:pPr>
                      <a:r>
                        <a:rPr lang="en-US" sz="1400" cap="none" spc="0">
                          <a:solidFill>
                            <a:schemeClr val="bg1"/>
                          </a:solidFill>
                        </a:rPr>
                        <a:t>Effective Road Width, </a:t>
                      </a:r>
                    </a:p>
                    <a:p>
                      <a:pPr>
                        <a:buNone/>
                      </a:pPr>
                      <a:r>
                        <a:rPr lang="en-US" sz="1400" cap="none" spc="0">
                          <a:solidFill>
                            <a:schemeClr val="bg1"/>
                          </a:solidFill>
                        </a:rPr>
                        <a:t>Adequate Shoulder Width</a:t>
                      </a:r>
                    </a:p>
                  </a:txBody>
                  <a:tcPr marL="76747" marR="109638" marT="21928" marB="164457" anchor="ctr">
                    <a:lnL w="12700" cmpd="sng">
                      <a:no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tc>
                  <a:txBody>
                    <a:bodyPr/>
                    <a:lstStyle/>
                    <a:p>
                      <a:pPr>
                        <a:buNone/>
                      </a:pPr>
                      <a:r>
                        <a:rPr lang="en-US" sz="1400" cap="none" spc="0">
                          <a:solidFill>
                            <a:schemeClr val="bg1"/>
                          </a:solidFill>
                        </a:rPr>
                        <a:t>Measured in meters</a:t>
                      </a:r>
                    </a:p>
                    <a:p>
                      <a:pPr>
                        <a:buNone/>
                      </a:pPr>
                      <a:r>
                        <a:rPr lang="en-US" sz="1400" cap="none" spc="0">
                          <a:solidFill>
                            <a:schemeClr val="bg1"/>
                          </a:solidFill>
                        </a:rPr>
                        <a:t>Binary (0/1)</a:t>
                      </a:r>
                    </a:p>
                  </a:txBody>
                  <a:tcPr marL="76747" marR="109638" marT="21928" marB="164457" anchor="ctr">
                    <a:lnL w="12700" cmpd="sng">
                      <a:no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extLst>
                  <a:ext uri="{0D108BD9-81ED-4DB2-BD59-A6C34878D82A}">
                    <a16:rowId xmlns:a16="http://schemas.microsoft.com/office/drawing/2014/main" val="1635111059"/>
                  </a:ext>
                </a:extLst>
              </a:tr>
              <a:tr h="449517">
                <a:tc>
                  <a:txBody>
                    <a:bodyPr/>
                    <a:lstStyle/>
                    <a:p>
                      <a:pPr>
                        <a:buNone/>
                      </a:pPr>
                      <a:r>
                        <a:rPr lang="en-US" sz="1400" cap="none" spc="0">
                          <a:solidFill>
                            <a:schemeClr val="bg1"/>
                          </a:solidFill>
                        </a:rPr>
                        <a:t>Pavement</a:t>
                      </a:r>
                    </a:p>
                  </a:txBody>
                  <a:tcPr marL="76747" marR="109638" marT="21928" marB="164457" anchor="ctr">
                    <a:lnL w="12700" cap="flat" cmpd="sng" algn="ctr">
                      <a:solidFill>
                        <a:schemeClr val="bg1"/>
                      </a:solid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tc>
                  <a:txBody>
                    <a:bodyPr/>
                    <a:lstStyle/>
                    <a:p>
                      <a:pPr>
                        <a:buNone/>
                      </a:pPr>
                      <a:r>
                        <a:rPr lang="en-US" sz="1400" cap="none" spc="0">
                          <a:solidFill>
                            <a:schemeClr val="bg1"/>
                          </a:solidFill>
                        </a:rPr>
                        <a:t>Pavement Condition Index</a:t>
                      </a:r>
                    </a:p>
                  </a:txBody>
                  <a:tcPr marL="76747" marR="109638" marT="21928" marB="164457" anchor="ctr">
                    <a:lnL w="12700" cmpd="sng">
                      <a:no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tc>
                  <a:txBody>
                    <a:bodyPr/>
                    <a:lstStyle/>
                    <a:p>
                      <a:pPr>
                        <a:buNone/>
                      </a:pPr>
                      <a:r>
                        <a:rPr lang="en-US" sz="1400" cap="none" spc="0">
                          <a:solidFill>
                            <a:schemeClr val="bg1"/>
                          </a:solidFill>
                        </a:rPr>
                        <a:t>0–3 scale</a:t>
                      </a:r>
                    </a:p>
                  </a:txBody>
                  <a:tcPr marL="76747" marR="109638" marT="21928" marB="164457" anchor="ctr">
                    <a:lnL w="12700" cmpd="sng">
                      <a:no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extLst>
                  <a:ext uri="{0D108BD9-81ED-4DB2-BD59-A6C34878D82A}">
                    <a16:rowId xmlns:a16="http://schemas.microsoft.com/office/drawing/2014/main" val="3393745643"/>
                  </a:ext>
                </a:extLst>
              </a:tr>
              <a:tr h="1107346">
                <a:tc>
                  <a:txBody>
                    <a:bodyPr/>
                    <a:lstStyle/>
                    <a:p>
                      <a:pPr>
                        <a:buNone/>
                      </a:pPr>
                      <a:r>
                        <a:rPr lang="en-US" sz="1400" cap="none" spc="0">
                          <a:solidFill>
                            <a:schemeClr val="bg1"/>
                          </a:solidFill>
                        </a:rPr>
                        <a:t>Traffic</a:t>
                      </a:r>
                    </a:p>
                  </a:txBody>
                  <a:tcPr marL="76747" marR="109638" marT="21928" marB="164457" anchor="ctr">
                    <a:lnL w="12700" cap="flat" cmpd="sng" algn="ctr">
                      <a:solidFill>
                        <a:schemeClr val="bg1"/>
                      </a:solid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tc>
                  <a:txBody>
                    <a:bodyPr/>
                    <a:lstStyle/>
                    <a:p>
                      <a:pPr>
                        <a:buNone/>
                      </a:pPr>
                      <a:r>
                        <a:rPr lang="en-US" sz="1400" cap="none" spc="0">
                          <a:solidFill>
                            <a:schemeClr val="bg1"/>
                          </a:solidFill>
                        </a:rPr>
                        <a:t>V/C Ratio,</a:t>
                      </a:r>
                    </a:p>
                    <a:p>
                      <a:pPr>
                        <a:buNone/>
                      </a:pPr>
                      <a:r>
                        <a:rPr lang="en-US" sz="1400" cap="none" spc="0">
                          <a:solidFill>
                            <a:schemeClr val="bg1"/>
                          </a:solidFill>
                        </a:rPr>
                        <a:t> % Truck Traffic, </a:t>
                      </a:r>
                    </a:p>
                    <a:p>
                      <a:pPr>
                        <a:buNone/>
                      </a:pPr>
                      <a:r>
                        <a:rPr lang="en-US" sz="1400" cap="none" spc="0">
                          <a:solidFill>
                            <a:schemeClr val="bg1"/>
                          </a:solidFill>
                        </a:rPr>
                        <a:t>Speed Ratio, </a:t>
                      </a:r>
                    </a:p>
                    <a:p>
                      <a:pPr>
                        <a:buNone/>
                      </a:pPr>
                      <a:r>
                        <a:rPr lang="en-US" sz="1400" cap="none" spc="0">
                          <a:solidFill>
                            <a:schemeClr val="bg1"/>
                          </a:solidFill>
                        </a:rPr>
                        <a:t>Standard Deviation Ratio</a:t>
                      </a:r>
                    </a:p>
                  </a:txBody>
                  <a:tcPr marL="76747" marR="109638" marT="21928" marB="164457" anchor="ctr">
                    <a:lnL w="12700" cmpd="sng">
                      <a:no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tc>
                  <a:txBody>
                    <a:bodyPr/>
                    <a:lstStyle/>
                    <a:p>
                      <a:pPr>
                        <a:buNone/>
                      </a:pPr>
                      <a:r>
                        <a:rPr lang="en-US" sz="1400" cap="none" spc="0">
                          <a:solidFill>
                            <a:schemeClr val="bg1"/>
                          </a:solidFill>
                        </a:rPr>
                        <a:t>Collected via count &amp; videographic survey</a:t>
                      </a:r>
                    </a:p>
                  </a:txBody>
                  <a:tcPr marL="76747" marR="109638" marT="21928" marB="164457" anchor="ctr">
                    <a:lnL w="12700" cmpd="sng">
                      <a:noFill/>
                      <a:prstDash val="solid"/>
                    </a:lnL>
                    <a:lnR w="12700" cmpd="sng">
                      <a:noFill/>
                      <a:prstDash val="solid"/>
                    </a:lnR>
                    <a:lnT w="12700" cmpd="sng">
                      <a:noFill/>
                      <a:prstDash val="solid"/>
                    </a:lnT>
                    <a:lnB w="12700" cmpd="sng">
                      <a:noFill/>
                      <a:prstDash val="solid"/>
                    </a:lnB>
                    <a:solidFill>
                      <a:schemeClr val="tx1">
                        <a:lumMod val="75000"/>
                        <a:lumOff val="25000"/>
                      </a:schemeClr>
                    </a:solidFill>
                  </a:tcPr>
                </a:tc>
                <a:extLst>
                  <a:ext uri="{0D108BD9-81ED-4DB2-BD59-A6C34878D82A}">
                    <a16:rowId xmlns:a16="http://schemas.microsoft.com/office/drawing/2014/main" val="901159109"/>
                  </a:ext>
                </a:extLst>
              </a:tr>
            </a:tbl>
          </a:graphicData>
        </a:graphic>
      </p:graphicFrame>
    </p:spTree>
    <p:extLst>
      <p:ext uri="{BB962C8B-B14F-4D97-AF65-F5344CB8AC3E}">
        <p14:creationId xmlns:p14="http://schemas.microsoft.com/office/powerpoint/2010/main" val="2174498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744CAA32-F237-419C-A2DD-43C28D920D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7FD35D6-8B0B-729A-012B-87BC5C4E41FC}"/>
              </a:ext>
            </a:extLst>
          </p:cNvPr>
          <p:cNvSpPr>
            <a:spLocks noGrp="1"/>
          </p:cNvSpPr>
          <p:nvPr>
            <p:ph type="title"/>
          </p:nvPr>
        </p:nvSpPr>
        <p:spPr>
          <a:xfrm>
            <a:off x="640080" y="1371600"/>
            <a:ext cx="5737859" cy="1097280"/>
          </a:xfrm>
        </p:spPr>
        <p:txBody>
          <a:bodyPr vert="horz" lIns="91440" tIns="45720" rIns="91440" bIns="45720" rtlCol="0" anchor="t">
            <a:normAutofit/>
          </a:bodyPr>
          <a:lstStyle/>
          <a:p>
            <a:r>
              <a:rPr lang="en-US" dirty="0"/>
              <a:t>Correlation Analysis</a:t>
            </a:r>
          </a:p>
        </p:txBody>
      </p:sp>
      <p:cxnSp>
        <p:nvCxnSpPr>
          <p:cNvPr id="27" name="Straight Connector 26">
            <a:extLst>
              <a:ext uri="{FF2B5EF4-FFF2-40B4-BE49-F238E27FC236}">
                <a16:creationId xmlns:a16="http://schemas.microsoft.com/office/drawing/2014/main" id="{753FE100-D0AB-4AE2-824B-60CFA31EC6A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13232" y="1031001"/>
            <a:ext cx="978862" cy="0"/>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3D3DB20-DCD9-8150-5C15-9FCE20C8D72A}"/>
              </a:ext>
            </a:extLst>
          </p:cNvPr>
          <p:cNvSpPr txBox="1"/>
          <p:nvPr/>
        </p:nvSpPr>
        <p:spPr>
          <a:xfrm>
            <a:off x="640080" y="2633236"/>
            <a:ext cx="5737860" cy="3666980"/>
          </a:xfrm>
          <a:prstGeom prst="rect">
            <a:avLst/>
          </a:prstGeom>
        </p:spPr>
        <p:txBody>
          <a:bodyPr vert="horz" lIns="91440" tIns="45720" rIns="91440" bIns="45720" rtlCol="0">
            <a:normAutofit/>
          </a:bodyPr>
          <a:lstStyle/>
          <a:p>
            <a:pPr marL="285750" indent="-285750">
              <a:lnSpc>
                <a:spcPct val="120000"/>
              </a:lnSpc>
              <a:spcAft>
                <a:spcPts val="600"/>
              </a:spcAft>
              <a:buSzPct val="87000"/>
              <a:buFont typeface="Arial" panose="020B0604020202020204" pitchFamily="34" charset="0"/>
              <a:buChar char="•"/>
            </a:pPr>
            <a:r>
              <a:rPr lang="en-US"/>
              <a:t>Composite TLOS score derived using weighted mean of perception responses.</a:t>
            </a:r>
          </a:p>
          <a:p>
            <a:pPr marL="285750" indent="-285750">
              <a:lnSpc>
                <a:spcPct val="120000"/>
              </a:lnSpc>
              <a:spcAft>
                <a:spcPts val="600"/>
              </a:spcAft>
              <a:buSzPct val="87000"/>
              <a:buFont typeface="Arial" panose="020B0604020202020204" pitchFamily="34" charset="0"/>
              <a:buChar char="•"/>
            </a:pPr>
            <a:r>
              <a:rPr lang="en-US"/>
              <a:t>Partial spearman correlation analysis was used filtering out the statistically significant parameters which influence the TLOS score.</a:t>
            </a:r>
          </a:p>
          <a:p>
            <a:pPr marL="285750" indent="-285750">
              <a:lnSpc>
                <a:spcPct val="120000"/>
              </a:lnSpc>
              <a:spcAft>
                <a:spcPts val="600"/>
              </a:spcAft>
              <a:buSzPct val="87000"/>
              <a:buFont typeface="Arial" panose="020B0604020202020204" pitchFamily="34" charset="0"/>
              <a:buChar char="•"/>
            </a:pPr>
            <a:r>
              <a:rPr lang="en-US"/>
              <a:t>A total of 31 parameters were tested for correlation.</a:t>
            </a:r>
          </a:p>
          <a:p>
            <a:pPr marL="285750" indent="-285750">
              <a:lnSpc>
                <a:spcPct val="120000"/>
              </a:lnSpc>
              <a:spcAft>
                <a:spcPts val="600"/>
              </a:spcAft>
              <a:buSzPct val="87000"/>
              <a:buFont typeface="Arial" panose="020B0604020202020204" pitchFamily="34" charset="0"/>
              <a:buChar char="•"/>
            </a:pPr>
            <a:r>
              <a:rPr lang="en-US"/>
              <a:t>The level of significance was 0.005 used as threshold for filtering out parameters.</a:t>
            </a:r>
          </a:p>
        </p:txBody>
      </p:sp>
      <p:graphicFrame>
        <p:nvGraphicFramePr>
          <p:cNvPr id="4" name="Content Placeholder 3">
            <a:extLst>
              <a:ext uri="{FF2B5EF4-FFF2-40B4-BE49-F238E27FC236}">
                <a16:creationId xmlns:a16="http://schemas.microsoft.com/office/drawing/2014/main" id="{3FEECFD3-6983-1F81-EE05-6181185ED83F}"/>
              </a:ext>
            </a:extLst>
          </p:cNvPr>
          <p:cNvGraphicFramePr>
            <a:graphicFrameLocks noGrp="1"/>
          </p:cNvGraphicFramePr>
          <p:nvPr>
            <p:ph idx="1"/>
            <p:extLst>
              <p:ext uri="{D42A27DB-BD31-4B8C-83A1-F6EECF244321}">
                <p14:modId xmlns:p14="http://schemas.microsoft.com/office/powerpoint/2010/main" val="664951118"/>
              </p:ext>
            </p:extLst>
          </p:nvPr>
        </p:nvGraphicFramePr>
        <p:xfrm>
          <a:off x="7155179" y="977574"/>
          <a:ext cx="4375831" cy="5259472"/>
        </p:xfrm>
        <a:graphic>
          <a:graphicData uri="http://schemas.openxmlformats.org/drawingml/2006/table">
            <a:tbl>
              <a:tblPr firstRow="1" firstCol="1" bandRow="1">
                <a:tableStyleId>{073A0DAA-6AF3-43AB-8588-CEC1D06C72B9}</a:tableStyleId>
              </a:tblPr>
              <a:tblGrid>
                <a:gridCol w="2254001">
                  <a:extLst>
                    <a:ext uri="{9D8B030D-6E8A-4147-A177-3AD203B41FA5}">
                      <a16:colId xmlns:a16="http://schemas.microsoft.com/office/drawing/2014/main" val="4212726694"/>
                    </a:ext>
                  </a:extLst>
                </a:gridCol>
                <a:gridCol w="1111363">
                  <a:extLst>
                    <a:ext uri="{9D8B030D-6E8A-4147-A177-3AD203B41FA5}">
                      <a16:colId xmlns:a16="http://schemas.microsoft.com/office/drawing/2014/main" val="1142396906"/>
                    </a:ext>
                  </a:extLst>
                </a:gridCol>
                <a:gridCol w="1010467">
                  <a:extLst>
                    <a:ext uri="{9D8B030D-6E8A-4147-A177-3AD203B41FA5}">
                      <a16:colId xmlns:a16="http://schemas.microsoft.com/office/drawing/2014/main" val="534395361"/>
                    </a:ext>
                  </a:extLst>
                </a:gridCol>
              </a:tblGrid>
              <a:tr h="324480">
                <a:tc>
                  <a:txBody>
                    <a:bodyPr/>
                    <a:lstStyle/>
                    <a:p>
                      <a:pPr marL="0" marR="0" algn="just">
                        <a:spcBef>
                          <a:spcPts val="50"/>
                        </a:spcBef>
                        <a:buNone/>
                      </a:pPr>
                      <a:r>
                        <a:rPr lang="en-US" sz="1700">
                          <a:effectLst/>
                        </a:rPr>
                        <a:t>Parameters </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p-value</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rho</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1433062822"/>
                  </a:ext>
                </a:extLst>
              </a:tr>
              <a:tr h="590843">
                <a:tc>
                  <a:txBody>
                    <a:bodyPr/>
                    <a:lstStyle/>
                    <a:p>
                      <a:pPr marL="0" marR="0" algn="just">
                        <a:spcBef>
                          <a:spcPts val="50"/>
                        </a:spcBef>
                        <a:buNone/>
                      </a:pPr>
                      <a:r>
                        <a:rPr lang="en-US" sz="1700">
                          <a:effectLst/>
                        </a:rPr>
                        <a:t>Effective Road Width</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0.003</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0.331</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279653188"/>
                  </a:ext>
                </a:extLst>
              </a:tr>
              <a:tr h="590843">
                <a:tc>
                  <a:txBody>
                    <a:bodyPr/>
                    <a:lstStyle/>
                    <a:p>
                      <a:pPr marL="0" marR="0" algn="just">
                        <a:spcBef>
                          <a:spcPts val="50"/>
                        </a:spcBef>
                        <a:buNone/>
                      </a:pPr>
                      <a:r>
                        <a:rPr lang="en-US" sz="1700">
                          <a:effectLst/>
                        </a:rPr>
                        <a:t>Available Shoulder Width</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&lt;0.001</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0.429</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3888643438"/>
                  </a:ext>
                </a:extLst>
              </a:tr>
              <a:tr h="590843">
                <a:tc>
                  <a:txBody>
                    <a:bodyPr/>
                    <a:lstStyle/>
                    <a:p>
                      <a:pPr marL="0" marR="0" algn="just">
                        <a:spcBef>
                          <a:spcPts val="50"/>
                        </a:spcBef>
                        <a:buNone/>
                      </a:pPr>
                      <a:r>
                        <a:rPr lang="en-US" sz="1700">
                          <a:effectLst/>
                        </a:rPr>
                        <a:t>Pavement Condition Index</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0.001</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0.399</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2798109865"/>
                  </a:ext>
                </a:extLst>
              </a:tr>
              <a:tr h="590843">
                <a:tc>
                  <a:txBody>
                    <a:bodyPr/>
                    <a:lstStyle/>
                    <a:p>
                      <a:pPr marL="0" marR="0" algn="just">
                        <a:spcBef>
                          <a:spcPts val="50"/>
                        </a:spcBef>
                        <a:buNone/>
                      </a:pPr>
                      <a:r>
                        <a:rPr lang="en-US" sz="1700">
                          <a:effectLst/>
                        </a:rPr>
                        <a:t>Percentage of Truck Traffic</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0.001</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0.381</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935580478"/>
                  </a:ext>
                </a:extLst>
              </a:tr>
              <a:tr h="1123570">
                <a:tc>
                  <a:txBody>
                    <a:bodyPr/>
                    <a:lstStyle/>
                    <a:p>
                      <a:pPr marL="0" marR="0" algn="just">
                        <a:spcBef>
                          <a:spcPts val="50"/>
                        </a:spcBef>
                        <a:buNone/>
                      </a:pPr>
                      <a:r>
                        <a:rPr lang="en-US" sz="1700">
                          <a:effectLst/>
                        </a:rPr>
                        <a:t>Free flow Speed Ratio (SR) of Truck modes with total traffic</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0.003</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0.321</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3782674553"/>
                  </a:ext>
                </a:extLst>
              </a:tr>
              <a:tr h="324480">
                <a:tc>
                  <a:txBody>
                    <a:bodyPr/>
                    <a:lstStyle/>
                    <a:p>
                      <a:pPr marL="0" marR="0" algn="just">
                        <a:spcBef>
                          <a:spcPts val="50"/>
                        </a:spcBef>
                        <a:buNone/>
                      </a:pPr>
                      <a:r>
                        <a:rPr lang="en-US" sz="1700">
                          <a:effectLst/>
                        </a:rPr>
                        <a:t>V/C ratio</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0.012</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-0.264</a:t>
                      </a:r>
                      <a:endParaRPr lang="en-US" sz="170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1005335259"/>
                  </a:ext>
                </a:extLst>
              </a:tr>
              <a:tr h="1123570">
                <a:tc>
                  <a:txBody>
                    <a:bodyPr/>
                    <a:lstStyle/>
                    <a:p>
                      <a:pPr marL="0" marR="0" algn="just">
                        <a:spcBef>
                          <a:spcPts val="50"/>
                        </a:spcBef>
                        <a:buNone/>
                      </a:pPr>
                      <a:r>
                        <a:rPr lang="en-US" sz="1700">
                          <a:effectLst/>
                        </a:rPr>
                        <a:t>Speed standard deviation ratio (SDR) of truck mode to all modes</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a:effectLst/>
                        </a:rPr>
                        <a:t>&lt;0.001</a:t>
                      </a:r>
                      <a:endParaRPr lang="en-US" sz="1700">
                        <a:effectLst/>
                        <a:latin typeface="Times New Roman" panose="02020603050405020304" pitchFamily="18" charset="0"/>
                        <a:ea typeface="Times New Roman" panose="02020603050405020304" pitchFamily="18" charset="0"/>
                      </a:endParaRPr>
                    </a:p>
                  </a:txBody>
                  <a:tcPr marL="108967" marR="108967" marT="0" marB="0"/>
                </a:tc>
                <a:tc>
                  <a:txBody>
                    <a:bodyPr/>
                    <a:lstStyle/>
                    <a:p>
                      <a:pPr marL="0" marR="0" algn="just">
                        <a:spcBef>
                          <a:spcPts val="50"/>
                        </a:spcBef>
                        <a:buNone/>
                      </a:pPr>
                      <a:r>
                        <a:rPr lang="en-US" sz="1700" dirty="0">
                          <a:effectLst/>
                        </a:rPr>
                        <a:t>-0.497</a:t>
                      </a:r>
                      <a:endParaRPr lang="en-US" sz="1700" dirty="0">
                        <a:effectLst/>
                        <a:latin typeface="Times New Roman" panose="02020603050405020304" pitchFamily="18" charset="0"/>
                        <a:ea typeface="Times New Roman" panose="02020603050405020304" pitchFamily="18" charset="0"/>
                      </a:endParaRPr>
                    </a:p>
                  </a:txBody>
                  <a:tcPr marL="108967" marR="108967" marT="0" marB="0"/>
                </a:tc>
                <a:extLst>
                  <a:ext uri="{0D108BD9-81ED-4DB2-BD59-A6C34878D82A}">
                    <a16:rowId xmlns:a16="http://schemas.microsoft.com/office/drawing/2014/main" val="3624529600"/>
                  </a:ext>
                </a:extLst>
              </a:tr>
            </a:tbl>
          </a:graphicData>
        </a:graphic>
      </p:graphicFrame>
    </p:spTree>
    <p:extLst>
      <p:ext uri="{BB962C8B-B14F-4D97-AF65-F5344CB8AC3E}">
        <p14:creationId xmlns:p14="http://schemas.microsoft.com/office/powerpoint/2010/main" val="790629832"/>
      </p:ext>
    </p:extLst>
  </p:cSld>
  <p:clrMapOvr>
    <a:masterClrMapping/>
  </p:clrMapOvr>
</p:sld>
</file>

<file path=ppt/theme/theme1.xml><?xml version="1.0" encoding="utf-8"?>
<a:theme xmlns:a="http://schemas.openxmlformats.org/drawingml/2006/main" name="DashVTI">
  <a:themeElements>
    <a:clrScheme name="Custom 6">
      <a:dk1>
        <a:sysClr val="windowText" lastClr="000000"/>
      </a:dk1>
      <a:lt1>
        <a:sysClr val="window" lastClr="FFFFFF"/>
      </a:lt1>
      <a:dk2>
        <a:srgbClr val="0D1C3B"/>
      </a:dk2>
      <a:lt2>
        <a:srgbClr val="F5F2F9"/>
      </a:lt2>
      <a:accent1>
        <a:srgbClr val="1973EB"/>
      </a:accent1>
      <a:accent2>
        <a:srgbClr val="25C8A2"/>
      </a:accent2>
      <a:accent3>
        <a:srgbClr val="BF8ED1"/>
      </a:accent3>
      <a:accent4>
        <a:srgbClr val="FE733C"/>
      </a:accent4>
      <a:accent5>
        <a:srgbClr val="FE5A5A"/>
      </a:accent5>
      <a:accent6>
        <a:srgbClr val="1AC16E"/>
      </a:accent6>
      <a:hlink>
        <a:srgbClr val="1AC16E"/>
      </a:hlink>
      <a:folHlink>
        <a:srgbClr val="00B0F0"/>
      </a:folHlink>
    </a:clrScheme>
    <a:fontScheme name="grandview display">
      <a:majorFont>
        <a:latin typeface="Grandview Display"/>
        <a:ea typeface=""/>
        <a:cs typeface=""/>
      </a:majorFont>
      <a:minorFont>
        <a:latin typeface="Grandview Display"/>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ashVTI" id="{0A75137F-CDEB-4E94-A788-9D255EBE1B91}" vid="{DE9A6A09-5855-45A3-8E99-4290ED24057C}"/>
    </a:ext>
  </a:extLst>
</a:theme>
</file>

<file path=docProps/app.xml><?xml version="1.0" encoding="utf-8"?>
<Properties xmlns="http://schemas.openxmlformats.org/officeDocument/2006/extended-properties" xmlns:vt="http://schemas.openxmlformats.org/officeDocument/2006/docPropsVTypes">
  <TotalTime>2004</TotalTime>
  <Words>2127</Words>
  <Application>Microsoft Office PowerPoint</Application>
  <PresentationFormat>Widescreen</PresentationFormat>
  <Paragraphs>269</Paragraphs>
  <Slides>17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Agency FB</vt:lpstr>
      <vt:lpstr>Arial</vt:lpstr>
      <vt:lpstr>Cambria Math</vt:lpstr>
      <vt:lpstr>Grandview Display</vt:lpstr>
      <vt:lpstr>Times New Roman</vt:lpstr>
      <vt:lpstr>DashVTI</vt:lpstr>
      <vt:lpstr>Perceived Truck Level of Service for Sub-urban Roads: Insights from Indian Truck Drivers using BRNN (Paper ID: 9945)</vt:lpstr>
      <vt:lpstr>Motivations Why Study Truck Level of Service (LOS) in Indian Cities? </vt:lpstr>
      <vt:lpstr>Research Gap Limitations of Existing LOS Studies</vt:lpstr>
      <vt:lpstr>Objectives of the Study</vt:lpstr>
      <vt:lpstr>Study Framework</vt:lpstr>
      <vt:lpstr>Study Area</vt:lpstr>
      <vt:lpstr>Data Collection</vt:lpstr>
      <vt:lpstr>Variables Considered</vt:lpstr>
      <vt:lpstr>Correlation Analysis</vt:lpstr>
      <vt:lpstr>BRNN Modeling Overview</vt:lpstr>
      <vt:lpstr>Training BRNN</vt:lpstr>
      <vt:lpstr>Model Training and Testing</vt:lpstr>
      <vt:lpstr>Weight bias of the Optimized BRNN TLOS model</vt:lpstr>
      <vt:lpstr>TLOS class</vt:lpstr>
      <vt:lpstr>Conclusions</vt:lpstr>
      <vt:lpstr>Policy recommendations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SUJEET SAHOO</dc:creator>
  <cp:lastModifiedBy>SUJEET SAHOO</cp:lastModifiedBy>
  <cp:revision>1</cp:revision>
  <dcterms:created xsi:type="dcterms:W3CDTF">2025-10-29T13:17:37Z</dcterms:created>
  <dcterms:modified xsi:type="dcterms:W3CDTF">2025-11-01T07:20:43Z</dcterms:modified>
</cp:coreProperties>
</file>