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57" r:id="rId3"/>
    <p:sldId id="258" r:id="rId4"/>
    <p:sldId id="259" r:id="rId5"/>
    <p:sldId id="260" r:id="rId6"/>
    <p:sldId id="261" r:id="rId7"/>
    <p:sldId id="263" r:id="rId8"/>
    <p:sldId id="264" r:id="rId9"/>
    <p:sldId id="269" r:id="rId10"/>
    <p:sldId id="265" r:id="rId11"/>
    <p:sldId id="266" r:id="rId12"/>
    <p:sldId id="268" r:id="rId13"/>
    <p:sldId id="267" r:id="rId14"/>
    <p:sldId id="270" r:id="rId15"/>
  </p:sldIdLst>
  <p:sldSz cx="14974888" cy="8423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0CB"/>
    <a:srgbClr val="E8E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24380-81E8-42BF-BD6D-263265A016E5}" v="222" dt="2025-11-02T11:14:58.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79" d="100"/>
          <a:sy n="79" d="100"/>
        </p:scale>
        <p:origin x="114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orvi Patle" userId="ee7e41a7-169e-4615-996c-2046aa5513e7" providerId="ADAL" clId="{BE669E4F-B437-4061-8884-2E80832FF53F}"/>
    <pc:docChg chg="undo custSel addSld delSld modSld modMainMaster">
      <pc:chgData name="Poorvi Patle" userId="ee7e41a7-169e-4615-996c-2046aa5513e7" providerId="ADAL" clId="{BE669E4F-B437-4061-8884-2E80832FF53F}" dt="2025-11-02T11:15:59.998" v="2483" actId="478"/>
      <pc:docMkLst>
        <pc:docMk/>
      </pc:docMkLst>
      <pc:sldChg chg="addSp delSp modSp del mod modClrScheme chgLayout">
        <pc:chgData name="Poorvi Patle" userId="ee7e41a7-169e-4615-996c-2046aa5513e7" providerId="ADAL" clId="{BE669E4F-B437-4061-8884-2E80832FF53F}" dt="2025-11-02T10:56:55.864" v="2308" actId="47"/>
        <pc:sldMkLst>
          <pc:docMk/>
          <pc:sldMk cId="1368030739" sldId="256"/>
        </pc:sldMkLst>
        <pc:spChg chg="add del mod ord">
          <ac:chgData name="Poorvi Patle" userId="ee7e41a7-169e-4615-996c-2046aa5513e7" providerId="ADAL" clId="{BE669E4F-B437-4061-8884-2E80832FF53F}" dt="2025-11-02T10:31:13.725" v="2110" actId="478"/>
          <ac:spMkLst>
            <pc:docMk/>
            <pc:sldMk cId="1368030739" sldId="256"/>
            <ac:spMk id="2" creationId="{BA707CF5-D09A-EDA6-6CBA-5E92BFA1260E}"/>
          </ac:spMkLst>
        </pc:spChg>
      </pc:sldChg>
      <pc:sldChg chg="new del">
        <pc:chgData name="Poorvi Patle" userId="ee7e41a7-169e-4615-996c-2046aa5513e7" providerId="ADAL" clId="{BE669E4F-B437-4061-8884-2E80832FF53F}" dt="2025-10-30T19:45:06.531" v="2" actId="47"/>
        <pc:sldMkLst>
          <pc:docMk/>
          <pc:sldMk cId="1280964402" sldId="257"/>
        </pc:sldMkLst>
      </pc:sldChg>
      <pc:sldChg chg="addSp delSp modSp new mod modClrScheme chgLayout">
        <pc:chgData name="Poorvi Patle" userId="ee7e41a7-169e-4615-996c-2046aa5513e7" providerId="ADAL" clId="{BE669E4F-B437-4061-8884-2E80832FF53F}" dt="2025-11-02T11:15:59.998" v="2483" actId="478"/>
        <pc:sldMkLst>
          <pc:docMk/>
          <pc:sldMk cId="3267991425" sldId="257"/>
        </pc:sldMkLst>
        <pc:spChg chg="add mod">
          <ac:chgData name="Poorvi Patle" userId="ee7e41a7-169e-4615-996c-2046aa5513e7" providerId="ADAL" clId="{BE669E4F-B437-4061-8884-2E80832FF53F}" dt="2025-10-31T10:22:28.091" v="296" actId="207"/>
          <ac:spMkLst>
            <pc:docMk/>
            <pc:sldMk cId="3267991425" sldId="257"/>
            <ac:spMk id="4" creationId="{16340E22-5C13-CF2A-FDCD-EEE3FC8B81D6}"/>
          </ac:spMkLst>
        </pc:spChg>
        <pc:spChg chg="add del mod">
          <ac:chgData name="Poorvi Patle" userId="ee7e41a7-169e-4615-996c-2046aa5513e7" providerId="ADAL" clId="{BE669E4F-B437-4061-8884-2E80832FF53F}" dt="2025-11-02T11:15:59.998" v="2483" actId="478"/>
          <ac:spMkLst>
            <pc:docMk/>
            <pc:sldMk cId="3267991425" sldId="257"/>
            <ac:spMk id="5" creationId="{3FA066BF-D87C-D6E5-4C78-5C020750B98F}"/>
          </ac:spMkLst>
        </pc:spChg>
        <pc:spChg chg="add mod">
          <ac:chgData name="Poorvi Patle" userId="ee7e41a7-169e-4615-996c-2046aa5513e7" providerId="ADAL" clId="{BE669E4F-B437-4061-8884-2E80832FF53F}" dt="2025-11-01T20:30:31.852" v="566" actId="14100"/>
          <ac:spMkLst>
            <pc:docMk/>
            <pc:sldMk cId="3267991425" sldId="257"/>
            <ac:spMk id="6" creationId="{B129B6CA-AD32-2EF1-1721-B213F47F06D3}"/>
          </ac:spMkLst>
        </pc:spChg>
        <pc:spChg chg="add mod">
          <ac:chgData name="Poorvi Patle" userId="ee7e41a7-169e-4615-996c-2046aa5513e7" providerId="ADAL" clId="{BE669E4F-B437-4061-8884-2E80832FF53F}" dt="2025-11-02T11:04:01.944" v="2368" actId="255"/>
          <ac:spMkLst>
            <pc:docMk/>
            <pc:sldMk cId="3267991425" sldId="257"/>
            <ac:spMk id="7" creationId="{3E1C709A-74B6-8731-951F-5531E96B744E}"/>
          </ac:spMkLst>
        </pc:spChg>
        <pc:spChg chg="add mod">
          <ac:chgData name="Poorvi Patle" userId="ee7e41a7-169e-4615-996c-2046aa5513e7" providerId="ADAL" clId="{BE669E4F-B437-4061-8884-2E80832FF53F}" dt="2025-11-02T11:05:06.769" v="2377" actId="1076"/>
          <ac:spMkLst>
            <pc:docMk/>
            <pc:sldMk cId="3267991425" sldId="257"/>
            <ac:spMk id="8" creationId="{516BDADE-B6B3-1CB9-EC47-3EA7571514A7}"/>
          </ac:spMkLst>
        </pc:spChg>
        <pc:picChg chg="add mod">
          <ac:chgData name="Poorvi Patle" userId="ee7e41a7-169e-4615-996c-2046aa5513e7" providerId="ADAL" clId="{BE669E4F-B437-4061-8884-2E80832FF53F}" dt="2025-11-01T20:27:05.715" v="546" actId="1076"/>
          <ac:picMkLst>
            <pc:docMk/>
            <pc:sldMk cId="3267991425" sldId="257"/>
            <ac:picMk id="2" creationId="{B612025F-45C3-FF5B-3F00-C11BFB647488}"/>
          </ac:picMkLst>
        </pc:picChg>
        <pc:picChg chg="add mod modCrop">
          <ac:chgData name="Poorvi Patle" userId="ee7e41a7-169e-4615-996c-2046aa5513e7" providerId="ADAL" clId="{BE669E4F-B437-4061-8884-2E80832FF53F}" dt="2025-11-02T11:05:00.872" v="2376" actId="14100"/>
          <ac:picMkLst>
            <pc:docMk/>
            <pc:sldMk cId="3267991425" sldId="257"/>
            <ac:picMk id="3" creationId="{94CE7EBA-65A9-B8B3-C859-F1B9F07239B9}"/>
          </ac:picMkLst>
        </pc:picChg>
      </pc:sldChg>
      <pc:sldChg chg="addSp delSp modSp new mod">
        <pc:chgData name="Poorvi Patle" userId="ee7e41a7-169e-4615-996c-2046aa5513e7" providerId="ADAL" clId="{BE669E4F-B437-4061-8884-2E80832FF53F}" dt="2025-11-02T11:08:31.133" v="2419" actId="20577"/>
        <pc:sldMkLst>
          <pc:docMk/>
          <pc:sldMk cId="1117864488" sldId="258"/>
        </pc:sldMkLst>
        <pc:spChg chg="add mod">
          <ac:chgData name="Poorvi Patle" userId="ee7e41a7-169e-4615-996c-2046aa5513e7" providerId="ADAL" clId="{BE669E4F-B437-4061-8884-2E80832FF53F}" dt="2025-10-31T11:47:39.751" v="298" actId="20577"/>
          <ac:spMkLst>
            <pc:docMk/>
            <pc:sldMk cId="1117864488" sldId="258"/>
            <ac:spMk id="2" creationId="{7AA04154-3A27-4D16-0D3D-2748FC6CB4D1}"/>
          </ac:spMkLst>
        </pc:spChg>
        <pc:spChg chg="add mod">
          <ac:chgData name="Poorvi Patle" userId="ee7e41a7-169e-4615-996c-2046aa5513e7" providerId="ADAL" clId="{BE669E4F-B437-4061-8884-2E80832FF53F}" dt="2025-11-01T20:58:48.126" v="633" actId="1076"/>
          <ac:spMkLst>
            <pc:docMk/>
            <pc:sldMk cId="1117864488" sldId="258"/>
            <ac:spMk id="3" creationId="{891D15C5-6E07-3440-5C42-A4441C10A233}"/>
          </ac:spMkLst>
        </pc:spChg>
        <pc:spChg chg="add mod">
          <ac:chgData name="Poorvi Patle" userId="ee7e41a7-169e-4615-996c-2046aa5513e7" providerId="ADAL" clId="{BE669E4F-B437-4061-8884-2E80832FF53F}" dt="2025-11-01T20:58:48.126" v="633" actId="1076"/>
          <ac:spMkLst>
            <pc:docMk/>
            <pc:sldMk cId="1117864488" sldId="258"/>
            <ac:spMk id="4" creationId="{2F4A0E81-35AE-5D27-411F-B5F4FD0D8679}"/>
          </ac:spMkLst>
        </pc:spChg>
        <pc:spChg chg="add mod">
          <ac:chgData name="Poorvi Patle" userId="ee7e41a7-169e-4615-996c-2046aa5513e7" providerId="ADAL" clId="{BE669E4F-B437-4061-8884-2E80832FF53F}" dt="2025-11-01T20:58:48.126" v="633" actId="1076"/>
          <ac:spMkLst>
            <pc:docMk/>
            <pc:sldMk cId="1117864488" sldId="258"/>
            <ac:spMk id="5" creationId="{695CEA98-CA63-C19B-D518-0DD75F72B1EE}"/>
          </ac:spMkLst>
        </pc:spChg>
        <pc:spChg chg="add mod">
          <ac:chgData name="Poorvi Patle" userId="ee7e41a7-169e-4615-996c-2046aa5513e7" providerId="ADAL" clId="{BE669E4F-B437-4061-8884-2E80832FF53F}" dt="2025-11-02T07:19:31.555" v="670" actId="20577"/>
          <ac:spMkLst>
            <pc:docMk/>
            <pc:sldMk cId="1117864488" sldId="258"/>
            <ac:spMk id="6" creationId="{D7C5F520-6FD4-EA10-9704-6EDBED5F20CE}"/>
          </ac:spMkLst>
        </pc:spChg>
        <pc:spChg chg="add mod ord">
          <ac:chgData name="Poorvi Patle" userId="ee7e41a7-169e-4615-996c-2046aa5513e7" providerId="ADAL" clId="{BE669E4F-B437-4061-8884-2E80832FF53F}" dt="2025-11-01T21:00:49.108" v="644" actId="14100"/>
          <ac:spMkLst>
            <pc:docMk/>
            <pc:sldMk cId="1117864488" sldId="258"/>
            <ac:spMk id="7" creationId="{DA762E6B-F5D8-A9D8-07A9-9D79DF92B0F8}"/>
          </ac:spMkLst>
        </pc:spChg>
        <pc:spChg chg="add del mod">
          <ac:chgData name="Poorvi Patle" userId="ee7e41a7-169e-4615-996c-2046aa5513e7" providerId="ADAL" clId="{BE669E4F-B437-4061-8884-2E80832FF53F}" dt="2025-11-02T11:05:24.820" v="2379" actId="478"/>
          <ac:spMkLst>
            <pc:docMk/>
            <pc:sldMk cId="1117864488" sldId="258"/>
            <ac:spMk id="8" creationId="{1105E7F6-7D84-B787-6A44-274CD2637D71}"/>
          </ac:spMkLst>
        </pc:spChg>
        <pc:spChg chg="add mod">
          <ac:chgData name="Poorvi Patle" userId="ee7e41a7-169e-4615-996c-2046aa5513e7" providerId="ADAL" clId="{BE669E4F-B437-4061-8884-2E80832FF53F}" dt="2025-11-02T11:08:31.133" v="2419" actId="20577"/>
          <ac:spMkLst>
            <pc:docMk/>
            <pc:sldMk cId="1117864488" sldId="258"/>
            <ac:spMk id="9" creationId="{C711E1CE-A19D-4B98-28AC-B5A2583F9B59}"/>
          </ac:spMkLst>
        </pc:spChg>
        <pc:picChg chg="add mod">
          <ac:chgData name="Poorvi Patle" userId="ee7e41a7-169e-4615-996c-2046aa5513e7" providerId="ADAL" clId="{BE669E4F-B437-4061-8884-2E80832FF53F}" dt="2025-11-01T21:00:32.542" v="642" actId="1076"/>
          <ac:picMkLst>
            <pc:docMk/>
            <pc:sldMk cId="1117864488" sldId="258"/>
            <ac:picMk id="1026" creationId="{4916BD0D-9828-D25C-0111-EFCDFDD440C5}"/>
          </ac:picMkLst>
        </pc:picChg>
      </pc:sldChg>
      <pc:sldChg chg="addSp delSp modSp add mod">
        <pc:chgData name="Poorvi Patle" userId="ee7e41a7-169e-4615-996c-2046aa5513e7" providerId="ADAL" clId="{BE669E4F-B437-4061-8884-2E80832FF53F}" dt="2025-11-02T07:11:38.196" v="655" actId="207"/>
        <pc:sldMkLst>
          <pc:docMk/>
          <pc:sldMk cId="532023728" sldId="259"/>
        </pc:sldMkLst>
        <pc:spChg chg="mod">
          <ac:chgData name="Poorvi Patle" userId="ee7e41a7-169e-4615-996c-2046aa5513e7" providerId="ADAL" clId="{BE669E4F-B437-4061-8884-2E80832FF53F}" dt="2025-10-31T12:24:44.351" v="354" actId="20577"/>
          <ac:spMkLst>
            <pc:docMk/>
            <pc:sldMk cId="532023728" sldId="259"/>
            <ac:spMk id="2" creationId="{091DE4A1-FB9B-DE47-7A14-41BEBFBEABAF}"/>
          </ac:spMkLst>
        </pc:spChg>
        <pc:spChg chg="mod">
          <ac:chgData name="Poorvi Patle" userId="ee7e41a7-169e-4615-996c-2046aa5513e7" providerId="ADAL" clId="{BE669E4F-B437-4061-8884-2E80832FF53F}" dt="2025-11-02T07:11:38.196" v="655" actId="207"/>
          <ac:spMkLst>
            <pc:docMk/>
            <pc:sldMk cId="532023728" sldId="259"/>
            <ac:spMk id="3" creationId="{CB6E66EF-6041-F9D6-1A47-436B0102905C}"/>
          </ac:spMkLst>
        </pc:spChg>
        <pc:picChg chg="add mod modCrop">
          <ac:chgData name="Poorvi Patle" userId="ee7e41a7-169e-4615-996c-2046aa5513e7" providerId="ADAL" clId="{BE669E4F-B437-4061-8884-2E80832FF53F}" dt="2025-10-31T12:21:50.076" v="353" actId="732"/>
          <ac:picMkLst>
            <pc:docMk/>
            <pc:sldMk cId="532023728" sldId="259"/>
            <ac:picMk id="5" creationId="{28287442-CDC4-BB5B-0724-3FD1F6631EA1}"/>
          </ac:picMkLst>
        </pc:picChg>
        <pc:picChg chg="add del mod modCrop">
          <ac:chgData name="Poorvi Patle" userId="ee7e41a7-169e-4615-996c-2046aa5513e7" providerId="ADAL" clId="{BE669E4F-B437-4061-8884-2E80832FF53F}" dt="2025-10-31T12:18:26.623" v="352" actId="1076"/>
          <ac:picMkLst>
            <pc:docMk/>
            <pc:sldMk cId="532023728" sldId="259"/>
            <ac:picMk id="7" creationId="{40842D75-93D2-DAE5-99F3-5301AB1E336B}"/>
          </ac:picMkLst>
        </pc:picChg>
      </pc:sldChg>
      <pc:sldChg chg="addSp modSp add mod">
        <pc:chgData name="Poorvi Patle" userId="ee7e41a7-169e-4615-996c-2046aa5513e7" providerId="ADAL" clId="{BE669E4F-B437-4061-8884-2E80832FF53F}" dt="2025-11-02T07:33:16.867" v="768" actId="20577"/>
        <pc:sldMkLst>
          <pc:docMk/>
          <pc:sldMk cId="4054210332" sldId="260"/>
        </pc:sldMkLst>
        <pc:spChg chg="mod">
          <ac:chgData name="Poorvi Patle" userId="ee7e41a7-169e-4615-996c-2046aa5513e7" providerId="ADAL" clId="{BE669E4F-B437-4061-8884-2E80832FF53F}" dt="2025-10-31T11:53:43.398" v="303" actId="20577"/>
          <ac:spMkLst>
            <pc:docMk/>
            <pc:sldMk cId="4054210332" sldId="260"/>
            <ac:spMk id="2" creationId="{B9BD4357-515C-3E0C-D772-50C92C3A8789}"/>
          </ac:spMkLst>
        </pc:spChg>
        <pc:spChg chg="mod">
          <ac:chgData name="Poorvi Patle" userId="ee7e41a7-169e-4615-996c-2046aa5513e7" providerId="ADAL" clId="{BE669E4F-B437-4061-8884-2E80832FF53F}" dt="2025-11-02T07:33:16.867" v="768" actId="20577"/>
          <ac:spMkLst>
            <pc:docMk/>
            <pc:sldMk cId="4054210332" sldId="260"/>
            <ac:spMk id="3" creationId="{6C7408FC-3F34-6FFA-7865-F92E78893174}"/>
          </ac:spMkLst>
        </pc:spChg>
        <pc:picChg chg="add mod">
          <ac:chgData name="Poorvi Patle" userId="ee7e41a7-169e-4615-996c-2046aa5513e7" providerId="ADAL" clId="{BE669E4F-B437-4061-8884-2E80832FF53F}" dt="2025-11-02T07:31:31.227" v="679" actId="1076"/>
          <ac:picMkLst>
            <pc:docMk/>
            <pc:sldMk cId="4054210332" sldId="260"/>
            <ac:picMk id="4" creationId="{5EA53B28-9C7F-10ED-2532-EBCE98A889BE}"/>
          </ac:picMkLst>
        </pc:picChg>
        <pc:picChg chg="add mod">
          <ac:chgData name="Poorvi Patle" userId="ee7e41a7-169e-4615-996c-2046aa5513e7" providerId="ADAL" clId="{BE669E4F-B437-4061-8884-2E80832FF53F}" dt="2025-11-02T07:27:50.836" v="677" actId="1076"/>
          <ac:picMkLst>
            <pc:docMk/>
            <pc:sldMk cId="4054210332" sldId="260"/>
            <ac:picMk id="5" creationId="{1E008827-3655-94C0-5699-105E03A0E631}"/>
          </ac:picMkLst>
        </pc:picChg>
      </pc:sldChg>
      <pc:sldChg chg="addSp modSp add mod">
        <pc:chgData name="Poorvi Patle" userId="ee7e41a7-169e-4615-996c-2046aa5513e7" providerId="ADAL" clId="{BE669E4F-B437-4061-8884-2E80832FF53F}" dt="2025-11-02T07:35:10.710" v="769" actId="1076"/>
        <pc:sldMkLst>
          <pc:docMk/>
          <pc:sldMk cId="3476308199" sldId="261"/>
        </pc:sldMkLst>
        <pc:spChg chg="mod">
          <ac:chgData name="Poorvi Patle" userId="ee7e41a7-169e-4615-996c-2046aa5513e7" providerId="ADAL" clId="{BE669E4F-B437-4061-8884-2E80832FF53F}" dt="2025-10-31T11:53:55.719" v="305" actId="20577"/>
          <ac:spMkLst>
            <pc:docMk/>
            <pc:sldMk cId="3476308199" sldId="261"/>
            <ac:spMk id="2" creationId="{10D816E8-9E0A-0027-52D1-03796B3B5526}"/>
          </ac:spMkLst>
        </pc:spChg>
        <pc:spChg chg="mod">
          <ac:chgData name="Poorvi Patle" userId="ee7e41a7-169e-4615-996c-2046aa5513e7" providerId="ADAL" clId="{BE669E4F-B437-4061-8884-2E80832FF53F}" dt="2025-11-02T07:33:04.242" v="765" actId="20577"/>
          <ac:spMkLst>
            <pc:docMk/>
            <pc:sldMk cId="3476308199" sldId="261"/>
            <ac:spMk id="3" creationId="{28E324B2-E7BD-0B89-EF20-7166E9BE92DF}"/>
          </ac:spMkLst>
        </pc:spChg>
        <pc:spChg chg="add mod">
          <ac:chgData name="Poorvi Patle" userId="ee7e41a7-169e-4615-996c-2046aa5513e7" providerId="ADAL" clId="{BE669E4F-B437-4061-8884-2E80832FF53F}" dt="2025-10-31T12:53:39.666" v="414" actId="1076"/>
          <ac:spMkLst>
            <pc:docMk/>
            <pc:sldMk cId="3476308199" sldId="261"/>
            <ac:spMk id="5" creationId="{F284F85B-A14F-D779-F676-E8A0B996C786}"/>
          </ac:spMkLst>
        </pc:spChg>
        <pc:picChg chg="add mod modCrop">
          <ac:chgData name="Poorvi Patle" userId="ee7e41a7-169e-4615-996c-2046aa5513e7" providerId="ADAL" clId="{BE669E4F-B437-4061-8884-2E80832FF53F}" dt="2025-11-02T07:32:24.641" v="734" actId="1076"/>
          <ac:picMkLst>
            <pc:docMk/>
            <pc:sldMk cId="3476308199" sldId="261"/>
            <ac:picMk id="4" creationId="{B02E9166-FADA-4482-BC45-B33A9B9DFB27}"/>
          </ac:picMkLst>
        </pc:picChg>
        <pc:picChg chg="add mod">
          <ac:chgData name="Poorvi Patle" userId="ee7e41a7-169e-4615-996c-2046aa5513e7" providerId="ADAL" clId="{BE669E4F-B437-4061-8884-2E80832FF53F}" dt="2025-11-02T07:35:10.710" v="769" actId="1076"/>
          <ac:picMkLst>
            <pc:docMk/>
            <pc:sldMk cId="3476308199" sldId="261"/>
            <ac:picMk id="6" creationId="{FA19CF94-171C-B2EA-04C6-48FBED8D361E}"/>
          </ac:picMkLst>
        </pc:picChg>
        <pc:picChg chg="add mod">
          <ac:chgData name="Poorvi Patle" userId="ee7e41a7-169e-4615-996c-2046aa5513e7" providerId="ADAL" clId="{BE669E4F-B437-4061-8884-2E80832FF53F}" dt="2025-11-02T07:35:10.710" v="769" actId="1076"/>
          <ac:picMkLst>
            <pc:docMk/>
            <pc:sldMk cId="3476308199" sldId="261"/>
            <ac:picMk id="7" creationId="{0E9427E0-A52D-361D-20AC-DBC4C4749E39}"/>
          </ac:picMkLst>
        </pc:picChg>
      </pc:sldChg>
      <pc:sldChg chg="add del">
        <pc:chgData name="Poorvi Patle" userId="ee7e41a7-169e-4615-996c-2046aa5513e7" providerId="ADAL" clId="{BE669E4F-B437-4061-8884-2E80832FF53F}" dt="2025-10-31T12:00:04.472" v="318" actId="47"/>
        <pc:sldMkLst>
          <pc:docMk/>
          <pc:sldMk cId="2746628340" sldId="262"/>
        </pc:sldMkLst>
      </pc:sldChg>
      <pc:sldChg chg="addSp delSp modSp add mod">
        <pc:chgData name="Poorvi Patle" userId="ee7e41a7-169e-4615-996c-2046aa5513e7" providerId="ADAL" clId="{BE669E4F-B437-4061-8884-2E80832FF53F}" dt="2025-11-02T09:59:37.626" v="1837" actId="1076"/>
        <pc:sldMkLst>
          <pc:docMk/>
          <pc:sldMk cId="1974990603" sldId="263"/>
        </pc:sldMkLst>
        <pc:spChg chg="mod">
          <ac:chgData name="Poorvi Patle" userId="ee7e41a7-169e-4615-996c-2046aa5513e7" providerId="ADAL" clId="{BE669E4F-B437-4061-8884-2E80832FF53F}" dt="2025-10-31T11:54:12.842" v="307" actId="20577"/>
          <ac:spMkLst>
            <pc:docMk/>
            <pc:sldMk cId="1974990603" sldId="263"/>
            <ac:spMk id="2" creationId="{EB312C69-0E97-1DC7-B8CA-D8A0F18B4946}"/>
          </ac:spMkLst>
        </pc:spChg>
        <pc:spChg chg="mod">
          <ac:chgData name="Poorvi Patle" userId="ee7e41a7-169e-4615-996c-2046aa5513e7" providerId="ADAL" clId="{BE669E4F-B437-4061-8884-2E80832FF53F}" dt="2025-11-02T09:59:37.626" v="1837" actId="1076"/>
          <ac:spMkLst>
            <pc:docMk/>
            <pc:sldMk cId="1974990603" sldId="263"/>
            <ac:spMk id="3" creationId="{D331E67C-44A9-8278-7A3E-33394C77F0E7}"/>
          </ac:spMkLst>
        </pc:spChg>
        <pc:picChg chg="add mod">
          <ac:chgData name="Poorvi Patle" userId="ee7e41a7-169e-4615-996c-2046aa5513e7" providerId="ADAL" clId="{BE669E4F-B437-4061-8884-2E80832FF53F}" dt="2025-10-31T13:19:53.905" v="432" actId="14100"/>
          <ac:picMkLst>
            <pc:docMk/>
            <pc:sldMk cId="1974990603" sldId="263"/>
            <ac:picMk id="4" creationId="{70BD50A0-FBAD-A85D-B4DC-AFA7612F6CFB}"/>
          </ac:picMkLst>
        </pc:picChg>
      </pc:sldChg>
      <pc:sldChg chg="addSp delSp modSp add mod">
        <pc:chgData name="Poorvi Patle" userId="ee7e41a7-169e-4615-996c-2046aa5513e7" providerId="ADAL" clId="{BE669E4F-B437-4061-8884-2E80832FF53F}" dt="2025-11-02T09:30:11.602" v="1508" actId="1076"/>
        <pc:sldMkLst>
          <pc:docMk/>
          <pc:sldMk cId="2471943106" sldId="264"/>
        </pc:sldMkLst>
        <pc:spChg chg="mod">
          <ac:chgData name="Poorvi Patle" userId="ee7e41a7-169e-4615-996c-2046aa5513e7" providerId="ADAL" clId="{BE669E4F-B437-4061-8884-2E80832FF53F}" dt="2025-11-02T08:26:14.318" v="798" actId="20577"/>
          <ac:spMkLst>
            <pc:docMk/>
            <pc:sldMk cId="2471943106" sldId="264"/>
            <ac:spMk id="2" creationId="{B211B7B2-9CF5-1101-1AAD-B0F3DA0153BD}"/>
          </ac:spMkLst>
        </pc:spChg>
        <pc:spChg chg="mod">
          <ac:chgData name="Poorvi Patle" userId="ee7e41a7-169e-4615-996c-2046aa5513e7" providerId="ADAL" clId="{BE669E4F-B437-4061-8884-2E80832FF53F}" dt="2025-11-02T09:30:11.602" v="1508" actId="1076"/>
          <ac:spMkLst>
            <pc:docMk/>
            <pc:sldMk cId="2471943106" sldId="264"/>
            <ac:spMk id="3" creationId="{EC3E52CE-BA57-B151-F6F6-8BE375347269}"/>
          </ac:spMkLst>
        </pc:spChg>
        <pc:spChg chg="add mod">
          <ac:chgData name="Poorvi Patle" userId="ee7e41a7-169e-4615-996c-2046aa5513e7" providerId="ADAL" clId="{BE669E4F-B437-4061-8884-2E80832FF53F}" dt="2025-11-02T09:30:11.602" v="1508" actId="1076"/>
          <ac:spMkLst>
            <pc:docMk/>
            <pc:sldMk cId="2471943106" sldId="264"/>
            <ac:spMk id="10" creationId="{CCBFBDAE-D5CC-F5DD-1DFF-63BBB733DC7F}"/>
          </ac:spMkLst>
        </pc:spChg>
        <pc:spChg chg="add mod">
          <ac:chgData name="Poorvi Patle" userId="ee7e41a7-169e-4615-996c-2046aa5513e7" providerId="ADAL" clId="{BE669E4F-B437-4061-8884-2E80832FF53F}" dt="2025-11-02T09:30:11.602" v="1508" actId="1076"/>
          <ac:spMkLst>
            <pc:docMk/>
            <pc:sldMk cId="2471943106" sldId="264"/>
            <ac:spMk id="11" creationId="{FE777160-D9A5-52EF-DF58-AA4DD2A8210D}"/>
          </ac:spMkLst>
        </pc:spChg>
        <pc:graphicFrameChg chg="mod modGraphic">
          <ac:chgData name="Poorvi Patle" userId="ee7e41a7-169e-4615-996c-2046aa5513e7" providerId="ADAL" clId="{BE669E4F-B437-4061-8884-2E80832FF53F}" dt="2025-11-02T08:42:16.948" v="903" actId="113"/>
          <ac:graphicFrameMkLst>
            <pc:docMk/>
            <pc:sldMk cId="2471943106" sldId="264"/>
            <ac:graphicFrameMk id="7" creationId="{58D54E41-7C58-10AD-0460-F2D1E8FE3C44}"/>
          </ac:graphicFrameMkLst>
        </pc:graphicFrameChg>
        <pc:graphicFrameChg chg="add mod">
          <ac:chgData name="Poorvi Patle" userId="ee7e41a7-169e-4615-996c-2046aa5513e7" providerId="ADAL" clId="{BE669E4F-B437-4061-8884-2E80832FF53F}" dt="2025-11-02T08:38:03.442" v="846"/>
          <ac:graphicFrameMkLst>
            <pc:docMk/>
            <pc:sldMk cId="2471943106" sldId="264"/>
            <ac:graphicFrameMk id="8" creationId="{A4E2DEEE-117A-DFCA-3723-4E9E19AA39DB}"/>
          </ac:graphicFrameMkLst>
        </pc:graphicFrameChg>
        <pc:picChg chg="add del mod">
          <ac:chgData name="Poorvi Patle" userId="ee7e41a7-169e-4615-996c-2046aa5513e7" providerId="ADAL" clId="{BE669E4F-B437-4061-8884-2E80832FF53F}" dt="2025-11-02T08:32:48.642" v="806" actId="478"/>
          <ac:picMkLst>
            <pc:docMk/>
            <pc:sldMk cId="2471943106" sldId="264"/>
            <ac:picMk id="4" creationId="{0BEC6D80-62E4-CAB1-1E6F-14097B88E136}"/>
          </ac:picMkLst>
        </pc:picChg>
        <pc:picChg chg="add del mod">
          <ac:chgData name="Poorvi Patle" userId="ee7e41a7-169e-4615-996c-2046aa5513e7" providerId="ADAL" clId="{BE669E4F-B437-4061-8884-2E80832FF53F}" dt="2025-11-02T08:32:49.935" v="807" actId="478"/>
          <ac:picMkLst>
            <pc:docMk/>
            <pc:sldMk cId="2471943106" sldId="264"/>
            <ac:picMk id="5" creationId="{3DC60C3E-2B6C-23F9-304B-3247655C042B}"/>
          </ac:picMkLst>
        </pc:picChg>
        <pc:picChg chg="add mod">
          <ac:chgData name="Poorvi Patle" userId="ee7e41a7-169e-4615-996c-2046aa5513e7" providerId="ADAL" clId="{BE669E4F-B437-4061-8884-2E80832FF53F}" dt="2025-11-02T08:32:57.888" v="811"/>
          <ac:picMkLst>
            <pc:docMk/>
            <pc:sldMk cId="2471943106" sldId="264"/>
            <ac:picMk id="1025" creationId="{35B0446A-2051-6D7E-A557-AFCB0D27BB0C}"/>
          </ac:picMkLst>
        </pc:picChg>
        <pc:picChg chg="add mod">
          <ac:chgData name="Poorvi Patle" userId="ee7e41a7-169e-4615-996c-2046aa5513e7" providerId="ADAL" clId="{BE669E4F-B437-4061-8884-2E80832FF53F}" dt="2025-11-02T08:32:57.888" v="811"/>
          <ac:picMkLst>
            <pc:docMk/>
            <pc:sldMk cId="2471943106" sldId="264"/>
            <ac:picMk id="1026" creationId="{30F13319-17C9-47C2-9247-620CCF6C10A9}"/>
          </ac:picMkLst>
        </pc:picChg>
        <pc:picChg chg="add mod">
          <ac:chgData name="Poorvi Patle" userId="ee7e41a7-169e-4615-996c-2046aa5513e7" providerId="ADAL" clId="{BE669E4F-B437-4061-8884-2E80832FF53F}" dt="2025-11-02T08:32:57.888" v="811"/>
          <ac:picMkLst>
            <pc:docMk/>
            <pc:sldMk cId="2471943106" sldId="264"/>
            <ac:picMk id="1027" creationId="{EC664892-2B26-B0A5-3CE1-4DA3E3F4E315}"/>
          </ac:picMkLst>
        </pc:picChg>
        <pc:picChg chg="add mod">
          <ac:chgData name="Poorvi Patle" userId="ee7e41a7-169e-4615-996c-2046aa5513e7" providerId="ADAL" clId="{BE669E4F-B437-4061-8884-2E80832FF53F}" dt="2025-11-02T08:32:57.888" v="811"/>
          <ac:picMkLst>
            <pc:docMk/>
            <pc:sldMk cId="2471943106" sldId="264"/>
            <ac:picMk id="1028" creationId="{1CB11959-A114-B36C-C50A-C5E96869C9D3}"/>
          </ac:picMkLst>
        </pc:picChg>
        <pc:picChg chg="add mod">
          <ac:chgData name="Poorvi Patle" userId="ee7e41a7-169e-4615-996c-2046aa5513e7" providerId="ADAL" clId="{BE669E4F-B437-4061-8884-2E80832FF53F}" dt="2025-11-02T08:32:57.888" v="811"/>
          <ac:picMkLst>
            <pc:docMk/>
            <pc:sldMk cId="2471943106" sldId="264"/>
            <ac:picMk id="1030" creationId="{6204F2A7-61F6-11E7-B2CA-2CD48CCE4AC2}"/>
          </ac:picMkLst>
        </pc:picChg>
        <pc:picChg chg="add mod">
          <ac:chgData name="Poorvi Patle" userId="ee7e41a7-169e-4615-996c-2046aa5513e7" providerId="ADAL" clId="{BE669E4F-B437-4061-8884-2E80832FF53F}" dt="2025-11-02T08:32:57.888" v="811"/>
          <ac:picMkLst>
            <pc:docMk/>
            <pc:sldMk cId="2471943106" sldId="264"/>
            <ac:picMk id="1031" creationId="{3C7813C3-F58B-A860-691E-EB439D036CA5}"/>
          </ac:picMkLst>
        </pc:picChg>
        <pc:picChg chg="add mod">
          <ac:chgData name="Poorvi Patle" userId="ee7e41a7-169e-4615-996c-2046aa5513e7" providerId="ADAL" clId="{BE669E4F-B437-4061-8884-2E80832FF53F}" dt="2025-11-02T08:32:57.888" v="811"/>
          <ac:picMkLst>
            <pc:docMk/>
            <pc:sldMk cId="2471943106" sldId="264"/>
            <ac:picMk id="1032" creationId="{752F17E3-044D-E4FE-3F58-8981C2D8F075}"/>
          </ac:picMkLst>
        </pc:picChg>
        <pc:picChg chg="add mod">
          <ac:chgData name="Poorvi Patle" userId="ee7e41a7-169e-4615-996c-2046aa5513e7" providerId="ADAL" clId="{BE669E4F-B437-4061-8884-2E80832FF53F}" dt="2025-11-02T08:32:57.888" v="811"/>
          <ac:picMkLst>
            <pc:docMk/>
            <pc:sldMk cId="2471943106" sldId="264"/>
            <ac:picMk id="1033" creationId="{A3D4E201-5C89-7141-E45A-B1D2AB877B1F}"/>
          </ac:picMkLst>
        </pc:picChg>
        <pc:picChg chg="add mod">
          <ac:chgData name="Poorvi Patle" userId="ee7e41a7-169e-4615-996c-2046aa5513e7" providerId="ADAL" clId="{BE669E4F-B437-4061-8884-2E80832FF53F}" dt="2025-11-02T08:32:57.888" v="811"/>
          <ac:picMkLst>
            <pc:docMk/>
            <pc:sldMk cId="2471943106" sldId="264"/>
            <ac:picMk id="1034" creationId="{DE5C8D95-ACF9-9852-A62C-FEC8FEDDF02B}"/>
          </ac:picMkLst>
        </pc:picChg>
        <pc:picChg chg="add mod">
          <ac:chgData name="Poorvi Patle" userId="ee7e41a7-169e-4615-996c-2046aa5513e7" providerId="ADAL" clId="{BE669E4F-B437-4061-8884-2E80832FF53F}" dt="2025-11-02T08:32:57.888" v="811"/>
          <ac:picMkLst>
            <pc:docMk/>
            <pc:sldMk cId="2471943106" sldId="264"/>
            <ac:picMk id="1035" creationId="{2C864BD7-08B7-DBF0-4FC1-59117D08B9A4}"/>
          </ac:picMkLst>
        </pc:picChg>
        <pc:picChg chg="add mod">
          <ac:chgData name="Poorvi Patle" userId="ee7e41a7-169e-4615-996c-2046aa5513e7" providerId="ADAL" clId="{BE669E4F-B437-4061-8884-2E80832FF53F}" dt="2025-11-02T08:40:22.207" v="885" actId="14100"/>
          <ac:picMkLst>
            <pc:docMk/>
            <pc:sldMk cId="2471943106" sldId="264"/>
            <ac:picMk id="1036" creationId="{BEF85E27-6335-B447-42BD-A78B196897EA}"/>
          </ac:picMkLst>
        </pc:picChg>
        <pc:picChg chg="add mod">
          <ac:chgData name="Poorvi Patle" userId="ee7e41a7-169e-4615-996c-2046aa5513e7" providerId="ADAL" clId="{BE669E4F-B437-4061-8884-2E80832FF53F}" dt="2025-11-02T08:40:15.296" v="884" actId="14100"/>
          <ac:picMkLst>
            <pc:docMk/>
            <pc:sldMk cId="2471943106" sldId="264"/>
            <ac:picMk id="1037" creationId="{3B24B1BE-5E6B-924F-9102-5E09BE18BB37}"/>
          </ac:picMkLst>
        </pc:picChg>
        <pc:picChg chg="add mod">
          <ac:chgData name="Poorvi Patle" userId="ee7e41a7-169e-4615-996c-2046aa5513e7" providerId="ADAL" clId="{BE669E4F-B437-4061-8884-2E80832FF53F}" dt="2025-11-02T08:40:10.456" v="883" actId="1036"/>
          <ac:picMkLst>
            <pc:docMk/>
            <pc:sldMk cId="2471943106" sldId="264"/>
            <ac:picMk id="1038" creationId="{B7288642-184D-BEC3-DA00-951F2BE2132A}"/>
          </ac:picMkLst>
        </pc:picChg>
        <pc:picChg chg="add mod">
          <ac:chgData name="Poorvi Patle" userId="ee7e41a7-169e-4615-996c-2046aa5513e7" providerId="ADAL" clId="{BE669E4F-B437-4061-8884-2E80832FF53F}" dt="2025-11-02T08:39:55.651" v="877" actId="1037"/>
          <ac:picMkLst>
            <pc:docMk/>
            <pc:sldMk cId="2471943106" sldId="264"/>
            <ac:picMk id="1039" creationId="{9D6BF8FB-8F87-F17A-D37C-5A7615A8196E}"/>
          </ac:picMkLst>
        </pc:picChg>
        <pc:picChg chg="mod">
          <ac:chgData name="Poorvi Patle" userId="ee7e41a7-169e-4615-996c-2046aa5513e7" providerId="ADAL" clId="{BE669E4F-B437-4061-8884-2E80832FF53F}" dt="2025-11-02T08:39:49.664" v="874" actId="1037"/>
          <ac:picMkLst>
            <pc:docMk/>
            <pc:sldMk cId="2471943106" sldId="264"/>
            <ac:picMk id="1040" creationId="{D13480A2-BE06-1517-8046-CC12958122D9}"/>
          </ac:picMkLst>
        </pc:picChg>
        <pc:picChg chg="add mod">
          <ac:chgData name="Poorvi Patle" userId="ee7e41a7-169e-4615-996c-2046aa5513e7" providerId="ADAL" clId="{BE669E4F-B437-4061-8884-2E80832FF53F}" dt="2025-11-02T08:39:38.902" v="870" actId="14100"/>
          <ac:picMkLst>
            <pc:docMk/>
            <pc:sldMk cId="2471943106" sldId="264"/>
            <ac:picMk id="1041" creationId="{E8B765A5-1EC4-CBBE-6613-7EAC5C2C381E}"/>
          </ac:picMkLst>
        </pc:picChg>
        <pc:picChg chg="add mod">
          <ac:chgData name="Poorvi Patle" userId="ee7e41a7-169e-4615-996c-2046aa5513e7" providerId="ADAL" clId="{BE669E4F-B437-4061-8884-2E80832FF53F}" dt="2025-11-02T08:38:58.198" v="856" actId="1076"/>
          <ac:picMkLst>
            <pc:docMk/>
            <pc:sldMk cId="2471943106" sldId="264"/>
            <ac:picMk id="1042" creationId="{AE372F73-BB55-14D2-A110-0FA344B73B94}"/>
          </ac:picMkLst>
        </pc:picChg>
        <pc:picChg chg="add mod">
          <ac:chgData name="Poorvi Patle" userId="ee7e41a7-169e-4615-996c-2046aa5513e7" providerId="ADAL" clId="{BE669E4F-B437-4061-8884-2E80832FF53F}" dt="2025-11-02T08:39:31.719" v="868" actId="1076"/>
          <ac:picMkLst>
            <pc:docMk/>
            <pc:sldMk cId="2471943106" sldId="264"/>
            <ac:picMk id="1043" creationId="{5D54DF35-BCBB-D675-4508-AD2D356F5666}"/>
          </ac:picMkLst>
        </pc:picChg>
        <pc:picChg chg="add mod">
          <ac:chgData name="Poorvi Patle" userId="ee7e41a7-169e-4615-996c-2046aa5513e7" providerId="ADAL" clId="{BE669E4F-B437-4061-8884-2E80832FF53F}" dt="2025-11-02T08:39:22.734" v="865" actId="1076"/>
          <ac:picMkLst>
            <pc:docMk/>
            <pc:sldMk cId="2471943106" sldId="264"/>
            <ac:picMk id="1044" creationId="{9B7A2F2A-91DC-7ECB-378A-1B2E6CA9B052}"/>
          </ac:picMkLst>
        </pc:picChg>
        <pc:picChg chg="add mod">
          <ac:chgData name="Poorvi Patle" userId="ee7e41a7-169e-4615-996c-2046aa5513e7" providerId="ADAL" clId="{BE669E4F-B437-4061-8884-2E80832FF53F}" dt="2025-11-02T08:39:15.043" v="863" actId="1076"/>
          <ac:picMkLst>
            <pc:docMk/>
            <pc:sldMk cId="2471943106" sldId="264"/>
            <ac:picMk id="1045" creationId="{0FF479E1-F6DD-5E36-45CC-8B7A66F6617B}"/>
          </ac:picMkLst>
        </pc:picChg>
        <pc:picChg chg="add mod">
          <ac:chgData name="Poorvi Patle" userId="ee7e41a7-169e-4615-996c-2046aa5513e7" providerId="ADAL" clId="{BE669E4F-B437-4061-8884-2E80832FF53F}" dt="2025-11-02T08:38:50.015" v="853" actId="1076"/>
          <ac:picMkLst>
            <pc:docMk/>
            <pc:sldMk cId="2471943106" sldId="264"/>
            <ac:picMk id="1046" creationId="{336288EB-67F0-8CB4-C928-F5DC23E9EFA6}"/>
          </ac:picMkLst>
        </pc:picChg>
      </pc:sldChg>
      <pc:sldChg chg="addSp modSp add mod">
        <pc:chgData name="Poorvi Patle" userId="ee7e41a7-169e-4615-996c-2046aa5513e7" providerId="ADAL" clId="{BE669E4F-B437-4061-8884-2E80832FF53F}" dt="2025-11-02T10:09:46.189" v="1874" actId="1076"/>
        <pc:sldMkLst>
          <pc:docMk/>
          <pc:sldMk cId="2734446369" sldId="265"/>
        </pc:sldMkLst>
        <pc:spChg chg="mod">
          <ac:chgData name="Poorvi Patle" userId="ee7e41a7-169e-4615-996c-2046aa5513e7" providerId="ADAL" clId="{BE669E4F-B437-4061-8884-2E80832FF53F}" dt="2025-10-31T11:57:00.424" v="311" actId="20577"/>
          <ac:spMkLst>
            <pc:docMk/>
            <pc:sldMk cId="2734446369" sldId="265"/>
            <ac:spMk id="2" creationId="{1ED9BB3B-D589-B46F-88DE-28F0BA805DE4}"/>
          </ac:spMkLst>
        </pc:spChg>
        <pc:spChg chg="mod">
          <ac:chgData name="Poorvi Patle" userId="ee7e41a7-169e-4615-996c-2046aa5513e7" providerId="ADAL" clId="{BE669E4F-B437-4061-8884-2E80832FF53F}" dt="2025-11-02T10:09:46.189" v="1874" actId="1076"/>
          <ac:spMkLst>
            <pc:docMk/>
            <pc:sldMk cId="2734446369" sldId="265"/>
            <ac:spMk id="3" creationId="{527C7028-DC51-44F5-34C5-E20F11404214}"/>
          </ac:spMkLst>
        </pc:spChg>
        <pc:picChg chg="add mod">
          <ac:chgData name="Poorvi Patle" userId="ee7e41a7-169e-4615-996c-2046aa5513e7" providerId="ADAL" clId="{BE669E4F-B437-4061-8884-2E80832FF53F}" dt="2025-10-31T13:59:28.845" v="463" actId="14100"/>
          <ac:picMkLst>
            <pc:docMk/>
            <pc:sldMk cId="2734446369" sldId="265"/>
            <ac:picMk id="4" creationId="{870386F0-2177-DCC0-824B-8A9926EBE865}"/>
          </ac:picMkLst>
        </pc:picChg>
        <pc:picChg chg="add mod">
          <ac:chgData name="Poorvi Patle" userId="ee7e41a7-169e-4615-996c-2046aa5513e7" providerId="ADAL" clId="{BE669E4F-B437-4061-8884-2E80832FF53F}" dt="2025-10-31T13:59:21.502" v="462" actId="14100"/>
          <ac:picMkLst>
            <pc:docMk/>
            <pc:sldMk cId="2734446369" sldId="265"/>
            <ac:picMk id="5" creationId="{A44C0478-7B4C-63F0-74A5-1246DEEEDFBD}"/>
          </ac:picMkLst>
        </pc:picChg>
      </pc:sldChg>
      <pc:sldChg chg="addSp delSp modSp add mod">
        <pc:chgData name="Poorvi Patle" userId="ee7e41a7-169e-4615-996c-2046aa5513e7" providerId="ADAL" clId="{BE669E4F-B437-4061-8884-2E80832FF53F}" dt="2025-11-02T10:14:59.210" v="1922" actId="20577"/>
        <pc:sldMkLst>
          <pc:docMk/>
          <pc:sldMk cId="2078402894" sldId="266"/>
        </pc:sldMkLst>
        <pc:spChg chg="mod">
          <ac:chgData name="Poorvi Patle" userId="ee7e41a7-169e-4615-996c-2046aa5513e7" providerId="ADAL" clId="{BE669E4F-B437-4061-8884-2E80832FF53F}" dt="2025-10-31T11:57:19.980" v="313" actId="20577"/>
          <ac:spMkLst>
            <pc:docMk/>
            <pc:sldMk cId="2078402894" sldId="266"/>
            <ac:spMk id="2" creationId="{8C8CF657-EE8B-3916-805E-218B0341B782}"/>
          </ac:spMkLst>
        </pc:spChg>
        <pc:spChg chg="mod">
          <ac:chgData name="Poorvi Patle" userId="ee7e41a7-169e-4615-996c-2046aa5513e7" providerId="ADAL" clId="{BE669E4F-B437-4061-8884-2E80832FF53F}" dt="2025-11-02T10:14:59.210" v="1922" actId="20577"/>
          <ac:spMkLst>
            <pc:docMk/>
            <pc:sldMk cId="2078402894" sldId="266"/>
            <ac:spMk id="3" creationId="{B085DABF-6E8B-649E-D362-D6F142122F67}"/>
          </ac:spMkLst>
        </pc:spChg>
        <pc:picChg chg="add mod">
          <ac:chgData name="Poorvi Patle" userId="ee7e41a7-169e-4615-996c-2046aa5513e7" providerId="ADAL" clId="{BE669E4F-B437-4061-8884-2E80832FF53F}" dt="2025-10-31T14:14:29.032" v="475" actId="14100"/>
          <ac:picMkLst>
            <pc:docMk/>
            <pc:sldMk cId="2078402894" sldId="266"/>
            <ac:picMk id="4" creationId="{69CCEC52-36CD-79F1-B3EE-85A673175891}"/>
          </ac:picMkLst>
        </pc:picChg>
        <pc:picChg chg="add mod">
          <ac:chgData name="Poorvi Patle" userId="ee7e41a7-169e-4615-996c-2046aa5513e7" providerId="ADAL" clId="{BE669E4F-B437-4061-8884-2E80832FF53F}" dt="2025-10-31T14:14:36.829" v="477" actId="14100"/>
          <ac:picMkLst>
            <pc:docMk/>
            <pc:sldMk cId="2078402894" sldId="266"/>
            <ac:picMk id="5" creationId="{CF8F344E-B866-AEDE-CF2E-D6F2B154E387}"/>
          </ac:picMkLst>
        </pc:picChg>
      </pc:sldChg>
      <pc:sldChg chg="addSp modSp add mod">
        <pc:chgData name="Poorvi Patle" userId="ee7e41a7-169e-4615-996c-2046aa5513e7" providerId="ADAL" clId="{BE669E4F-B437-4061-8884-2E80832FF53F}" dt="2025-11-02T11:11:56.626" v="2462" actId="20577"/>
        <pc:sldMkLst>
          <pc:docMk/>
          <pc:sldMk cId="1897167021" sldId="267"/>
        </pc:sldMkLst>
        <pc:spChg chg="mod">
          <ac:chgData name="Poorvi Patle" userId="ee7e41a7-169e-4615-996c-2046aa5513e7" providerId="ADAL" clId="{BE669E4F-B437-4061-8884-2E80832FF53F}" dt="2025-10-31T11:57:36.610" v="317" actId="20577"/>
          <ac:spMkLst>
            <pc:docMk/>
            <pc:sldMk cId="1897167021" sldId="267"/>
            <ac:spMk id="2" creationId="{DB63B30D-27D9-28F5-4D43-DCA90B8F7CE6}"/>
          </ac:spMkLst>
        </pc:spChg>
        <pc:spChg chg="mod">
          <ac:chgData name="Poorvi Patle" userId="ee7e41a7-169e-4615-996c-2046aa5513e7" providerId="ADAL" clId="{BE669E4F-B437-4061-8884-2E80832FF53F}" dt="2025-11-02T11:11:56.626" v="2462" actId="20577"/>
          <ac:spMkLst>
            <pc:docMk/>
            <pc:sldMk cId="1897167021" sldId="267"/>
            <ac:spMk id="3" creationId="{29940B6F-9FB3-11A3-8EF1-F12FCFB63A21}"/>
          </ac:spMkLst>
        </pc:spChg>
        <pc:picChg chg="add mod">
          <ac:chgData name="Poorvi Patle" userId="ee7e41a7-169e-4615-996c-2046aa5513e7" providerId="ADAL" clId="{BE669E4F-B437-4061-8884-2E80832FF53F}" dt="2025-11-02T10:50:01.670" v="2290" actId="1076"/>
          <ac:picMkLst>
            <pc:docMk/>
            <pc:sldMk cId="1897167021" sldId="267"/>
            <ac:picMk id="2056" creationId="{A8FBA496-208F-2A07-1302-17AE5F536424}"/>
          </ac:picMkLst>
        </pc:picChg>
      </pc:sldChg>
      <pc:sldChg chg="addSp delSp modSp add mod">
        <pc:chgData name="Poorvi Patle" userId="ee7e41a7-169e-4615-996c-2046aa5513e7" providerId="ADAL" clId="{BE669E4F-B437-4061-8884-2E80832FF53F}" dt="2025-11-02T11:10:23.238" v="2454" actId="1035"/>
        <pc:sldMkLst>
          <pc:docMk/>
          <pc:sldMk cId="119815423" sldId="268"/>
        </pc:sldMkLst>
        <pc:spChg chg="mod">
          <ac:chgData name="Poorvi Patle" userId="ee7e41a7-169e-4615-996c-2046aa5513e7" providerId="ADAL" clId="{BE669E4F-B437-4061-8884-2E80832FF53F}" dt="2025-10-31T11:57:27.781" v="315" actId="20577"/>
          <ac:spMkLst>
            <pc:docMk/>
            <pc:sldMk cId="119815423" sldId="268"/>
            <ac:spMk id="2" creationId="{441FA511-D27C-5589-2EFB-783898B2CDA8}"/>
          </ac:spMkLst>
        </pc:spChg>
        <pc:spChg chg="mod">
          <ac:chgData name="Poorvi Patle" userId="ee7e41a7-169e-4615-996c-2046aa5513e7" providerId="ADAL" clId="{BE669E4F-B437-4061-8884-2E80832FF53F}" dt="2025-11-02T10:23:22.345" v="1947" actId="1076"/>
          <ac:spMkLst>
            <pc:docMk/>
            <pc:sldMk cId="119815423" sldId="268"/>
            <ac:spMk id="3" creationId="{E1BC44C6-A93F-CF22-954E-C8B3DE4AE970}"/>
          </ac:spMkLst>
        </pc:spChg>
        <pc:spChg chg="add mod">
          <ac:chgData name="Poorvi Patle" userId="ee7e41a7-169e-4615-996c-2046aa5513e7" providerId="ADAL" clId="{BE669E4F-B437-4061-8884-2E80832FF53F}" dt="2025-11-02T10:58:27.686" v="2331" actId="20577"/>
          <ac:spMkLst>
            <pc:docMk/>
            <pc:sldMk cId="119815423" sldId="268"/>
            <ac:spMk id="4" creationId="{092F3B1C-00AF-41C4-8B92-6C0690E38126}"/>
          </ac:spMkLst>
        </pc:spChg>
        <pc:spChg chg="add mod">
          <ac:chgData name="Poorvi Patle" userId="ee7e41a7-169e-4615-996c-2046aa5513e7" providerId="ADAL" clId="{BE669E4F-B437-4061-8884-2E80832FF53F}" dt="2025-11-02T10:23:22.345" v="1947" actId="1076"/>
          <ac:spMkLst>
            <pc:docMk/>
            <pc:sldMk cId="119815423" sldId="268"/>
            <ac:spMk id="5" creationId="{41FA4EBC-4CBA-EA66-6754-3E57CF01EEDB}"/>
          </ac:spMkLst>
        </pc:spChg>
        <pc:spChg chg="add mod">
          <ac:chgData name="Poorvi Patle" userId="ee7e41a7-169e-4615-996c-2046aa5513e7" providerId="ADAL" clId="{BE669E4F-B437-4061-8884-2E80832FF53F}" dt="2025-11-02T10:23:22.345" v="1947" actId="1076"/>
          <ac:spMkLst>
            <pc:docMk/>
            <pc:sldMk cId="119815423" sldId="268"/>
            <ac:spMk id="6" creationId="{A7D76176-7FE4-68D7-08C9-C21169A5D287}"/>
          </ac:spMkLst>
        </pc:spChg>
        <pc:spChg chg="add mod">
          <ac:chgData name="Poorvi Patle" userId="ee7e41a7-169e-4615-996c-2046aa5513e7" providerId="ADAL" clId="{BE669E4F-B437-4061-8884-2E80832FF53F}" dt="2025-11-02T10:18:44.159" v="1926" actId="14100"/>
          <ac:spMkLst>
            <pc:docMk/>
            <pc:sldMk cId="119815423" sldId="268"/>
            <ac:spMk id="7" creationId="{5BBCE37B-E44D-887D-6362-49B9C6B81EEF}"/>
          </ac:spMkLst>
        </pc:spChg>
        <pc:spChg chg="add del">
          <ac:chgData name="Poorvi Patle" userId="ee7e41a7-169e-4615-996c-2046aa5513e7" providerId="ADAL" clId="{BE669E4F-B437-4061-8884-2E80832FF53F}" dt="2025-11-02T10:18:51.571" v="1928" actId="478"/>
          <ac:spMkLst>
            <pc:docMk/>
            <pc:sldMk cId="119815423" sldId="268"/>
            <ac:spMk id="8" creationId="{71D560EF-1423-2772-0A59-95C66A704192}"/>
          </ac:spMkLst>
        </pc:spChg>
        <pc:spChg chg="add mod">
          <ac:chgData name="Poorvi Patle" userId="ee7e41a7-169e-4615-996c-2046aa5513e7" providerId="ADAL" clId="{BE669E4F-B437-4061-8884-2E80832FF53F}" dt="2025-11-02T11:10:23.238" v="2454" actId="1035"/>
          <ac:spMkLst>
            <pc:docMk/>
            <pc:sldMk cId="119815423" sldId="268"/>
            <ac:spMk id="11" creationId="{767A9E22-927B-E3A8-D82F-E7BF1EEE2540}"/>
          </ac:spMkLst>
        </pc:spChg>
        <pc:picChg chg="add del mod modCrop">
          <ac:chgData name="Poorvi Patle" userId="ee7e41a7-169e-4615-996c-2046aa5513e7" providerId="ADAL" clId="{BE669E4F-B437-4061-8884-2E80832FF53F}" dt="2025-11-02T10:49:40.536" v="2286" actId="1076"/>
          <ac:picMkLst>
            <pc:docMk/>
            <pc:sldMk cId="119815423" sldId="268"/>
            <ac:picMk id="10" creationId="{40067874-7C2B-AE29-B08E-1691796D145A}"/>
          </ac:picMkLst>
        </pc:picChg>
        <pc:picChg chg="add del mod">
          <ac:chgData name="Poorvi Patle" userId="ee7e41a7-169e-4615-996c-2046aa5513e7" providerId="ADAL" clId="{BE669E4F-B437-4061-8884-2E80832FF53F}" dt="2025-11-02T11:10:17.531" v="2450" actId="1035"/>
          <ac:picMkLst>
            <pc:docMk/>
            <pc:sldMk cId="119815423" sldId="268"/>
            <ac:picMk id="2054" creationId="{AA447780-7489-7C87-27C6-184C64A8F976}"/>
          </ac:picMkLst>
        </pc:picChg>
        <pc:picChg chg="add del mod">
          <ac:chgData name="Poorvi Patle" userId="ee7e41a7-169e-4615-996c-2046aa5513e7" providerId="ADAL" clId="{BE669E4F-B437-4061-8884-2E80832FF53F}" dt="2025-11-02T10:49:30.369" v="2284" actId="21"/>
          <ac:picMkLst>
            <pc:docMk/>
            <pc:sldMk cId="119815423" sldId="268"/>
            <ac:picMk id="2056" creationId="{A8FBA496-208F-2A07-1302-17AE5F536424}"/>
          </ac:picMkLst>
        </pc:picChg>
      </pc:sldChg>
      <pc:sldChg chg="modSp add mod">
        <pc:chgData name="Poorvi Patle" userId="ee7e41a7-169e-4615-996c-2046aa5513e7" providerId="ADAL" clId="{BE669E4F-B437-4061-8884-2E80832FF53F}" dt="2025-11-02T09:59:15.252" v="1835" actId="1076"/>
        <pc:sldMkLst>
          <pc:docMk/>
          <pc:sldMk cId="3275072206" sldId="269"/>
        </pc:sldMkLst>
        <pc:spChg chg="mod">
          <ac:chgData name="Poorvi Patle" userId="ee7e41a7-169e-4615-996c-2046aa5513e7" providerId="ADAL" clId="{BE669E4F-B437-4061-8884-2E80832FF53F}" dt="2025-11-02T09:59:15.252" v="1835" actId="1076"/>
          <ac:spMkLst>
            <pc:docMk/>
            <pc:sldMk cId="3275072206" sldId="269"/>
            <ac:spMk id="3" creationId="{16E509B7-1054-5C0B-C833-7889E78A3DBF}"/>
          </ac:spMkLst>
        </pc:spChg>
      </pc:sldChg>
      <pc:sldChg chg="addSp delSp modSp new mod">
        <pc:chgData name="Poorvi Patle" userId="ee7e41a7-169e-4615-996c-2046aa5513e7" providerId="ADAL" clId="{BE669E4F-B437-4061-8884-2E80832FF53F}" dt="2025-11-02T10:31:00.254" v="2109" actId="1076"/>
        <pc:sldMkLst>
          <pc:docMk/>
          <pc:sldMk cId="3022860925" sldId="270"/>
        </pc:sldMkLst>
        <pc:spChg chg="del">
          <ac:chgData name="Poorvi Patle" userId="ee7e41a7-169e-4615-996c-2046aa5513e7" providerId="ADAL" clId="{BE669E4F-B437-4061-8884-2E80832FF53F}" dt="2025-11-02T10:29:17.491" v="2074" actId="478"/>
          <ac:spMkLst>
            <pc:docMk/>
            <pc:sldMk cId="3022860925" sldId="270"/>
            <ac:spMk id="2" creationId="{977873DF-3383-D138-79BF-E6D1B9316FF6}"/>
          </ac:spMkLst>
        </pc:spChg>
        <pc:spChg chg="del">
          <ac:chgData name="Poorvi Patle" userId="ee7e41a7-169e-4615-996c-2046aa5513e7" providerId="ADAL" clId="{BE669E4F-B437-4061-8884-2E80832FF53F}" dt="2025-11-02T10:29:20.042" v="2075" actId="478"/>
          <ac:spMkLst>
            <pc:docMk/>
            <pc:sldMk cId="3022860925" sldId="270"/>
            <ac:spMk id="3" creationId="{7E42E2D3-34BD-9E87-ADEF-067E91BE1C05}"/>
          </ac:spMkLst>
        </pc:spChg>
        <pc:spChg chg="add mod">
          <ac:chgData name="Poorvi Patle" userId="ee7e41a7-169e-4615-996c-2046aa5513e7" providerId="ADAL" clId="{BE669E4F-B437-4061-8884-2E80832FF53F}" dt="2025-11-02T10:31:00.254" v="2109" actId="1076"/>
          <ac:spMkLst>
            <pc:docMk/>
            <pc:sldMk cId="3022860925" sldId="270"/>
            <ac:spMk id="5" creationId="{AC3FA5C0-6EE5-70EA-4941-7A6E3488A99A}"/>
          </ac:spMkLst>
        </pc:spChg>
        <pc:spChg chg="add mod">
          <ac:chgData name="Poorvi Patle" userId="ee7e41a7-169e-4615-996c-2046aa5513e7" providerId="ADAL" clId="{BE669E4F-B437-4061-8884-2E80832FF53F}" dt="2025-11-02T10:30:53.832" v="2108" actId="20577"/>
          <ac:spMkLst>
            <pc:docMk/>
            <pc:sldMk cId="3022860925" sldId="270"/>
            <ac:spMk id="6" creationId="{1A2EE94B-9722-F60E-843C-FE66F1137863}"/>
          </ac:spMkLst>
        </pc:spChg>
      </pc:sldChg>
      <pc:sldChg chg="addSp delSp modSp add mod modClrScheme chgLayout">
        <pc:chgData name="Poorvi Patle" userId="ee7e41a7-169e-4615-996c-2046aa5513e7" providerId="ADAL" clId="{BE669E4F-B437-4061-8884-2E80832FF53F}" dt="2025-11-02T11:15:11.832" v="2481" actId="700"/>
        <pc:sldMkLst>
          <pc:docMk/>
          <pc:sldMk cId="428394404" sldId="271"/>
        </pc:sldMkLst>
        <pc:spChg chg="add mod">
          <ac:chgData name="Poorvi Patle" userId="ee7e41a7-169e-4615-996c-2046aa5513e7" providerId="ADAL" clId="{BE669E4F-B437-4061-8884-2E80832FF53F}" dt="2025-11-02T11:12:50.189" v="2467" actId="207"/>
          <ac:spMkLst>
            <pc:docMk/>
            <pc:sldMk cId="428394404" sldId="271"/>
            <ac:spMk id="2" creationId="{3D9C2836-3D5A-EAF1-72CA-B5276EE4A95D}"/>
          </ac:spMkLst>
        </pc:spChg>
        <pc:spChg chg="add mod">
          <ac:chgData name="Poorvi Patle" userId="ee7e41a7-169e-4615-996c-2046aa5513e7" providerId="ADAL" clId="{BE669E4F-B437-4061-8884-2E80832FF53F}" dt="2025-11-02T11:12:21.769" v="2466" actId="1035"/>
          <ac:spMkLst>
            <pc:docMk/>
            <pc:sldMk cId="428394404" sldId="271"/>
            <ac:spMk id="3" creationId="{DA44A347-AEFE-5ACE-3325-FF1C59ED6D39}"/>
          </ac:spMkLst>
        </pc:spChg>
        <pc:spChg chg="add mod">
          <ac:chgData name="Poorvi Patle" userId="ee7e41a7-169e-4615-996c-2046aa5513e7" providerId="ADAL" clId="{BE669E4F-B437-4061-8884-2E80832FF53F}" dt="2025-11-02T10:54:38.633" v="2307" actId="1076"/>
          <ac:spMkLst>
            <pc:docMk/>
            <pc:sldMk cId="428394404" sldId="271"/>
            <ac:spMk id="4" creationId="{EA341837-084B-F1F8-EBB2-75F72C9986F0}"/>
          </ac:spMkLst>
        </pc:spChg>
        <pc:spChg chg="del">
          <ac:chgData name="Poorvi Patle" userId="ee7e41a7-169e-4615-996c-2046aa5513e7" providerId="ADAL" clId="{BE669E4F-B437-4061-8884-2E80832FF53F}" dt="2025-11-02T10:31:23.970" v="2112" actId="478"/>
          <ac:spMkLst>
            <pc:docMk/>
            <pc:sldMk cId="428394404" sldId="271"/>
            <ac:spMk id="5" creationId="{80A259A5-5972-972D-85D3-E84646EF18AA}"/>
          </ac:spMkLst>
        </pc:spChg>
        <pc:picChg chg="add del mod">
          <ac:chgData name="Poorvi Patle" userId="ee7e41a7-169e-4615-996c-2046aa5513e7" providerId="ADAL" clId="{BE669E4F-B437-4061-8884-2E80832FF53F}" dt="2025-11-02T11:12:15.298" v="2463" actId="478"/>
          <ac:picMkLst>
            <pc:docMk/>
            <pc:sldMk cId="428394404" sldId="271"/>
            <ac:picMk id="3074" creationId="{0E59EC99-3EAB-9552-C156-7E1A4FC699DB}"/>
          </ac:picMkLst>
        </pc:picChg>
        <pc:picChg chg="add mod">
          <ac:chgData name="Poorvi Patle" userId="ee7e41a7-169e-4615-996c-2046aa5513e7" providerId="ADAL" clId="{BE669E4F-B437-4061-8884-2E80832FF53F}" dt="2025-11-02T11:14:41.587" v="2475" actId="171"/>
          <ac:picMkLst>
            <pc:docMk/>
            <pc:sldMk cId="428394404" sldId="271"/>
            <ac:picMk id="3076" creationId="{EC97AF5E-747E-CAA3-3A30-D85E629F5BB7}"/>
          </ac:picMkLst>
        </pc:picChg>
      </pc:sldChg>
      <pc:sldChg chg="new add del">
        <pc:chgData name="Poorvi Patle" userId="ee7e41a7-169e-4615-996c-2046aa5513e7" providerId="ADAL" clId="{BE669E4F-B437-4061-8884-2E80832FF53F}" dt="2025-11-02T11:14:56.384" v="2479" actId="680"/>
        <pc:sldMkLst>
          <pc:docMk/>
          <pc:sldMk cId="778032059" sldId="272"/>
        </pc:sldMkLst>
      </pc:sldChg>
      <pc:sldMasterChg chg="delSp modSp mod modSldLayout">
        <pc:chgData name="Poorvi Patle" userId="ee7e41a7-169e-4615-996c-2046aa5513e7" providerId="ADAL" clId="{BE669E4F-B437-4061-8884-2E80832FF53F}" dt="2025-11-02T11:15:44.709" v="2482" actId="478"/>
        <pc:sldMasterMkLst>
          <pc:docMk/>
          <pc:sldMasterMk cId="3946191219" sldId="2147483660"/>
        </pc:sldMasterMkLst>
        <pc:spChg chg="del mod">
          <ac:chgData name="Poorvi Patle" userId="ee7e41a7-169e-4615-996c-2046aa5513e7" providerId="ADAL" clId="{BE669E4F-B437-4061-8884-2E80832FF53F}" dt="2025-11-02T11:15:44.709" v="2482" actId="478"/>
          <ac:spMkLst>
            <pc:docMk/>
            <pc:sldMasterMk cId="3946191219" sldId="2147483660"/>
            <ac:spMk id="7" creationId="{9A542C00-68CC-52F8-F3AC-C6DE617579C1}"/>
          </ac:spMkLst>
        </pc:spChg>
        <pc:sldLayoutChg chg="addSp modSp mod">
          <pc:chgData name="Poorvi Patle" userId="ee7e41a7-169e-4615-996c-2046aa5513e7" providerId="ADAL" clId="{BE669E4F-B437-4061-8884-2E80832FF53F}" dt="2025-11-02T11:13:58.014" v="2472" actId="2085"/>
          <pc:sldLayoutMkLst>
            <pc:docMk/>
            <pc:sldMasterMk cId="3946191219" sldId="2147483660"/>
            <pc:sldLayoutMk cId="2654712410" sldId="2147483661"/>
          </pc:sldLayoutMkLst>
          <pc:spChg chg="add mod">
            <ac:chgData name="Poorvi Patle" userId="ee7e41a7-169e-4615-996c-2046aa5513e7" providerId="ADAL" clId="{BE669E4F-B437-4061-8884-2E80832FF53F}" dt="2025-10-30T21:24:33.368" v="10" actId="1076"/>
            <ac:spMkLst>
              <pc:docMk/>
              <pc:sldMasterMk cId="3946191219" sldId="2147483660"/>
              <pc:sldLayoutMk cId="2654712410" sldId="2147483661"/>
              <ac:spMk id="2" creationId="{57BB05BC-8EA3-CB7F-7D61-BC4EDDE9B3DB}"/>
            </ac:spMkLst>
          </pc:spChg>
          <pc:spChg chg="add mod ord">
            <ac:chgData name="Poorvi Patle" userId="ee7e41a7-169e-4615-996c-2046aa5513e7" providerId="ADAL" clId="{BE669E4F-B437-4061-8884-2E80832FF53F}" dt="2025-11-02T11:13:50.336" v="2471" actId="171"/>
            <ac:spMkLst>
              <pc:docMk/>
              <pc:sldMasterMk cId="3946191219" sldId="2147483660"/>
              <pc:sldLayoutMk cId="2654712410" sldId="2147483661"/>
              <ac:spMk id="3" creationId="{BE897DEA-E660-743E-9D67-787BEC035DDB}"/>
            </ac:spMkLst>
          </pc:spChg>
          <pc:spChg chg="mod">
            <ac:chgData name="Poorvi Patle" userId="ee7e41a7-169e-4615-996c-2046aa5513e7" providerId="ADAL" clId="{BE669E4F-B437-4061-8884-2E80832FF53F}" dt="2025-11-02T11:13:58.014" v="2472" actId="2085"/>
            <ac:spMkLst>
              <pc:docMk/>
              <pc:sldMasterMk cId="3946191219" sldId="2147483660"/>
              <pc:sldLayoutMk cId="2654712410" sldId="2147483661"/>
              <ac:spMk id="7" creationId="{1DAE31C8-83F2-8B5D-FBBE-B18FFF9A6186}"/>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1861" y="1378532"/>
            <a:ext cx="11231166" cy="2932548"/>
          </a:xfrm>
        </p:spPr>
        <p:txBody>
          <a:bodyPr anchor="b"/>
          <a:lstStyle>
            <a:lvl1pPr algn="ctr">
              <a:defRPr sz="7369"/>
            </a:lvl1pPr>
          </a:lstStyle>
          <a:p>
            <a:r>
              <a:rPr lang="en-GB"/>
              <a:t>Click to edit Master title style</a:t>
            </a:r>
            <a:endParaRPr lang="en-US" dirty="0"/>
          </a:p>
        </p:txBody>
      </p:sp>
      <p:sp>
        <p:nvSpPr>
          <p:cNvPr id="3" name="Subtitle 2"/>
          <p:cNvSpPr>
            <a:spLocks noGrp="1"/>
          </p:cNvSpPr>
          <p:nvPr>
            <p:ph type="subTitle" idx="1"/>
          </p:nvPr>
        </p:nvSpPr>
        <p:spPr>
          <a:xfrm>
            <a:off x="1871861" y="4424170"/>
            <a:ext cx="11231166" cy="2033674"/>
          </a:xfrm>
        </p:spPr>
        <p:txBody>
          <a:bodyPr/>
          <a:lstStyle>
            <a:lvl1pPr marL="0" indent="0" algn="ctr">
              <a:buNone/>
              <a:defRPr sz="2948"/>
            </a:lvl1pPr>
            <a:lvl2pPr marL="561533" indent="0" algn="ctr">
              <a:buNone/>
              <a:defRPr sz="2456"/>
            </a:lvl2pPr>
            <a:lvl3pPr marL="1123066" indent="0" algn="ctr">
              <a:buNone/>
              <a:defRPr sz="2211"/>
            </a:lvl3pPr>
            <a:lvl4pPr marL="1684599" indent="0" algn="ctr">
              <a:buNone/>
              <a:defRPr sz="1965"/>
            </a:lvl4pPr>
            <a:lvl5pPr marL="2246132" indent="0" algn="ctr">
              <a:buNone/>
              <a:defRPr sz="1965"/>
            </a:lvl5pPr>
            <a:lvl6pPr marL="2807665" indent="0" algn="ctr">
              <a:buNone/>
              <a:defRPr sz="1965"/>
            </a:lvl6pPr>
            <a:lvl7pPr marL="3369198" indent="0" algn="ctr">
              <a:buNone/>
              <a:defRPr sz="1965"/>
            </a:lvl7pPr>
            <a:lvl8pPr marL="3930731" indent="0" algn="ctr">
              <a:buNone/>
              <a:defRPr sz="1965"/>
            </a:lvl8pPr>
            <a:lvl9pPr marL="4492264" indent="0" algn="ctr">
              <a:buNone/>
              <a:defRPr sz="1965"/>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11/8/2025</a:t>
            </a:fld>
            <a:endParaRPr lang="en-US" dirty="0"/>
          </a:p>
        </p:txBody>
      </p:sp>
      <p:sp>
        <p:nvSpPr>
          <p:cNvPr id="5" name="Footer Placeholder 4"/>
          <p:cNvSpPr>
            <a:spLocks noGrp="1"/>
          </p:cNvSpPr>
          <p:nvPr>
            <p:ph type="ftr" sz="quarter" idx="11"/>
          </p:nvPr>
        </p:nvSpPr>
        <p:spPr/>
        <p:txBody>
          <a:bodyPr/>
          <a:lstStyle/>
          <a:p>
            <a:r>
              <a:rPr lang="en-US"/>
              <a:t>Traffic Flow Modelling of Electric Vehicles in Urban Corridor under Mixed Traffic Scenario</a:t>
            </a:r>
            <a:endParaRPr lang="en-IN"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38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6663-676E-41BD-83E4-F522001EE6BC}" type="datetimeFigureOut">
              <a:rPr lang="en-IN" smtClean="0"/>
              <a:t>08-11-2025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176986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16404" y="448462"/>
            <a:ext cx="3228960" cy="713833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29523" y="448462"/>
            <a:ext cx="9499695" cy="713833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6663-676E-41BD-83E4-F522001EE6BC}" type="datetimeFigureOut">
              <a:rPr lang="en-IN" smtClean="0"/>
              <a:t>08-11-2025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396236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29525" y="7807131"/>
            <a:ext cx="3369349" cy="448461"/>
          </a:xfrm>
          <a:prstGeom prst="rect">
            <a:avLst/>
          </a:prstGeom>
        </p:spPr>
        <p:txBody>
          <a:bodyPr/>
          <a:lstStyle/>
          <a:p>
            <a:fld id="{587C6663-676E-41BD-83E4-F522001EE6BC}" type="datetimeFigureOut">
              <a:rPr lang="en-IN" smtClean="0"/>
              <a:t>08-11-2025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576015" y="7807131"/>
            <a:ext cx="3369349" cy="448461"/>
          </a:xfrm>
          <a:prstGeom prst="rect">
            <a:avLst/>
          </a:prstGeom>
        </p:spPr>
        <p:txBody>
          <a:bodyPr/>
          <a:lstStyle/>
          <a:p>
            <a:fld id="{7708E2FB-4F85-45C0-90FC-66381BE46911}" type="slidenum">
              <a:rPr lang="en-IN" smtClean="0"/>
              <a:t>‹#›</a:t>
            </a:fld>
            <a:endParaRPr lang="en-IN"/>
          </a:p>
        </p:txBody>
      </p:sp>
      <p:sp>
        <p:nvSpPr>
          <p:cNvPr id="3" name="Rectangle 2">
            <a:extLst>
              <a:ext uri="{FF2B5EF4-FFF2-40B4-BE49-F238E27FC236}">
                <a16:creationId xmlns:a16="http://schemas.microsoft.com/office/drawing/2014/main" id="{BE897DEA-E660-743E-9D67-787BEC035DDB}"/>
              </a:ext>
            </a:extLst>
          </p:cNvPr>
          <p:cNvSpPr/>
          <p:nvPr userDrawn="1"/>
        </p:nvSpPr>
        <p:spPr>
          <a:xfrm>
            <a:off x="1" y="1"/>
            <a:ext cx="14974888" cy="842327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7" name="Rectangle 6">
            <a:extLst>
              <a:ext uri="{FF2B5EF4-FFF2-40B4-BE49-F238E27FC236}">
                <a16:creationId xmlns:a16="http://schemas.microsoft.com/office/drawing/2014/main" id="{1DAE31C8-83F2-8B5D-FBBE-B18FFF9A6186}"/>
              </a:ext>
            </a:extLst>
          </p:cNvPr>
          <p:cNvSpPr/>
          <p:nvPr userDrawn="1"/>
        </p:nvSpPr>
        <p:spPr>
          <a:xfrm>
            <a:off x="152733" y="130264"/>
            <a:ext cx="14669423" cy="81627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800"/>
          </a:p>
        </p:txBody>
      </p:sp>
      <p:sp>
        <p:nvSpPr>
          <p:cNvPr id="2" name="Footer Placeholder 4">
            <a:extLst>
              <a:ext uri="{FF2B5EF4-FFF2-40B4-BE49-F238E27FC236}">
                <a16:creationId xmlns:a16="http://schemas.microsoft.com/office/drawing/2014/main" id="{57BB05BC-8EA3-CB7F-7D61-BC4EDDE9B3DB}"/>
              </a:ext>
            </a:extLst>
          </p:cNvPr>
          <p:cNvSpPr txBox="1">
            <a:spLocks/>
          </p:cNvSpPr>
          <p:nvPr userDrawn="1"/>
        </p:nvSpPr>
        <p:spPr>
          <a:xfrm>
            <a:off x="308789" y="8022533"/>
            <a:ext cx="14357307" cy="229191"/>
          </a:xfrm>
          <a:prstGeom prst="rect">
            <a:avLst/>
          </a:prstGeom>
        </p:spPr>
        <p:txBody>
          <a:bodyPr vert="horz" lIns="91440" tIns="45720" rIns="91440" bIns="45720" rtlCol="0" anchor="ctr"/>
          <a:lstStyle>
            <a:defPPr>
              <a:defRPr lang="en-US"/>
            </a:defPPr>
            <a:lvl1pPr marL="0" algn="ctr" defTabSz="457200" rtl="0" eaLnBrk="1" latinLnBrk="0" hangingPunct="1">
              <a:defRPr sz="1474"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74"/>
              <a:t>Traffic Flow Modelling of Electric Vehicles in Urban Corridor under Mixed Traffic Scenario</a:t>
            </a:r>
            <a:endParaRPr lang="en-IN" sz="1474" dirty="0"/>
          </a:p>
        </p:txBody>
      </p:sp>
    </p:spTree>
    <p:extLst>
      <p:ext uri="{BB962C8B-B14F-4D97-AF65-F5344CB8AC3E}">
        <p14:creationId xmlns:p14="http://schemas.microsoft.com/office/powerpoint/2010/main" val="117913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6663-676E-41BD-83E4-F522001EE6BC}" type="datetimeFigureOut">
              <a:rPr lang="en-IN" smtClean="0"/>
              <a:t>08-11-2025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329561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1724" y="2099970"/>
            <a:ext cx="12915841" cy="3503848"/>
          </a:xfrm>
        </p:spPr>
        <p:txBody>
          <a:bodyPr anchor="b"/>
          <a:lstStyle>
            <a:lvl1pPr>
              <a:defRPr sz="7369"/>
            </a:lvl1pPr>
          </a:lstStyle>
          <a:p>
            <a:r>
              <a:rPr lang="en-GB"/>
              <a:t>Click to edit Master title style</a:t>
            </a:r>
            <a:endParaRPr lang="en-US" dirty="0"/>
          </a:p>
        </p:txBody>
      </p:sp>
      <p:sp>
        <p:nvSpPr>
          <p:cNvPr id="3" name="Text Placeholder 2"/>
          <p:cNvSpPr>
            <a:spLocks noGrp="1"/>
          </p:cNvSpPr>
          <p:nvPr>
            <p:ph type="body" idx="1"/>
          </p:nvPr>
        </p:nvSpPr>
        <p:spPr>
          <a:xfrm>
            <a:off x="1021724" y="5636966"/>
            <a:ext cx="12915841" cy="1842591"/>
          </a:xfrm>
        </p:spPr>
        <p:txBody>
          <a:bodyPr/>
          <a:lstStyle>
            <a:lvl1pPr marL="0" indent="0">
              <a:buNone/>
              <a:defRPr sz="2948">
                <a:solidFill>
                  <a:schemeClr val="tx1">
                    <a:tint val="82000"/>
                  </a:schemeClr>
                </a:solidFill>
              </a:defRPr>
            </a:lvl1pPr>
            <a:lvl2pPr marL="561533" indent="0">
              <a:buNone/>
              <a:defRPr sz="2456">
                <a:solidFill>
                  <a:schemeClr val="tx1">
                    <a:tint val="82000"/>
                  </a:schemeClr>
                </a:solidFill>
              </a:defRPr>
            </a:lvl2pPr>
            <a:lvl3pPr marL="1123066" indent="0">
              <a:buNone/>
              <a:defRPr sz="2211">
                <a:solidFill>
                  <a:schemeClr val="tx1">
                    <a:tint val="82000"/>
                  </a:schemeClr>
                </a:solidFill>
              </a:defRPr>
            </a:lvl3pPr>
            <a:lvl4pPr marL="1684599" indent="0">
              <a:buNone/>
              <a:defRPr sz="1965">
                <a:solidFill>
                  <a:schemeClr val="tx1">
                    <a:tint val="82000"/>
                  </a:schemeClr>
                </a:solidFill>
              </a:defRPr>
            </a:lvl4pPr>
            <a:lvl5pPr marL="2246132" indent="0">
              <a:buNone/>
              <a:defRPr sz="1965">
                <a:solidFill>
                  <a:schemeClr val="tx1">
                    <a:tint val="82000"/>
                  </a:schemeClr>
                </a:solidFill>
              </a:defRPr>
            </a:lvl5pPr>
            <a:lvl6pPr marL="2807665" indent="0">
              <a:buNone/>
              <a:defRPr sz="1965">
                <a:solidFill>
                  <a:schemeClr val="tx1">
                    <a:tint val="82000"/>
                  </a:schemeClr>
                </a:solidFill>
              </a:defRPr>
            </a:lvl6pPr>
            <a:lvl7pPr marL="3369198" indent="0">
              <a:buNone/>
              <a:defRPr sz="1965">
                <a:solidFill>
                  <a:schemeClr val="tx1">
                    <a:tint val="82000"/>
                  </a:schemeClr>
                </a:solidFill>
              </a:defRPr>
            </a:lvl7pPr>
            <a:lvl8pPr marL="3930731" indent="0">
              <a:buNone/>
              <a:defRPr sz="1965">
                <a:solidFill>
                  <a:schemeClr val="tx1">
                    <a:tint val="82000"/>
                  </a:schemeClr>
                </a:solidFill>
              </a:defRPr>
            </a:lvl8pPr>
            <a:lvl9pPr marL="4492264" indent="0">
              <a:buNone/>
              <a:defRPr sz="1965">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7C6663-676E-41BD-83E4-F522001EE6BC}" type="datetimeFigureOut">
              <a:rPr lang="en-IN" smtClean="0"/>
              <a:t>08-11-2025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408164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29524" y="2242307"/>
            <a:ext cx="6364327" cy="53444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581037" y="2242307"/>
            <a:ext cx="6364327" cy="53444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87C6663-676E-41BD-83E4-F522001EE6BC}" type="datetimeFigureOut">
              <a:rPr lang="en-IN" smtClean="0"/>
              <a:t>08-11-2025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212077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1474" y="448462"/>
            <a:ext cx="12915841" cy="162811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31475" y="2064873"/>
            <a:ext cx="6335079" cy="1011962"/>
          </a:xfrm>
        </p:spPr>
        <p:txBody>
          <a:bodyPr anchor="b"/>
          <a:lstStyle>
            <a:lvl1pPr marL="0" indent="0">
              <a:buNone/>
              <a:defRPr sz="2948" b="1"/>
            </a:lvl1pPr>
            <a:lvl2pPr marL="561533" indent="0">
              <a:buNone/>
              <a:defRPr sz="2456" b="1"/>
            </a:lvl2pPr>
            <a:lvl3pPr marL="1123066" indent="0">
              <a:buNone/>
              <a:defRPr sz="2211" b="1"/>
            </a:lvl3pPr>
            <a:lvl4pPr marL="1684599" indent="0">
              <a:buNone/>
              <a:defRPr sz="1965" b="1"/>
            </a:lvl4pPr>
            <a:lvl5pPr marL="2246132" indent="0">
              <a:buNone/>
              <a:defRPr sz="1965" b="1"/>
            </a:lvl5pPr>
            <a:lvl6pPr marL="2807665" indent="0">
              <a:buNone/>
              <a:defRPr sz="1965" b="1"/>
            </a:lvl6pPr>
            <a:lvl7pPr marL="3369198" indent="0">
              <a:buNone/>
              <a:defRPr sz="1965" b="1"/>
            </a:lvl7pPr>
            <a:lvl8pPr marL="3930731" indent="0">
              <a:buNone/>
              <a:defRPr sz="1965" b="1"/>
            </a:lvl8pPr>
            <a:lvl9pPr marL="4492264" indent="0">
              <a:buNone/>
              <a:defRPr sz="1965" b="1"/>
            </a:lvl9pPr>
          </a:lstStyle>
          <a:p>
            <a:pPr lvl="0"/>
            <a:r>
              <a:rPr lang="en-GB"/>
              <a:t>Click to edit Master text styles</a:t>
            </a:r>
          </a:p>
        </p:txBody>
      </p:sp>
      <p:sp>
        <p:nvSpPr>
          <p:cNvPr id="4" name="Content Placeholder 3"/>
          <p:cNvSpPr>
            <a:spLocks noGrp="1"/>
          </p:cNvSpPr>
          <p:nvPr>
            <p:ph sz="half" idx="2"/>
          </p:nvPr>
        </p:nvSpPr>
        <p:spPr>
          <a:xfrm>
            <a:off x="1031475" y="3076835"/>
            <a:ext cx="6335079" cy="45255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81037" y="2064873"/>
            <a:ext cx="6366278" cy="1011962"/>
          </a:xfrm>
        </p:spPr>
        <p:txBody>
          <a:bodyPr anchor="b"/>
          <a:lstStyle>
            <a:lvl1pPr marL="0" indent="0">
              <a:buNone/>
              <a:defRPr sz="2948" b="1"/>
            </a:lvl1pPr>
            <a:lvl2pPr marL="561533" indent="0">
              <a:buNone/>
              <a:defRPr sz="2456" b="1"/>
            </a:lvl2pPr>
            <a:lvl3pPr marL="1123066" indent="0">
              <a:buNone/>
              <a:defRPr sz="2211" b="1"/>
            </a:lvl3pPr>
            <a:lvl4pPr marL="1684599" indent="0">
              <a:buNone/>
              <a:defRPr sz="1965" b="1"/>
            </a:lvl4pPr>
            <a:lvl5pPr marL="2246132" indent="0">
              <a:buNone/>
              <a:defRPr sz="1965" b="1"/>
            </a:lvl5pPr>
            <a:lvl6pPr marL="2807665" indent="0">
              <a:buNone/>
              <a:defRPr sz="1965" b="1"/>
            </a:lvl6pPr>
            <a:lvl7pPr marL="3369198" indent="0">
              <a:buNone/>
              <a:defRPr sz="1965" b="1"/>
            </a:lvl7pPr>
            <a:lvl8pPr marL="3930731" indent="0">
              <a:buNone/>
              <a:defRPr sz="1965" b="1"/>
            </a:lvl8pPr>
            <a:lvl9pPr marL="4492264" indent="0">
              <a:buNone/>
              <a:defRPr sz="1965" b="1"/>
            </a:lvl9pPr>
          </a:lstStyle>
          <a:p>
            <a:pPr lvl="0"/>
            <a:r>
              <a:rPr lang="en-GB"/>
              <a:t>Click to edit Master text styles</a:t>
            </a:r>
          </a:p>
        </p:txBody>
      </p:sp>
      <p:sp>
        <p:nvSpPr>
          <p:cNvPr id="6" name="Content Placeholder 5"/>
          <p:cNvSpPr>
            <a:spLocks noGrp="1"/>
          </p:cNvSpPr>
          <p:nvPr>
            <p:ph sz="quarter" idx="4"/>
          </p:nvPr>
        </p:nvSpPr>
        <p:spPr>
          <a:xfrm>
            <a:off x="7581037" y="3076835"/>
            <a:ext cx="6366278" cy="45255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87C6663-676E-41BD-83E4-F522001EE6BC}" type="datetimeFigureOut">
              <a:rPr lang="en-IN" smtClean="0"/>
              <a:t>08-11-2025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287047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7C6663-676E-41BD-83E4-F522001EE6BC}" type="datetimeFigureOut">
              <a:rPr lang="en-IN" smtClean="0"/>
              <a:t>08-11-2025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151810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6663-676E-41BD-83E4-F522001EE6BC}" type="datetimeFigureOut">
              <a:rPr lang="en-IN" smtClean="0"/>
              <a:t>08-11-2025</a:t>
            </a:fld>
            <a:endParaRPr lang="en-IN" dirty="0"/>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340303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1475" y="561552"/>
            <a:ext cx="4829791" cy="1965431"/>
          </a:xfrm>
        </p:spPr>
        <p:txBody>
          <a:bodyPr anchor="b"/>
          <a:lstStyle>
            <a:lvl1pPr>
              <a:defRPr sz="3930"/>
            </a:lvl1pPr>
          </a:lstStyle>
          <a:p>
            <a:r>
              <a:rPr lang="en-GB"/>
              <a:t>Click to edit Master title style</a:t>
            </a:r>
            <a:endParaRPr lang="en-US" dirty="0"/>
          </a:p>
        </p:txBody>
      </p:sp>
      <p:sp>
        <p:nvSpPr>
          <p:cNvPr id="3" name="Content Placeholder 2"/>
          <p:cNvSpPr>
            <a:spLocks noGrp="1"/>
          </p:cNvSpPr>
          <p:nvPr>
            <p:ph idx="1"/>
          </p:nvPr>
        </p:nvSpPr>
        <p:spPr>
          <a:xfrm>
            <a:off x="6366278" y="1212796"/>
            <a:ext cx="7581037" cy="5985985"/>
          </a:xfrm>
        </p:spPr>
        <p:txBody>
          <a:bodyPr/>
          <a:lstStyle>
            <a:lvl1pPr>
              <a:defRPr sz="3930"/>
            </a:lvl1pPr>
            <a:lvl2pPr>
              <a:defRPr sz="3439"/>
            </a:lvl2pPr>
            <a:lvl3pPr>
              <a:defRPr sz="2948"/>
            </a:lvl3pPr>
            <a:lvl4pPr>
              <a:defRPr sz="2456"/>
            </a:lvl4pPr>
            <a:lvl5pPr>
              <a:defRPr sz="2456"/>
            </a:lvl5pPr>
            <a:lvl6pPr>
              <a:defRPr sz="2456"/>
            </a:lvl6pPr>
            <a:lvl7pPr>
              <a:defRPr sz="2456"/>
            </a:lvl7pPr>
            <a:lvl8pPr>
              <a:defRPr sz="2456"/>
            </a:lvl8pPr>
            <a:lvl9pPr>
              <a:defRPr sz="245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31475" y="2526982"/>
            <a:ext cx="4829791" cy="4681548"/>
          </a:xfrm>
        </p:spPr>
        <p:txBody>
          <a:bodyPr/>
          <a:lstStyle>
            <a:lvl1pPr marL="0" indent="0">
              <a:buNone/>
              <a:defRPr sz="1965"/>
            </a:lvl1pPr>
            <a:lvl2pPr marL="561533" indent="0">
              <a:buNone/>
              <a:defRPr sz="1719"/>
            </a:lvl2pPr>
            <a:lvl3pPr marL="1123066" indent="0">
              <a:buNone/>
              <a:defRPr sz="1474"/>
            </a:lvl3pPr>
            <a:lvl4pPr marL="1684599" indent="0">
              <a:buNone/>
              <a:defRPr sz="1228"/>
            </a:lvl4pPr>
            <a:lvl5pPr marL="2246132" indent="0">
              <a:buNone/>
              <a:defRPr sz="1228"/>
            </a:lvl5pPr>
            <a:lvl6pPr marL="2807665" indent="0">
              <a:buNone/>
              <a:defRPr sz="1228"/>
            </a:lvl6pPr>
            <a:lvl7pPr marL="3369198" indent="0">
              <a:buNone/>
              <a:defRPr sz="1228"/>
            </a:lvl7pPr>
            <a:lvl8pPr marL="3930731" indent="0">
              <a:buNone/>
              <a:defRPr sz="1228"/>
            </a:lvl8pPr>
            <a:lvl9pPr marL="4492264" indent="0">
              <a:buNone/>
              <a:defRPr sz="1228"/>
            </a:lvl9pPr>
          </a:lstStyle>
          <a:p>
            <a:pPr lvl="0"/>
            <a:r>
              <a:rPr lang="en-GB"/>
              <a:t>Click to edit Master text styles</a:t>
            </a:r>
          </a:p>
        </p:txBody>
      </p:sp>
      <p:sp>
        <p:nvSpPr>
          <p:cNvPr id="5" name="Date Placeholder 4"/>
          <p:cNvSpPr>
            <a:spLocks noGrp="1"/>
          </p:cNvSpPr>
          <p:nvPr>
            <p:ph type="dt" sz="half" idx="10"/>
          </p:nvPr>
        </p:nvSpPr>
        <p:spPr/>
        <p:txBody>
          <a:bodyPr/>
          <a:lstStyle/>
          <a:p>
            <a:fld id="{587C6663-676E-41BD-83E4-F522001EE6BC}" type="datetimeFigureOut">
              <a:rPr lang="en-IN" smtClean="0"/>
              <a:t>08-11-2025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12377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1475" y="561552"/>
            <a:ext cx="4829791" cy="1965431"/>
          </a:xfrm>
        </p:spPr>
        <p:txBody>
          <a:bodyPr anchor="b"/>
          <a:lstStyle>
            <a:lvl1pPr>
              <a:defRPr sz="3930"/>
            </a:lvl1pPr>
          </a:lstStyle>
          <a:p>
            <a:r>
              <a:rPr lang="en-GB"/>
              <a:t>Click to edit Master title style</a:t>
            </a:r>
            <a:endParaRPr lang="en-US" dirty="0"/>
          </a:p>
        </p:txBody>
      </p:sp>
      <p:sp>
        <p:nvSpPr>
          <p:cNvPr id="3" name="Picture Placeholder 2"/>
          <p:cNvSpPr>
            <a:spLocks noGrp="1" noChangeAspect="1"/>
          </p:cNvSpPr>
          <p:nvPr>
            <p:ph type="pic" idx="1"/>
          </p:nvPr>
        </p:nvSpPr>
        <p:spPr>
          <a:xfrm>
            <a:off x="6366278" y="1212796"/>
            <a:ext cx="7581037" cy="5985985"/>
          </a:xfrm>
        </p:spPr>
        <p:txBody>
          <a:bodyPr anchor="t"/>
          <a:lstStyle>
            <a:lvl1pPr marL="0" indent="0">
              <a:buNone/>
              <a:defRPr sz="3930"/>
            </a:lvl1pPr>
            <a:lvl2pPr marL="561533" indent="0">
              <a:buNone/>
              <a:defRPr sz="3439"/>
            </a:lvl2pPr>
            <a:lvl3pPr marL="1123066" indent="0">
              <a:buNone/>
              <a:defRPr sz="2948"/>
            </a:lvl3pPr>
            <a:lvl4pPr marL="1684599" indent="0">
              <a:buNone/>
              <a:defRPr sz="2456"/>
            </a:lvl4pPr>
            <a:lvl5pPr marL="2246132" indent="0">
              <a:buNone/>
              <a:defRPr sz="2456"/>
            </a:lvl5pPr>
            <a:lvl6pPr marL="2807665" indent="0">
              <a:buNone/>
              <a:defRPr sz="2456"/>
            </a:lvl6pPr>
            <a:lvl7pPr marL="3369198" indent="0">
              <a:buNone/>
              <a:defRPr sz="2456"/>
            </a:lvl7pPr>
            <a:lvl8pPr marL="3930731" indent="0">
              <a:buNone/>
              <a:defRPr sz="2456"/>
            </a:lvl8pPr>
            <a:lvl9pPr marL="4492264" indent="0">
              <a:buNone/>
              <a:defRPr sz="2456"/>
            </a:lvl9pPr>
          </a:lstStyle>
          <a:p>
            <a:r>
              <a:rPr lang="en-GB"/>
              <a:t>Click icon to add picture</a:t>
            </a:r>
            <a:endParaRPr lang="en-US" dirty="0"/>
          </a:p>
        </p:txBody>
      </p:sp>
      <p:sp>
        <p:nvSpPr>
          <p:cNvPr id="4" name="Text Placeholder 3"/>
          <p:cNvSpPr>
            <a:spLocks noGrp="1"/>
          </p:cNvSpPr>
          <p:nvPr>
            <p:ph type="body" sz="half" idx="2"/>
          </p:nvPr>
        </p:nvSpPr>
        <p:spPr>
          <a:xfrm>
            <a:off x="1031475" y="2526982"/>
            <a:ext cx="4829791" cy="4681548"/>
          </a:xfrm>
        </p:spPr>
        <p:txBody>
          <a:bodyPr/>
          <a:lstStyle>
            <a:lvl1pPr marL="0" indent="0">
              <a:buNone/>
              <a:defRPr sz="1965"/>
            </a:lvl1pPr>
            <a:lvl2pPr marL="561533" indent="0">
              <a:buNone/>
              <a:defRPr sz="1719"/>
            </a:lvl2pPr>
            <a:lvl3pPr marL="1123066" indent="0">
              <a:buNone/>
              <a:defRPr sz="1474"/>
            </a:lvl3pPr>
            <a:lvl4pPr marL="1684599" indent="0">
              <a:buNone/>
              <a:defRPr sz="1228"/>
            </a:lvl4pPr>
            <a:lvl5pPr marL="2246132" indent="0">
              <a:buNone/>
              <a:defRPr sz="1228"/>
            </a:lvl5pPr>
            <a:lvl6pPr marL="2807665" indent="0">
              <a:buNone/>
              <a:defRPr sz="1228"/>
            </a:lvl6pPr>
            <a:lvl7pPr marL="3369198" indent="0">
              <a:buNone/>
              <a:defRPr sz="1228"/>
            </a:lvl7pPr>
            <a:lvl8pPr marL="3930731" indent="0">
              <a:buNone/>
              <a:defRPr sz="1228"/>
            </a:lvl8pPr>
            <a:lvl9pPr marL="4492264" indent="0">
              <a:buNone/>
              <a:defRPr sz="1228"/>
            </a:lvl9pPr>
          </a:lstStyle>
          <a:p>
            <a:pPr lvl="0"/>
            <a:r>
              <a:rPr lang="en-GB"/>
              <a:t>Click to edit Master text styles</a:t>
            </a:r>
          </a:p>
        </p:txBody>
      </p:sp>
      <p:sp>
        <p:nvSpPr>
          <p:cNvPr id="5" name="Date Placeholder 4"/>
          <p:cNvSpPr>
            <a:spLocks noGrp="1"/>
          </p:cNvSpPr>
          <p:nvPr>
            <p:ph type="dt" sz="half" idx="10"/>
          </p:nvPr>
        </p:nvSpPr>
        <p:spPr/>
        <p:txBody>
          <a:bodyPr/>
          <a:lstStyle/>
          <a:p>
            <a:fld id="{587C6663-676E-41BD-83E4-F522001EE6BC}" type="datetimeFigureOut">
              <a:rPr lang="en-IN" smtClean="0"/>
              <a:t>08-11-2025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08E2FB-4F85-45C0-90FC-66381BE46911}" type="slidenum">
              <a:rPr lang="en-IN" smtClean="0"/>
              <a:t>‹#›</a:t>
            </a:fld>
            <a:endParaRPr lang="en-IN"/>
          </a:p>
        </p:txBody>
      </p:sp>
    </p:spTree>
    <p:extLst>
      <p:ext uri="{BB962C8B-B14F-4D97-AF65-F5344CB8AC3E}">
        <p14:creationId xmlns:p14="http://schemas.microsoft.com/office/powerpoint/2010/main" val="33153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9524" y="448462"/>
            <a:ext cx="12915841" cy="162811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9524" y="2242307"/>
            <a:ext cx="12915841" cy="53444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9523" y="7807129"/>
            <a:ext cx="3369350" cy="448461"/>
          </a:xfrm>
          <a:prstGeom prst="rect">
            <a:avLst/>
          </a:prstGeom>
        </p:spPr>
        <p:txBody>
          <a:bodyPr vert="horz" lIns="91440" tIns="45720" rIns="91440" bIns="45720" rtlCol="0" anchor="ctr"/>
          <a:lstStyle>
            <a:lvl1pPr algn="l">
              <a:defRPr sz="1474">
                <a:solidFill>
                  <a:schemeClr val="tx1">
                    <a:tint val="82000"/>
                  </a:schemeClr>
                </a:solidFill>
              </a:defRPr>
            </a:lvl1pPr>
          </a:lstStyle>
          <a:p>
            <a:fld id="{C764DE79-268F-4C1A-8933-263129D2AF90}" type="datetimeFigureOut">
              <a:rPr lang="en-US" dirty="0"/>
              <a:t>11/8/2025</a:t>
            </a:fld>
            <a:endParaRPr lang="en-US" dirty="0"/>
          </a:p>
        </p:txBody>
      </p:sp>
      <p:sp>
        <p:nvSpPr>
          <p:cNvPr id="5" name="Footer Placeholder 4"/>
          <p:cNvSpPr>
            <a:spLocks noGrp="1"/>
          </p:cNvSpPr>
          <p:nvPr>
            <p:ph type="ftr" sz="quarter" idx="3"/>
          </p:nvPr>
        </p:nvSpPr>
        <p:spPr>
          <a:xfrm>
            <a:off x="4960432" y="7807129"/>
            <a:ext cx="5054025" cy="448461"/>
          </a:xfrm>
          <a:prstGeom prst="rect">
            <a:avLst/>
          </a:prstGeom>
        </p:spPr>
        <p:txBody>
          <a:bodyPr vert="horz" lIns="91440" tIns="45720" rIns="91440" bIns="45720" rtlCol="0" anchor="ctr"/>
          <a:lstStyle>
            <a:lvl1pPr algn="ctr">
              <a:defRPr sz="1474">
                <a:solidFill>
                  <a:schemeClr val="tx1">
                    <a:tint val="82000"/>
                  </a:schemeClr>
                </a:solidFill>
              </a:defRPr>
            </a:lvl1pPr>
          </a:lstStyle>
          <a:p>
            <a:r>
              <a:rPr lang="en-US"/>
              <a:t>Traffic Flow Modelling of Electric Vehicles in Urban Corridor under Mixed Traffic Scenario</a:t>
            </a:r>
            <a:endParaRPr lang="en-IN" dirty="0"/>
          </a:p>
        </p:txBody>
      </p:sp>
      <p:sp>
        <p:nvSpPr>
          <p:cNvPr id="6" name="Slide Number Placeholder 5"/>
          <p:cNvSpPr>
            <a:spLocks noGrp="1"/>
          </p:cNvSpPr>
          <p:nvPr>
            <p:ph type="sldNum" sz="quarter" idx="4"/>
          </p:nvPr>
        </p:nvSpPr>
        <p:spPr>
          <a:xfrm>
            <a:off x="10576015" y="7807129"/>
            <a:ext cx="3369350" cy="448461"/>
          </a:xfrm>
          <a:prstGeom prst="rect">
            <a:avLst/>
          </a:prstGeom>
        </p:spPr>
        <p:txBody>
          <a:bodyPr vert="horz" lIns="91440" tIns="45720" rIns="91440" bIns="45720" rtlCol="0" anchor="ctr"/>
          <a:lstStyle>
            <a:lvl1pPr algn="r">
              <a:defRPr sz="1474">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36025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123066" rtl="0" eaLnBrk="1" latinLnBrk="0" hangingPunct="1">
        <a:lnSpc>
          <a:spcPct val="90000"/>
        </a:lnSpc>
        <a:spcBef>
          <a:spcPct val="0"/>
        </a:spcBef>
        <a:buNone/>
        <a:defRPr sz="5404" kern="1200">
          <a:solidFill>
            <a:schemeClr val="tx1"/>
          </a:solidFill>
          <a:latin typeface="+mj-lt"/>
          <a:ea typeface="+mj-ea"/>
          <a:cs typeface="+mj-cs"/>
        </a:defRPr>
      </a:lvl1pPr>
    </p:titleStyle>
    <p:bodyStyle>
      <a:lvl1pPr marL="280767" indent="-280767" algn="l" defTabSz="1123066" rtl="0" eaLnBrk="1" latinLnBrk="0" hangingPunct="1">
        <a:lnSpc>
          <a:spcPct val="90000"/>
        </a:lnSpc>
        <a:spcBef>
          <a:spcPts val="1228"/>
        </a:spcBef>
        <a:buFont typeface="Arial" panose="020B0604020202020204" pitchFamily="34" charset="0"/>
        <a:buChar char="•"/>
        <a:defRPr sz="3439" kern="1200">
          <a:solidFill>
            <a:schemeClr val="tx1"/>
          </a:solidFill>
          <a:latin typeface="+mn-lt"/>
          <a:ea typeface="+mn-ea"/>
          <a:cs typeface="+mn-cs"/>
        </a:defRPr>
      </a:lvl1pPr>
      <a:lvl2pPr marL="842300" indent="-280767" algn="l" defTabSz="1123066" rtl="0" eaLnBrk="1" latinLnBrk="0" hangingPunct="1">
        <a:lnSpc>
          <a:spcPct val="90000"/>
        </a:lnSpc>
        <a:spcBef>
          <a:spcPts val="614"/>
        </a:spcBef>
        <a:buFont typeface="Arial" panose="020B0604020202020204" pitchFamily="34" charset="0"/>
        <a:buChar char="•"/>
        <a:defRPr sz="2948" kern="1200">
          <a:solidFill>
            <a:schemeClr val="tx1"/>
          </a:solidFill>
          <a:latin typeface="+mn-lt"/>
          <a:ea typeface="+mn-ea"/>
          <a:cs typeface="+mn-cs"/>
        </a:defRPr>
      </a:lvl2pPr>
      <a:lvl3pPr marL="1403833" indent="-280767" algn="l" defTabSz="1123066" rtl="0" eaLnBrk="1" latinLnBrk="0" hangingPunct="1">
        <a:lnSpc>
          <a:spcPct val="90000"/>
        </a:lnSpc>
        <a:spcBef>
          <a:spcPts val="614"/>
        </a:spcBef>
        <a:buFont typeface="Arial" panose="020B0604020202020204" pitchFamily="34" charset="0"/>
        <a:buChar char="•"/>
        <a:defRPr sz="2456" kern="1200">
          <a:solidFill>
            <a:schemeClr val="tx1"/>
          </a:solidFill>
          <a:latin typeface="+mn-lt"/>
          <a:ea typeface="+mn-ea"/>
          <a:cs typeface="+mn-cs"/>
        </a:defRPr>
      </a:lvl3pPr>
      <a:lvl4pPr marL="1965366"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4pPr>
      <a:lvl5pPr marL="2526899"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5pPr>
      <a:lvl6pPr marL="3088432"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6pPr>
      <a:lvl7pPr marL="3649965"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7pPr>
      <a:lvl8pPr marL="4211498"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8pPr>
      <a:lvl9pPr marL="4773031" indent="-280767" algn="l" defTabSz="1123066" rtl="0" eaLnBrk="1" latinLnBrk="0" hangingPunct="1">
        <a:lnSpc>
          <a:spcPct val="90000"/>
        </a:lnSpc>
        <a:spcBef>
          <a:spcPts val="614"/>
        </a:spcBef>
        <a:buFont typeface="Arial" panose="020B0604020202020204" pitchFamily="34" charset="0"/>
        <a:buChar char="•"/>
        <a:defRPr sz="2211" kern="1200">
          <a:solidFill>
            <a:schemeClr val="tx1"/>
          </a:solidFill>
          <a:latin typeface="+mn-lt"/>
          <a:ea typeface="+mn-ea"/>
          <a:cs typeface="+mn-cs"/>
        </a:defRPr>
      </a:lvl9pPr>
    </p:bodyStyle>
    <p:otherStyle>
      <a:defPPr>
        <a:defRPr lang="en-US"/>
      </a:defPPr>
      <a:lvl1pPr marL="0" algn="l" defTabSz="1123066" rtl="0" eaLnBrk="1" latinLnBrk="0" hangingPunct="1">
        <a:defRPr sz="2211" kern="1200">
          <a:solidFill>
            <a:schemeClr val="tx1"/>
          </a:solidFill>
          <a:latin typeface="+mn-lt"/>
          <a:ea typeface="+mn-ea"/>
          <a:cs typeface="+mn-cs"/>
        </a:defRPr>
      </a:lvl1pPr>
      <a:lvl2pPr marL="561533" algn="l" defTabSz="1123066" rtl="0" eaLnBrk="1" latinLnBrk="0" hangingPunct="1">
        <a:defRPr sz="2211" kern="1200">
          <a:solidFill>
            <a:schemeClr val="tx1"/>
          </a:solidFill>
          <a:latin typeface="+mn-lt"/>
          <a:ea typeface="+mn-ea"/>
          <a:cs typeface="+mn-cs"/>
        </a:defRPr>
      </a:lvl2pPr>
      <a:lvl3pPr marL="1123066" algn="l" defTabSz="1123066" rtl="0" eaLnBrk="1" latinLnBrk="0" hangingPunct="1">
        <a:defRPr sz="2211" kern="1200">
          <a:solidFill>
            <a:schemeClr val="tx1"/>
          </a:solidFill>
          <a:latin typeface="+mn-lt"/>
          <a:ea typeface="+mn-ea"/>
          <a:cs typeface="+mn-cs"/>
        </a:defRPr>
      </a:lvl3pPr>
      <a:lvl4pPr marL="1684599" algn="l" defTabSz="1123066" rtl="0" eaLnBrk="1" latinLnBrk="0" hangingPunct="1">
        <a:defRPr sz="2211" kern="1200">
          <a:solidFill>
            <a:schemeClr val="tx1"/>
          </a:solidFill>
          <a:latin typeface="+mn-lt"/>
          <a:ea typeface="+mn-ea"/>
          <a:cs typeface="+mn-cs"/>
        </a:defRPr>
      </a:lvl4pPr>
      <a:lvl5pPr marL="2246132" algn="l" defTabSz="1123066" rtl="0" eaLnBrk="1" latinLnBrk="0" hangingPunct="1">
        <a:defRPr sz="2211" kern="1200">
          <a:solidFill>
            <a:schemeClr val="tx1"/>
          </a:solidFill>
          <a:latin typeface="+mn-lt"/>
          <a:ea typeface="+mn-ea"/>
          <a:cs typeface="+mn-cs"/>
        </a:defRPr>
      </a:lvl5pPr>
      <a:lvl6pPr marL="2807665" algn="l" defTabSz="1123066" rtl="0" eaLnBrk="1" latinLnBrk="0" hangingPunct="1">
        <a:defRPr sz="2211" kern="1200">
          <a:solidFill>
            <a:schemeClr val="tx1"/>
          </a:solidFill>
          <a:latin typeface="+mn-lt"/>
          <a:ea typeface="+mn-ea"/>
          <a:cs typeface="+mn-cs"/>
        </a:defRPr>
      </a:lvl6pPr>
      <a:lvl7pPr marL="3369198" algn="l" defTabSz="1123066" rtl="0" eaLnBrk="1" latinLnBrk="0" hangingPunct="1">
        <a:defRPr sz="2211" kern="1200">
          <a:solidFill>
            <a:schemeClr val="tx1"/>
          </a:solidFill>
          <a:latin typeface="+mn-lt"/>
          <a:ea typeface="+mn-ea"/>
          <a:cs typeface="+mn-cs"/>
        </a:defRPr>
      </a:lvl7pPr>
      <a:lvl8pPr marL="3930731" algn="l" defTabSz="1123066" rtl="0" eaLnBrk="1" latinLnBrk="0" hangingPunct="1">
        <a:defRPr sz="2211" kern="1200">
          <a:solidFill>
            <a:schemeClr val="tx1"/>
          </a:solidFill>
          <a:latin typeface="+mn-lt"/>
          <a:ea typeface="+mn-ea"/>
          <a:cs typeface="+mn-cs"/>
        </a:defRPr>
      </a:lvl8pPr>
      <a:lvl9pPr marL="4492264" algn="l" defTabSz="1123066" rtl="0" eaLnBrk="1" latinLnBrk="0" hangingPunct="1">
        <a:defRPr sz="22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48130/dts-0024-0020" TargetMode="External"/><Relationship Id="rId2" Type="http://schemas.openxmlformats.org/officeDocument/2006/relationships/hyperlink" Target="https://doi.org/10.1016/j.ijtst.2020.07.002" TargetMode="External"/><Relationship Id="rId1" Type="http://schemas.openxmlformats.org/officeDocument/2006/relationships/slideLayout" Target="../slideLayouts/slideLayout2.xml"/><Relationship Id="rId4" Type="http://schemas.openxmlformats.org/officeDocument/2006/relationships/hyperlink" Target="https://trid.trb.org/view/16493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91C1-3308-D4FE-D4E5-E110297EF3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9C2836-3D5A-EAF1-72CA-B5276EE4A95D}"/>
              </a:ext>
            </a:extLst>
          </p:cNvPr>
          <p:cNvSpPr/>
          <p:nvPr/>
        </p:nvSpPr>
        <p:spPr>
          <a:xfrm>
            <a:off x="3138030" y="770741"/>
            <a:ext cx="8698831" cy="3164305"/>
          </a:xfrm>
          <a:prstGeom prst="rect">
            <a:avLst/>
          </a:prstGeom>
          <a:solidFill>
            <a:schemeClr val="accent3">
              <a:lumMod val="20000"/>
              <a:lumOff val="80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DA44A347-AEFE-5ACE-3325-FF1C59ED6D39}"/>
              </a:ext>
            </a:extLst>
          </p:cNvPr>
          <p:cNvSpPr txBox="1"/>
          <p:nvPr/>
        </p:nvSpPr>
        <p:spPr>
          <a:xfrm>
            <a:off x="4596472" y="1322994"/>
            <a:ext cx="5955630" cy="1938992"/>
          </a:xfrm>
          <a:prstGeom prst="rect">
            <a:avLst/>
          </a:prstGeom>
          <a:noFill/>
        </p:spPr>
        <p:txBody>
          <a:bodyPr wrap="square">
            <a:spAutoFit/>
          </a:bodyPr>
          <a:lstStyle/>
          <a:p>
            <a:pPr algn="ctr"/>
            <a:r>
              <a:rPr lang="en-IN" i="1" dirty="0"/>
              <a:t>18th Urban Mobility India Conference cum Exhibition 2025</a:t>
            </a:r>
          </a:p>
          <a:p>
            <a:pPr algn="ctr"/>
            <a:r>
              <a:rPr lang="en-IN" i="1" dirty="0"/>
              <a:t> </a:t>
            </a:r>
            <a:endParaRPr lang="en-IN" b="1" dirty="0"/>
          </a:p>
          <a:p>
            <a:pPr algn="ctr"/>
            <a:r>
              <a:rPr lang="en-IN" sz="2800" b="1" dirty="0">
                <a:latin typeface="Amasis MT Pro Medium" panose="02040604050005020304" pitchFamily="18" charset="0"/>
              </a:rPr>
              <a:t>Traffic Flow Modelling of Electric Vehicles in Urban Corridor Under mixed traffic scenario</a:t>
            </a:r>
          </a:p>
        </p:txBody>
      </p:sp>
      <p:pic>
        <p:nvPicPr>
          <p:cNvPr id="3076" name="Picture 4" descr="Full view">
            <a:extLst>
              <a:ext uri="{FF2B5EF4-FFF2-40B4-BE49-F238E27FC236}">
                <a16:creationId xmlns:a16="http://schemas.microsoft.com/office/drawing/2014/main" id="{EC97AF5E-747E-CAA3-3A30-D85E629F5B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49" b="10577"/>
          <a:stretch>
            <a:fillRect/>
          </a:stretch>
        </p:blipFill>
        <p:spPr bwMode="auto">
          <a:xfrm>
            <a:off x="4411121" y="4600111"/>
            <a:ext cx="5750472" cy="3668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341837-084B-F1F8-EBB2-75F72C9986F0}"/>
              </a:ext>
            </a:extLst>
          </p:cNvPr>
          <p:cNvSpPr txBox="1"/>
          <p:nvPr/>
        </p:nvSpPr>
        <p:spPr>
          <a:xfrm>
            <a:off x="2925963" y="3679802"/>
            <a:ext cx="9296649" cy="923330"/>
          </a:xfrm>
          <a:prstGeom prst="rect">
            <a:avLst/>
          </a:prstGeom>
          <a:noFill/>
        </p:spPr>
        <p:txBody>
          <a:bodyPr wrap="square">
            <a:spAutoFit/>
          </a:bodyPr>
          <a:lstStyle/>
          <a:p>
            <a:pPr algn="ctr"/>
            <a:r>
              <a:rPr lang="en-IN" b="1" dirty="0"/>
              <a:t>Poorvi Patle, </a:t>
            </a:r>
            <a:r>
              <a:rPr lang="en-IN" dirty="0"/>
              <a:t>Master of Urban and Rural Planning, IIT Roorkee</a:t>
            </a:r>
          </a:p>
          <a:p>
            <a:pPr algn="ctr"/>
            <a:r>
              <a:rPr lang="en-IN" b="1" dirty="0"/>
              <a:t>Dr. Minal Chandra</a:t>
            </a:r>
            <a:r>
              <a:rPr lang="en-IN" dirty="0"/>
              <a:t>, Senior Scientist, CSIR-Central Road Research Institute, New Delhi</a:t>
            </a:r>
          </a:p>
          <a:p>
            <a:pPr algn="ctr"/>
            <a:r>
              <a:rPr lang="en-IN" b="1" dirty="0"/>
              <a:t>Dr. Ch. Ravi Sekhar, </a:t>
            </a:r>
            <a:r>
              <a:rPr lang="en-IN" dirty="0"/>
              <a:t>Chief Scientist, CSIR-Central Road Research Institute, New Delhi</a:t>
            </a:r>
          </a:p>
        </p:txBody>
      </p:sp>
    </p:spTree>
    <p:extLst>
      <p:ext uri="{BB962C8B-B14F-4D97-AF65-F5344CB8AC3E}">
        <p14:creationId xmlns:p14="http://schemas.microsoft.com/office/powerpoint/2010/main" val="42839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200C4-E6E7-7A2F-FE15-5E59B9585B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D9BB3B-D589-B46F-88DE-28F0BA805DE4}"/>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Results</a:t>
            </a:r>
          </a:p>
        </p:txBody>
      </p:sp>
      <p:sp>
        <p:nvSpPr>
          <p:cNvPr id="3" name="TextBox 2">
            <a:extLst>
              <a:ext uri="{FF2B5EF4-FFF2-40B4-BE49-F238E27FC236}">
                <a16:creationId xmlns:a16="http://schemas.microsoft.com/office/drawing/2014/main" id="{527C7028-DC51-44F5-34C5-E20F11404214}"/>
              </a:ext>
            </a:extLst>
          </p:cNvPr>
          <p:cNvSpPr txBox="1"/>
          <p:nvPr/>
        </p:nvSpPr>
        <p:spPr>
          <a:xfrm>
            <a:off x="1796508" y="1082882"/>
            <a:ext cx="4577064" cy="6463308"/>
          </a:xfrm>
          <a:prstGeom prst="rect">
            <a:avLst/>
          </a:prstGeom>
          <a:noFill/>
        </p:spPr>
        <p:txBody>
          <a:bodyPr wrap="square">
            <a:spAutoFit/>
          </a:bodyPr>
          <a:lstStyle/>
          <a:p>
            <a:pPr algn="just"/>
            <a:r>
              <a:rPr lang="en-US" b="1" dirty="0"/>
              <a:t>Estimating Traffic Flow</a:t>
            </a:r>
          </a:p>
          <a:p>
            <a:pPr algn="just"/>
            <a:r>
              <a:rPr lang="en-IN" dirty="0"/>
              <a:t>The traffic flow is determined by calculating the volume per hour (in vehicle/hr) and then it is brought down to a single comparable unit i.e. PC/hr. The formula used was</a:t>
            </a:r>
          </a:p>
          <a:p>
            <a:pPr algn="just"/>
            <a:r>
              <a:rPr lang="en-IN" dirty="0"/>
              <a:t>Flow = ∑ </a:t>
            </a:r>
            <a:r>
              <a:rPr lang="en-IN" dirty="0" err="1"/>
              <a:t>PCU</a:t>
            </a:r>
            <a:r>
              <a:rPr lang="en-IN" baseline="-25000" dirty="0" err="1"/>
              <a:t>i</a:t>
            </a:r>
            <a:r>
              <a:rPr lang="en-IN" dirty="0"/>
              <a:t>*</a:t>
            </a:r>
            <a:r>
              <a:rPr lang="en-IN" dirty="0" err="1"/>
              <a:t>Volume</a:t>
            </a:r>
            <a:r>
              <a:rPr lang="en-IN" baseline="-25000" dirty="0" err="1"/>
              <a:t>i</a:t>
            </a:r>
            <a:r>
              <a:rPr lang="en-IN" dirty="0"/>
              <a:t> / hour where </a:t>
            </a:r>
            <a:r>
              <a:rPr lang="en-IN" dirty="0" err="1"/>
              <a:t>i</a:t>
            </a:r>
            <a:r>
              <a:rPr lang="en-IN" dirty="0"/>
              <a:t> is the vehicle type. </a:t>
            </a:r>
          </a:p>
          <a:p>
            <a:pPr algn="just"/>
            <a:endParaRPr lang="en-US" dirty="0"/>
          </a:p>
          <a:p>
            <a:pPr algn="just"/>
            <a:r>
              <a:rPr lang="en-US" b="1" dirty="0"/>
              <a:t>Overall Traffic Flow Paradoxically Decreases</a:t>
            </a:r>
          </a:p>
          <a:p>
            <a:pPr algn="just"/>
            <a:r>
              <a:rPr lang="en-US" b="1" dirty="0"/>
              <a:t>A Counterintuitive Finding</a:t>
            </a:r>
          </a:p>
          <a:p>
            <a:pPr algn="just"/>
            <a:r>
              <a:rPr lang="en-US" dirty="0"/>
              <a:t>Despite individual vehicles moving faster, the total traffic flow, measured in PCU per hour, decreases as the percentage of EVs increases.</a:t>
            </a:r>
          </a:p>
          <a:p>
            <a:pPr algn="just"/>
            <a:r>
              <a:rPr lang="en-US" dirty="0"/>
              <a:t>With a 20% EV increase, total flow drops by 7%.</a:t>
            </a:r>
          </a:p>
          <a:p>
            <a:pPr algn="just"/>
            <a:r>
              <a:rPr lang="en-US" dirty="0"/>
              <a:t>With an 80% EV increase, total flow drops by approximately 17%.</a:t>
            </a:r>
          </a:p>
          <a:p>
            <a:pPr algn="just"/>
            <a:r>
              <a:rPr lang="en-US" dirty="0"/>
              <a:t>This suggests that while the traffic stream becomes faster, it may also become less dense.</a:t>
            </a:r>
          </a:p>
          <a:p>
            <a:pPr algn="just"/>
            <a:endParaRPr lang="en-US" dirty="0"/>
          </a:p>
        </p:txBody>
      </p:sp>
      <p:pic>
        <p:nvPicPr>
          <p:cNvPr id="4" name="image2.png" descr="A graph of traffic flow&#10;&#10;AI-generated content may be incorrect.">
            <a:extLst>
              <a:ext uri="{FF2B5EF4-FFF2-40B4-BE49-F238E27FC236}">
                <a16:creationId xmlns:a16="http://schemas.microsoft.com/office/drawing/2014/main" id="{870386F0-2177-DCC0-824B-8A9926EBE865}"/>
              </a:ext>
            </a:extLst>
          </p:cNvPr>
          <p:cNvPicPr/>
          <p:nvPr/>
        </p:nvPicPr>
        <p:blipFill>
          <a:blip r:embed="rId2"/>
          <a:srcRect/>
          <a:stretch>
            <a:fillRect/>
          </a:stretch>
        </p:blipFill>
        <p:spPr>
          <a:xfrm>
            <a:off x="6373572" y="877085"/>
            <a:ext cx="6804808" cy="3334552"/>
          </a:xfrm>
          <a:prstGeom prst="rect">
            <a:avLst/>
          </a:prstGeom>
          <a:ln/>
        </p:spPr>
      </p:pic>
      <p:pic>
        <p:nvPicPr>
          <p:cNvPr id="5" name="image32.png">
            <a:extLst>
              <a:ext uri="{FF2B5EF4-FFF2-40B4-BE49-F238E27FC236}">
                <a16:creationId xmlns:a16="http://schemas.microsoft.com/office/drawing/2014/main" id="{A44C0478-7B4C-63F0-74A5-1246DEEEDFBD}"/>
              </a:ext>
            </a:extLst>
          </p:cNvPr>
          <p:cNvPicPr/>
          <p:nvPr/>
        </p:nvPicPr>
        <p:blipFill>
          <a:blip r:embed="rId3"/>
          <a:srcRect/>
          <a:stretch>
            <a:fillRect/>
          </a:stretch>
        </p:blipFill>
        <p:spPr>
          <a:xfrm>
            <a:off x="6373572" y="4300809"/>
            <a:ext cx="6804808" cy="3495654"/>
          </a:xfrm>
          <a:prstGeom prst="rect">
            <a:avLst/>
          </a:prstGeom>
          <a:ln/>
        </p:spPr>
      </p:pic>
    </p:spTree>
    <p:extLst>
      <p:ext uri="{BB962C8B-B14F-4D97-AF65-F5344CB8AC3E}">
        <p14:creationId xmlns:p14="http://schemas.microsoft.com/office/powerpoint/2010/main" val="273444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1F19-25CC-238F-0533-C14179CDB2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8CF657-EE8B-3916-805E-218B0341B782}"/>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Results</a:t>
            </a:r>
          </a:p>
        </p:txBody>
      </p:sp>
      <p:sp>
        <p:nvSpPr>
          <p:cNvPr id="3" name="TextBox 2">
            <a:extLst>
              <a:ext uri="{FF2B5EF4-FFF2-40B4-BE49-F238E27FC236}">
                <a16:creationId xmlns:a16="http://schemas.microsoft.com/office/drawing/2014/main" id="{B085DABF-6E8B-649E-D362-D6F142122F67}"/>
              </a:ext>
            </a:extLst>
          </p:cNvPr>
          <p:cNvSpPr txBox="1"/>
          <p:nvPr/>
        </p:nvSpPr>
        <p:spPr>
          <a:xfrm>
            <a:off x="1796509" y="2413121"/>
            <a:ext cx="5279607" cy="3970318"/>
          </a:xfrm>
          <a:prstGeom prst="rect">
            <a:avLst/>
          </a:prstGeom>
          <a:noFill/>
        </p:spPr>
        <p:txBody>
          <a:bodyPr wrap="square">
            <a:spAutoFit/>
          </a:bodyPr>
          <a:lstStyle/>
          <a:p>
            <a:pPr algn="just"/>
            <a:r>
              <a:rPr lang="en-US" b="1" dirty="0"/>
              <a:t>The Core Relationship: Flow, Speed, and Density</a:t>
            </a:r>
          </a:p>
          <a:p>
            <a:pPr algn="just"/>
            <a:r>
              <a:rPr lang="en-US" b="1" dirty="0"/>
              <a:t>An Inverse Relationship</a:t>
            </a:r>
          </a:p>
          <a:p>
            <a:pPr algn="just"/>
            <a:r>
              <a:rPr lang="en-US" dirty="0"/>
              <a:t>The analysis revealed a fundamental shift in traffic dynamics as EVs become more common  :</a:t>
            </a:r>
          </a:p>
          <a:p>
            <a:pPr algn="just"/>
            <a:endParaRPr lang="en-US" dirty="0"/>
          </a:p>
          <a:p>
            <a:pPr algn="just"/>
            <a:r>
              <a:rPr lang="en-US" dirty="0"/>
              <a:t>As EV percentage increases...</a:t>
            </a:r>
          </a:p>
          <a:p>
            <a:pPr algn="just"/>
            <a:r>
              <a:rPr lang="en-US" dirty="0">
                <a:solidFill>
                  <a:srgbClr val="FF0000"/>
                </a:solidFill>
              </a:rPr>
              <a:t>Traffic Flow </a:t>
            </a:r>
            <a:r>
              <a:rPr lang="en-US" dirty="0"/>
              <a:t>(PCU/</a:t>
            </a:r>
            <a:r>
              <a:rPr lang="en-US" dirty="0" err="1"/>
              <a:t>hr</a:t>
            </a:r>
            <a:r>
              <a:rPr lang="en-US" dirty="0"/>
              <a:t>) </a:t>
            </a:r>
            <a:r>
              <a:rPr lang="en-US" dirty="0">
                <a:solidFill>
                  <a:srgbClr val="FF0000"/>
                </a:solidFill>
              </a:rPr>
              <a:t>↓ Decreases</a:t>
            </a:r>
          </a:p>
          <a:p>
            <a:pPr algn="just"/>
            <a:r>
              <a:rPr lang="en-US" dirty="0">
                <a:solidFill>
                  <a:srgbClr val="FF0000"/>
                </a:solidFill>
              </a:rPr>
              <a:t>Traffic Density </a:t>
            </a:r>
            <a:r>
              <a:rPr lang="en-US" dirty="0"/>
              <a:t>(PCU/km) </a:t>
            </a:r>
            <a:r>
              <a:rPr lang="en-US" dirty="0">
                <a:solidFill>
                  <a:srgbClr val="FF0000"/>
                </a:solidFill>
              </a:rPr>
              <a:t>↓ Decreases</a:t>
            </a:r>
          </a:p>
          <a:p>
            <a:pPr algn="just"/>
            <a:r>
              <a:rPr lang="en-US" dirty="0">
                <a:solidFill>
                  <a:srgbClr val="FF0000"/>
                </a:solidFill>
              </a:rPr>
              <a:t>Stream Speed</a:t>
            </a:r>
            <a:r>
              <a:rPr lang="en-US" dirty="0"/>
              <a:t> (km/</a:t>
            </a:r>
            <a:r>
              <a:rPr lang="en-US" dirty="0" err="1"/>
              <a:t>hr</a:t>
            </a:r>
            <a:r>
              <a:rPr lang="en-US" dirty="0"/>
              <a:t>) </a:t>
            </a:r>
            <a:r>
              <a:rPr lang="en-US" dirty="0">
                <a:solidFill>
                  <a:srgbClr val="FF0000"/>
                </a:solidFill>
              </a:rPr>
              <a:t>↑ Increases</a:t>
            </a:r>
          </a:p>
          <a:p>
            <a:pPr algn="just"/>
            <a:endParaRPr lang="en-US" dirty="0"/>
          </a:p>
          <a:p>
            <a:pPr algn="just"/>
            <a:r>
              <a:rPr lang="en-US" dirty="0"/>
              <a:t>This indicates that a higher share of EVs creates a faster but less dense traffic environment, potentially altering the road's maximum capacity.</a:t>
            </a:r>
          </a:p>
          <a:p>
            <a:pPr algn="just"/>
            <a:endParaRPr lang="en-US" dirty="0"/>
          </a:p>
        </p:txBody>
      </p:sp>
      <p:pic>
        <p:nvPicPr>
          <p:cNvPr id="4" name="image3.png" descr="A graph with a line going up&#10;&#10;AI-generated content may be incorrect.">
            <a:extLst>
              <a:ext uri="{FF2B5EF4-FFF2-40B4-BE49-F238E27FC236}">
                <a16:creationId xmlns:a16="http://schemas.microsoft.com/office/drawing/2014/main" id="{69CCEC52-36CD-79F1-B3EE-85A673175891}"/>
              </a:ext>
            </a:extLst>
          </p:cNvPr>
          <p:cNvPicPr/>
          <p:nvPr/>
        </p:nvPicPr>
        <p:blipFill>
          <a:blip r:embed="rId2"/>
          <a:srcRect/>
          <a:stretch>
            <a:fillRect/>
          </a:stretch>
        </p:blipFill>
        <p:spPr>
          <a:xfrm>
            <a:off x="7364873" y="878889"/>
            <a:ext cx="5813506" cy="3428416"/>
          </a:xfrm>
          <a:prstGeom prst="rect">
            <a:avLst/>
          </a:prstGeom>
          <a:ln/>
        </p:spPr>
      </p:pic>
      <p:pic>
        <p:nvPicPr>
          <p:cNvPr id="5" name="image31.png" descr="A graph with a line&#10;&#10;AI-generated content may be incorrect.">
            <a:extLst>
              <a:ext uri="{FF2B5EF4-FFF2-40B4-BE49-F238E27FC236}">
                <a16:creationId xmlns:a16="http://schemas.microsoft.com/office/drawing/2014/main" id="{CF8F344E-B866-AEDE-CF2E-D6F2B154E387}"/>
              </a:ext>
            </a:extLst>
          </p:cNvPr>
          <p:cNvPicPr/>
          <p:nvPr/>
        </p:nvPicPr>
        <p:blipFill>
          <a:blip r:embed="rId3"/>
          <a:srcRect/>
          <a:stretch>
            <a:fillRect/>
          </a:stretch>
        </p:blipFill>
        <p:spPr>
          <a:xfrm>
            <a:off x="7364873" y="4398281"/>
            <a:ext cx="5813506" cy="3554593"/>
          </a:xfrm>
          <a:prstGeom prst="rect">
            <a:avLst/>
          </a:prstGeom>
          <a:ln/>
        </p:spPr>
      </p:pic>
    </p:spTree>
    <p:extLst>
      <p:ext uri="{BB962C8B-B14F-4D97-AF65-F5344CB8AC3E}">
        <p14:creationId xmlns:p14="http://schemas.microsoft.com/office/powerpoint/2010/main" val="207840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FE6D-8F93-DCF5-0D01-1E58BF8BA0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1FA511-D27C-5589-2EFB-783898B2CDA8}"/>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Actionable recommendations </a:t>
            </a:r>
          </a:p>
        </p:txBody>
      </p:sp>
      <p:sp>
        <p:nvSpPr>
          <p:cNvPr id="3" name="TextBox 2">
            <a:extLst>
              <a:ext uri="{FF2B5EF4-FFF2-40B4-BE49-F238E27FC236}">
                <a16:creationId xmlns:a16="http://schemas.microsoft.com/office/drawing/2014/main" id="{E1BC44C6-A93F-CF22-954E-C8B3DE4AE970}"/>
              </a:ext>
            </a:extLst>
          </p:cNvPr>
          <p:cNvSpPr txBox="1"/>
          <p:nvPr/>
        </p:nvSpPr>
        <p:spPr>
          <a:xfrm>
            <a:off x="1796510" y="1231367"/>
            <a:ext cx="4990849" cy="1200329"/>
          </a:xfrm>
          <a:prstGeom prst="rect">
            <a:avLst/>
          </a:prstGeom>
          <a:solidFill>
            <a:schemeClr val="accent6"/>
          </a:solidFill>
        </p:spPr>
        <p:txBody>
          <a:bodyPr wrap="square">
            <a:spAutoFit/>
          </a:bodyPr>
          <a:lstStyle/>
          <a:p>
            <a:r>
              <a:rPr lang="en-US" b="1" dirty="0"/>
              <a:t>Revise National Guidelines</a:t>
            </a:r>
          </a:p>
          <a:p>
            <a:r>
              <a:rPr lang="en-US" dirty="0"/>
              <a:t>Update IRC and Indo-HCM standards to include distinct, dynamic PCU values for various EV categories, acknowledging their unique behavior.</a:t>
            </a:r>
          </a:p>
        </p:txBody>
      </p:sp>
      <p:sp>
        <p:nvSpPr>
          <p:cNvPr id="4" name="TextBox 3">
            <a:extLst>
              <a:ext uri="{FF2B5EF4-FFF2-40B4-BE49-F238E27FC236}">
                <a16:creationId xmlns:a16="http://schemas.microsoft.com/office/drawing/2014/main" id="{092F3B1C-00AF-41C4-8B92-6C0690E38126}"/>
              </a:ext>
            </a:extLst>
          </p:cNvPr>
          <p:cNvSpPr txBox="1"/>
          <p:nvPr/>
        </p:nvSpPr>
        <p:spPr>
          <a:xfrm>
            <a:off x="1796510" y="2597441"/>
            <a:ext cx="4990849" cy="1477328"/>
          </a:xfrm>
          <a:prstGeom prst="rect">
            <a:avLst/>
          </a:prstGeom>
          <a:solidFill>
            <a:schemeClr val="accent6"/>
          </a:solidFill>
        </p:spPr>
        <p:txBody>
          <a:bodyPr wrap="square">
            <a:spAutoFit/>
          </a:bodyPr>
          <a:lstStyle/>
          <a:p>
            <a:r>
              <a:rPr lang="en-US" b="1" dirty="0"/>
              <a:t>Update Urban Mobility Plans</a:t>
            </a:r>
          </a:p>
          <a:p>
            <a:r>
              <a:rPr lang="en-US" dirty="0"/>
              <a:t>Local authorities must revise Comprehensive Mobility Plans (CMPs) to account for evolving traffic patterns, considering the new flow data to recalculate route capacities and signal timings.</a:t>
            </a:r>
          </a:p>
        </p:txBody>
      </p:sp>
      <p:sp>
        <p:nvSpPr>
          <p:cNvPr id="5" name="TextBox 4">
            <a:extLst>
              <a:ext uri="{FF2B5EF4-FFF2-40B4-BE49-F238E27FC236}">
                <a16:creationId xmlns:a16="http://schemas.microsoft.com/office/drawing/2014/main" id="{41FA4EBC-4CBA-EA66-6754-3E57CF01EEDB}"/>
              </a:ext>
            </a:extLst>
          </p:cNvPr>
          <p:cNvSpPr txBox="1"/>
          <p:nvPr/>
        </p:nvSpPr>
        <p:spPr>
          <a:xfrm>
            <a:off x="1796510" y="4304356"/>
            <a:ext cx="4990849" cy="1477328"/>
          </a:xfrm>
          <a:prstGeom prst="rect">
            <a:avLst/>
          </a:prstGeom>
          <a:solidFill>
            <a:schemeClr val="accent6"/>
          </a:solidFill>
        </p:spPr>
        <p:txBody>
          <a:bodyPr wrap="square">
            <a:spAutoFit/>
          </a:bodyPr>
          <a:lstStyle/>
          <a:p>
            <a:r>
              <a:rPr lang="en-US" b="1" dirty="0"/>
              <a:t>Inform Infrastructure Design</a:t>
            </a:r>
          </a:p>
          <a:p>
            <a:r>
              <a:rPr lang="en-US" dirty="0"/>
              <a:t>Incorporate findings on EV behavior into policies like 'Complete Street' design and 'Smart City' proposals to optimize intersection layouts and traffic control systems for a mixed fleet.</a:t>
            </a:r>
          </a:p>
        </p:txBody>
      </p:sp>
      <p:sp>
        <p:nvSpPr>
          <p:cNvPr id="6" name="TextBox 5">
            <a:extLst>
              <a:ext uri="{FF2B5EF4-FFF2-40B4-BE49-F238E27FC236}">
                <a16:creationId xmlns:a16="http://schemas.microsoft.com/office/drawing/2014/main" id="{A7D76176-7FE4-68D7-08C9-C21169A5D287}"/>
              </a:ext>
            </a:extLst>
          </p:cNvPr>
          <p:cNvSpPr txBox="1"/>
          <p:nvPr/>
        </p:nvSpPr>
        <p:spPr>
          <a:xfrm>
            <a:off x="1796509" y="6011271"/>
            <a:ext cx="4990849" cy="1477328"/>
          </a:xfrm>
          <a:prstGeom prst="rect">
            <a:avLst/>
          </a:prstGeom>
          <a:solidFill>
            <a:schemeClr val="accent6"/>
          </a:solidFill>
        </p:spPr>
        <p:txBody>
          <a:bodyPr wrap="square">
            <a:spAutoFit/>
          </a:bodyPr>
          <a:lstStyle/>
          <a:p>
            <a:r>
              <a:rPr lang="en-US" b="1" dirty="0"/>
              <a:t>Conduct Further Research</a:t>
            </a:r>
          </a:p>
          <a:p>
            <a:r>
              <a:rPr lang="en-US" dirty="0"/>
              <a:t>More research is needed to directly model the impact on road capacity, level of service, and how different policy incentives for public vs. private EVs will shape future traffic composition.</a:t>
            </a:r>
          </a:p>
        </p:txBody>
      </p:sp>
      <p:sp>
        <p:nvSpPr>
          <p:cNvPr id="7" name="AutoShape 2" descr="Planning mobility in cities in future">
            <a:extLst>
              <a:ext uri="{FF2B5EF4-FFF2-40B4-BE49-F238E27FC236}">
                <a16:creationId xmlns:a16="http://schemas.microsoft.com/office/drawing/2014/main" id="{5BBCE37B-E44D-887D-6362-49B9C6B81EEF}"/>
              </a:ext>
            </a:extLst>
          </p:cNvPr>
          <p:cNvSpPr>
            <a:spLocks noChangeAspect="1" noChangeArrowheads="1"/>
          </p:cNvSpPr>
          <p:nvPr/>
        </p:nvSpPr>
        <p:spPr bwMode="auto">
          <a:xfrm>
            <a:off x="10198560" y="3351265"/>
            <a:ext cx="3398671" cy="33986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40067874-7C2B-AE29-B08E-1691796D145A}"/>
              </a:ext>
            </a:extLst>
          </p:cNvPr>
          <p:cNvPicPr>
            <a:picLocks noChangeAspect="1"/>
          </p:cNvPicPr>
          <p:nvPr/>
        </p:nvPicPr>
        <p:blipFill>
          <a:blip r:embed="rId2"/>
          <a:srcRect t="21230"/>
          <a:stretch>
            <a:fillRect/>
          </a:stretch>
        </p:blipFill>
        <p:spPr>
          <a:xfrm>
            <a:off x="6896942" y="963828"/>
            <a:ext cx="6281439" cy="3162533"/>
          </a:xfrm>
          <a:prstGeom prst="rect">
            <a:avLst/>
          </a:prstGeom>
        </p:spPr>
      </p:pic>
      <p:pic>
        <p:nvPicPr>
          <p:cNvPr id="2054" name="Picture 6" descr="Urban Mobility in India">
            <a:extLst>
              <a:ext uri="{FF2B5EF4-FFF2-40B4-BE49-F238E27FC236}">
                <a16:creationId xmlns:a16="http://schemas.microsoft.com/office/drawing/2014/main" id="{AA447780-7489-7C87-27C6-184C64A8F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944" y="4220132"/>
            <a:ext cx="6281437" cy="35332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7A9E22-927B-E3A8-D82F-E7BF1EEE2540}"/>
              </a:ext>
            </a:extLst>
          </p:cNvPr>
          <p:cNvSpPr txBox="1"/>
          <p:nvPr/>
        </p:nvSpPr>
        <p:spPr>
          <a:xfrm>
            <a:off x="6896941" y="7713512"/>
            <a:ext cx="5943600" cy="253916"/>
          </a:xfrm>
          <a:prstGeom prst="rect">
            <a:avLst/>
          </a:prstGeom>
          <a:noFill/>
        </p:spPr>
        <p:txBody>
          <a:bodyPr wrap="square">
            <a:spAutoFit/>
          </a:bodyPr>
          <a:lstStyle/>
          <a:p>
            <a:pPr algn="just">
              <a:buNone/>
            </a:pPr>
            <a:r>
              <a:rPr lang="en-US" sz="1050" i="1" dirty="0"/>
              <a:t>Source: Niti Ayog and ORF</a:t>
            </a:r>
          </a:p>
        </p:txBody>
      </p:sp>
    </p:spTree>
    <p:extLst>
      <p:ext uri="{BB962C8B-B14F-4D97-AF65-F5344CB8AC3E}">
        <p14:creationId xmlns:p14="http://schemas.microsoft.com/office/powerpoint/2010/main" val="11981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B6B9-0092-771D-236B-0074249640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63B30D-27D9-28F5-4D43-DCA90B8F7CE6}"/>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Conclusion </a:t>
            </a:r>
          </a:p>
        </p:txBody>
      </p:sp>
      <p:sp>
        <p:nvSpPr>
          <p:cNvPr id="3" name="TextBox 2">
            <a:extLst>
              <a:ext uri="{FF2B5EF4-FFF2-40B4-BE49-F238E27FC236}">
                <a16:creationId xmlns:a16="http://schemas.microsoft.com/office/drawing/2014/main" id="{29940B6F-9FB3-11A3-8EF1-F12FCFB63A21}"/>
              </a:ext>
            </a:extLst>
          </p:cNvPr>
          <p:cNvSpPr txBox="1"/>
          <p:nvPr/>
        </p:nvSpPr>
        <p:spPr>
          <a:xfrm>
            <a:off x="1712288" y="1155559"/>
            <a:ext cx="5472111" cy="6463308"/>
          </a:xfrm>
          <a:prstGeom prst="rect">
            <a:avLst/>
          </a:prstGeom>
          <a:noFill/>
        </p:spPr>
        <p:txBody>
          <a:bodyPr wrap="square">
            <a:spAutoFit/>
          </a:bodyPr>
          <a:lstStyle/>
          <a:p>
            <a:pPr marL="285750" indent="-285750" algn="just">
              <a:buFont typeface="Arial" panose="020B0604020202020204" pitchFamily="34" charset="0"/>
              <a:buChar char="•"/>
            </a:pPr>
            <a:r>
              <a:rPr lang="en-US" dirty="0"/>
              <a:t>EVs accelerate traffic flow, leading to higher average stream speeds as their numbers grow.</a:t>
            </a:r>
          </a:p>
          <a:p>
            <a:pPr marL="285750" indent="-285750" algn="just">
              <a:buFont typeface="Arial" panose="020B0604020202020204" pitchFamily="34" charset="0"/>
              <a:buChar char="•"/>
            </a:pPr>
            <a:r>
              <a:rPr lang="en-US" dirty="0"/>
              <a:t>The impact of an EV (its PCU value) is dynamic and generally lower than its non-EV counterpart, especially at higher volumes.</a:t>
            </a:r>
          </a:p>
          <a:p>
            <a:pPr marL="285750" indent="-285750" algn="just">
              <a:buFont typeface="Arial" panose="020B0604020202020204" pitchFamily="34" charset="0"/>
              <a:buChar char="•"/>
            </a:pPr>
            <a:r>
              <a:rPr lang="en-US" dirty="0"/>
              <a:t>Higher EV concentration leads to a faster, but less dense, traffic stream, which paradoxically reduces total traffic flow (PCU/hour) in the studied conditions.</a:t>
            </a:r>
          </a:p>
          <a:p>
            <a:pPr marL="285750" indent="-285750" algn="just">
              <a:buFont typeface="Arial" panose="020B0604020202020204" pitchFamily="34" charset="0"/>
              <a:buChar char="•"/>
            </a:pPr>
            <a:r>
              <a:rPr lang="en-US" dirty="0"/>
              <a:t>These changes will directly impact road capacity, level of service, and signal timing requirements in the future. Hence future studies must be done for measuring the impact on these factors. </a:t>
            </a:r>
          </a:p>
          <a:p>
            <a:pPr marL="285750" indent="-285750" algn="just">
              <a:buFont typeface="Arial" panose="020B0604020202020204" pitchFamily="34" charset="0"/>
              <a:buChar char="•"/>
            </a:pPr>
            <a:r>
              <a:rPr lang="en-IN" dirty="0"/>
              <a:t>As initiatives to promote electric vehicles in various vehicle categories are implemented, the proportion of EVs in traffic is likely to increase. To be prepared for changing traffic behaviour, it is critical to thoroughly research the scenario ahead of time. </a:t>
            </a:r>
          </a:p>
          <a:p>
            <a:pPr marL="285750" indent="-285750" algn="just">
              <a:buFont typeface="Arial" panose="020B0604020202020204" pitchFamily="34" charset="0"/>
              <a:buChar char="•"/>
            </a:pPr>
            <a:r>
              <a:rPr lang="en-IN" dirty="0"/>
              <a:t>It is also possible to investigate how differences in policy relating to electric mobility in public transit and private automobiles may affect traffic composition and behaviour in the future.  </a:t>
            </a:r>
          </a:p>
        </p:txBody>
      </p:sp>
      <p:pic>
        <p:nvPicPr>
          <p:cNvPr id="2056" name="Picture 8" descr="Full view">
            <a:extLst>
              <a:ext uri="{FF2B5EF4-FFF2-40B4-BE49-F238E27FC236}">
                <a16:creationId xmlns:a16="http://schemas.microsoft.com/office/drawing/2014/main" id="{A8FBA496-208F-2A07-1302-17AE5F536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260" y="1275077"/>
            <a:ext cx="5873120" cy="587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3FA5C0-6EE5-70EA-4941-7A6E3488A99A}"/>
              </a:ext>
            </a:extLst>
          </p:cNvPr>
          <p:cNvSpPr txBox="1"/>
          <p:nvPr/>
        </p:nvSpPr>
        <p:spPr>
          <a:xfrm>
            <a:off x="1850650" y="1019329"/>
            <a:ext cx="11273589" cy="6988644"/>
          </a:xfrm>
          <a:prstGeom prst="rect">
            <a:avLst/>
          </a:prstGeom>
          <a:noFill/>
        </p:spPr>
        <p:txBody>
          <a:bodyPr wrap="square">
            <a:spAutoFit/>
          </a:bodyPr>
          <a:lstStyle/>
          <a:p>
            <a:pPr marL="342900" marR="71755" indent="-342900" algn="just">
              <a:lnSpc>
                <a:spcPct val="104000"/>
              </a:lnSpc>
              <a:buFont typeface="+mj-lt"/>
              <a:buAutoNum type="arabicPeriod"/>
            </a:pPr>
            <a:r>
              <a:rPr lang="en-IN" dirty="0">
                <a:ea typeface="Times New Roman" panose="02020603050405020304" pitchFamily="18" charset="0"/>
              </a:rPr>
              <a:t>Energy Agency, I. (2024). Global EV Outlook 2024 Moving towards increased affordability. www.iea.org</a:t>
            </a:r>
          </a:p>
          <a:p>
            <a:pPr marL="342900" marR="71755" indent="-342900" algn="just">
              <a:lnSpc>
                <a:spcPct val="104000"/>
              </a:lnSpc>
              <a:buFont typeface="+mj-lt"/>
              <a:buAutoNum type="arabicPeriod"/>
            </a:pPr>
            <a:r>
              <a:rPr lang="en-IN" dirty="0">
                <a:ea typeface="Times New Roman" panose="02020603050405020304" pitchFamily="18" charset="0"/>
              </a:rPr>
              <a:t>Electric Vehicles: Electric Vehicle Industry in India and its Growth. (n.d.). India Brand Equity Foundation. https://www.ibef.org/industry/electric-vehicle</a:t>
            </a:r>
          </a:p>
          <a:p>
            <a:pPr marL="342900" marR="71755" indent="-342900" algn="just">
              <a:lnSpc>
                <a:spcPct val="104000"/>
              </a:lnSpc>
              <a:buFont typeface="+mj-lt"/>
              <a:buAutoNum type="arabicPeriod"/>
            </a:pPr>
            <a:r>
              <a:rPr lang="en-IN" dirty="0">
                <a:ea typeface="Times New Roman" panose="02020603050405020304" pitchFamily="18" charset="0"/>
              </a:rPr>
              <a:t>Jonas, T., Hunter, C. D., &amp; Macht, G. A. (2022). Quantifying the Impact of Traffic on Electric Vehicle Efficiency. World Electric Vehicle Journal, 13(1). https://doi.org/10.3390/wevj13010015 </a:t>
            </a:r>
          </a:p>
          <a:p>
            <a:pPr marL="342900" marR="71755" indent="-342900" algn="just">
              <a:lnSpc>
                <a:spcPct val="104000"/>
              </a:lnSpc>
              <a:buFont typeface="+mj-lt"/>
              <a:buAutoNum type="arabicPeriod"/>
            </a:pPr>
            <a:r>
              <a:rPr lang="en-IN" dirty="0">
                <a:ea typeface="Times New Roman" panose="02020603050405020304" pitchFamily="18" charset="0"/>
              </a:rPr>
              <a:t>IEA.2020. India 2020 Energy policy review. International Energy Review. https://www.iea.org/events/india-energy-policy-review-2020.</a:t>
            </a:r>
          </a:p>
          <a:p>
            <a:pPr marL="342900" marR="71755" indent="-342900" algn="just">
              <a:lnSpc>
                <a:spcPct val="104000"/>
              </a:lnSpc>
              <a:buFont typeface="+mj-lt"/>
              <a:buAutoNum type="arabicPeriod"/>
            </a:pPr>
            <a:r>
              <a:rPr lang="en-IN" dirty="0" err="1">
                <a:ea typeface="Times New Roman" panose="02020603050405020304" pitchFamily="18" charset="0"/>
              </a:rPr>
              <a:t>Chhikara</a:t>
            </a:r>
            <a:r>
              <a:rPr lang="en-IN" dirty="0">
                <a:ea typeface="Times New Roman" panose="02020603050405020304" pitchFamily="18" charset="0"/>
              </a:rPr>
              <a:t>, R., Garg, R., Chhabra, S., Karnatak, U., &amp; Agrawal, G. (2021). Factors affecting adoption of electric vehicles in India: An exploratory study. Transportation Research Part D Transport and Environment, 100, 103084. https://doi.org/10.1016/j.trd.2021.103084 </a:t>
            </a:r>
          </a:p>
          <a:p>
            <a:pPr marL="342900" marR="71755" indent="-342900" algn="just">
              <a:lnSpc>
                <a:spcPct val="104000"/>
              </a:lnSpc>
              <a:buFont typeface="+mj-lt"/>
              <a:buAutoNum type="arabicPeriod"/>
            </a:pPr>
            <a:r>
              <a:rPr lang="en-IN" dirty="0">
                <a:ea typeface="Times New Roman" panose="02020603050405020304" pitchFamily="18" charset="0"/>
              </a:rPr>
              <a:t>Raj, P., &amp; Shankar, A. U. R. (2018). An Approach for Estimation of Passenger Car Unit Values of Vehicles Based on Influence of </a:t>
            </a:r>
            <a:r>
              <a:rPr lang="en-IN" dirty="0" err="1">
                <a:ea typeface="Times New Roman" panose="02020603050405020304" pitchFamily="18" charset="0"/>
              </a:rPr>
              <a:t>Neighboring</a:t>
            </a:r>
            <a:r>
              <a:rPr lang="en-IN" dirty="0">
                <a:ea typeface="Times New Roman" panose="02020603050405020304" pitchFamily="18" charset="0"/>
              </a:rPr>
              <a:t> Vehicles. https://www.researchgate.net/publication/322931158</a:t>
            </a:r>
          </a:p>
          <a:p>
            <a:pPr marL="342900" marR="71755" indent="-342900" algn="just">
              <a:lnSpc>
                <a:spcPct val="104000"/>
              </a:lnSpc>
              <a:buFont typeface="+mj-lt"/>
              <a:buAutoNum type="arabicPeriod"/>
            </a:pPr>
            <a:r>
              <a:rPr lang="en-IN" dirty="0">
                <a:ea typeface="Times New Roman" panose="02020603050405020304" pitchFamily="18" charset="0"/>
              </a:rPr>
              <a:t>Sharma, M., &amp; Biswas, S. (2021). Estimation of Passenger Car Unit on urban roads: A literature review. In International Journal of Transportation Science and Technology (Vol. 10, Issue 3, pp. 283–298). Elsevier B.V. </a:t>
            </a:r>
            <a:r>
              <a:rPr lang="en-IN" u="sng" dirty="0">
                <a:solidFill>
                  <a:srgbClr val="0000FF"/>
                </a:solidFill>
                <a:ea typeface="Times New Roman" panose="02020603050405020304" pitchFamily="18" charset="0"/>
                <a:hlinkClick r:id="rId2"/>
              </a:rPr>
              <a:t>https://doi.org/10.1016/j.ijtst.2020.07.002</a:t>
            </a:r>
            <a:endParaRPr lang="en-IN" u="sng" dirty="0">
              <a:solidFill>
                <a:srgbClr val="0000FF"/>
              </a:solidFill>
              <a:ea typeface="Times New Roman" panose="02020603050405020304" pitchFamily="18" charset="0"/>
            </a:endParaRPr>
          </a:p>
          <a:p>
            <a:pPr marL="342900" marR="71755" indent="-342900" algn="just">
              <a:lnSpc>
                <a:spcPct val="104000"/>
              </a:lnSpc>
              <a:buFont typeface="+mj-lt"/>
              <a:buAutoNum type="arabicPeriod"/>
            </a:pPr>
            <a:r>
              <a:rPr lang="en-IN" dirty="0">
                <a:ea typeface="Times New Roman" panose="02020603050405020304" pitchFamily="18" charset="0"/>
              </a:rPr>
              <a:t>Ahmed, S., &amp; Wang, S. (2024). Systematic review of the impacts of electric vehicles on evolving transportation systems. </a:t>
            </a:r>
            <a:r>
              <a:rPr lang="en-IN" i="1" dirty="0">
                <a:ea typeface="Times New Roman" panose="02020603050405020304" pitchFamily="18" charset="0"/>
              </a:rPr>
              <a:t>Digital Transportation and Safety</a:t>
            </a:r>
            <a:r>
              <a:rPr lang="en-IN" dirty="0">
                <a:ea typeface="Times New Roman" panose="02020603050405020304" pitchFamily="18" charset="0"/>
              </a:rPr>
              <a:t>, </a:t>
            </a:r>
            <a:r>
              <a:rPr lang="en-IN" i="1" dirty="0">
                <a:ea typeface="Times New Roman" panose="02020603050405020304" pitchFamily="18" charset="0"/>
              </a:rPr>
              <a:t>3</a:t>
            </a:r>
            <a:r>
              <a:rPr lang="en-IN" dirty="0">
                <a:ea typeface="Times New Roman" panose="02020603050405020304" pitchFamily="18" charset="0"/>
              </a:rPr>
              <a:t>(4), 220–232. </a:t>
            </a:r>
            <a:r>
              <a:rPr lang="en-IN" u="sng" dirty="0">
                <a:solidFill>
                  <a:srgbClr val="0000FF"/>
                </a:solidFill>
                <a:ea typeface="Times New Roman" panose="02020603050405020304" pitchFamily="18" charset="0"/>
                <a:hlinkClick r:id="rId3"/>
              </a:rPr>
              <a:t>https://doi.org/10.48130/dts-0024-0020</a:t>
            </a:r>
            <a:endParaRPr lang="en-IN" u="sng" dirty="0">
              <a:solidFill>
                <a:srgbClr val="0000FF"/>
              </a:solidFill>
              <a:ea typeface="Times New Roman" panose="02020603050405020304" pitchFamily="18" charset="0"/>
            </a:endParaRPr>
          </a:p>
          <a:p>
            <a:pPr marL="342900" marR="71755" indent="-342900" algn="just">
              <a:lnSpc>
                <a:spcPct val="104000"/>
              </a:lnSpc>
              <a:buFont typeface="+mj-lt"/>
              <a:buAutoNum type="arabicPeriod"/>
            </a:pPr>
            <a:r>
              <a:rPr lang="en-IN" dirty="0"/>
              <a:t>Chandra, S., &amp; Minal. (2019). Challenges of electric vehicle adoption in India. Indian Highways, 47(8). </a:t>
            </a:r>
            <a:r>
              <a:rPr lang="en-IN" u="sng" dirty="0">
                <a:hlinkClick r:id="rId4"/>
              </a:rPr>
              <a:t>https://trid.trb.org/view/1649315</a:t>
            </a:r>
            <a:endParaRPr lang="en-IN" u="sng" dirty="0"/>
          </a:p>
          <a:p>
            <a:pPr marL="342900" marR="71755" indent="-342900" algn="just">
              <a:lnSpc>
                <a:spcPct val="104000"/>
              </a:lnSpc>
              <a:buFont typeface="+mj-lt"/>
              <a:buAutoNum type="arabicPeriod"/>
            </a:pPr>
            <a:r>
              <a:rPr lang="en-IN" dirty="0"/>
              <a:t>Chandra, M., Busch, P., Olguín, F. P., &amp; Tal, G. (2025). Paths of progress: Forecasting global electric vehicle demand amidst demographic and economic growth. Transportation Research Part D Transport and Environment, 147, 104928. https://doi.org/10.1016/j.trd.2025.104928</a:t>
            </a:r>
          </a:p>
          <a:p>
            <a:pPr marL="342900" marR="71755" indent="-342900" algn="just">
              <a:lnSpc>
                <a:spcPct val="104000"/>
              </a:lnSpc>
              <a:buFont typeface="+mj-lt"/>
              <a:buAutoNum type="arabicPeriod"/>
            </a:pPr>
            <a:endParaRPr lang="en-IN" dirty="0"/>
          </a:p>
          <a:p>
            <a:pPr marL="342900" marR="71755" indent="-342900" algn="just">
              <a:lnSpc>
                <a:spcPct val="104000"/>
              </a:lnSpc>
              <a:buFont typeface="+mj-lt"/>
              <a:buAutoNum type="arabicPeriod"/>
            </a:pPr>
            <a:endParaRPr lang="en-IN"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2EE94B-9722-F60E-843C-FE66F1137863}"/>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References </a:t>
            </a:r>
          </a:p>
        </p:txBody>
      </p:sp>
    </p:spTree>
    <p:extLst>
      <p:ext uri="{BB962C8B-B14F-4D97-AF65-F5344CB8AC3E}">
        <p14:creationId xmlns:p14="http://schemas.microsoft.com/office/powerpoint/2010/main" val="302286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340E22-5C13-CF2A-FDCD-EEE3FC8B81D6}"/>
              </a:ext>
            </a:extLst>
          </p:cNvPr>
          <p:cNvSpPr txBox="1"/>
          <p:nvPr/>
        </p:nvSpPr>
        <p:spPr>
          <a:xfrm>
            <a:off x="1796508" y="264693"/>
            <a:ext cx="11381872" cy="523220"/>
          </a:xfrm>
          <a:prstGeom prst="rect">
            <a:avLst/>
          </a:prstGeom>
          <a:solidFill>
            <a:schemeClr val="accent3"/>
          </a:solidFill>
        </p:spPr>
        <p:txBody>
          <a:bodyPr wrap="square" rtlCol="0">
            <a:spAutoFit/>
          </a:bodyPr>
          <a:lstStyle/>
          <a:p>
            <a:r>
              <a:rPr lang="en-US" sz="2800" b="1" dirty="0">
                <a:solidFill>
                  <a:schemeClr val="accent6"/>
                </a:solidFill>
              </a:rPr>
              <a:t>The Electric Revolution &amp; The Research Problem</a:t>
            </a:r>
          </a:p>
        </p:txBody>
      </p:sp>
      <p:sp>
        <p:nvSpPr>
          <p:cNvPr id="6" name="TextBox 5">
            <a:extLst>
              <a:ext uri="{FF2B5EF4-FFF2-40B4-BE49-F238E27FC236}">
                <a16:creationId xmlns:a16="http://schemas.microsoft.com/office/drawing/2014/main" id="{B129B6CA-AD32-2EF1-1721-B213F47F06D3}"/>
              </a:ext>
            </a:extLst>
          </p:cNvPr>
          <p:cNvSpPr txBox="1"/>
          <p:nvPr/>
        </p:nvSpPr>
        <p:spPr>
          <a:xfrm>
            <a:off x="1902537" y="920262"/>
            <a:ext cx="5233737" cy="7017306"/>
          </a:xfrm>
          <a:prstGeom prst="rect">
            <a:avLst/>
          </a:prstGeom>
          <a:noFill/>
        </p:spPr>
        <p:txBody>
          <a:bodyPr wrap="square">
            <a:spAutoFit/>
          </a:bodyPr>
          <a:lstStyle/>
          <a:p>
            <a:pPr algn="just">
              <a:buNone/>
            </a:pPr>
            <a:r>
              <a:rPr lang="en-US" b="1" dirty="0"/>
              <a:t>Rapid Global and National Growth</a:t>
            </a:r>
          </a:p>
          <a:p>
            <a:pPr algn="just">
              <a:buNone/>
            </a:pPr>
            <a:r>
              <a:rPr lang="en-US" dirty="0"/>
              <a:t>The adoption of electric vehicles (EVs) is expanding rapidly worldwide</a:t>
            </a:r>
            <a:r>
              <a:rPr lang="en-US" dirty="0">
                <a:solidFill>
                  <a:srgbClr val="FF0000"/>
                </a:solidFill>
              </a:rPr>
              <a:t>. In 2024</a:t>
            </a:r>
            <a:r>
              <a:rPr lang="en-US" dirty="0"/>
              <a:t>, </a:t>
            </a:r>
            <a:r>
              <a:rPr lang="en-US" dirty="0">
                <a:solidFill>
                  <a:srgbClr val="FF0000"/>
                </a:solidFill>
              </a:rPr>
              <a:t>global sales </a:t>
            </a:r>
            <a:r>
              <a:rPr lang="en-US" dirty="0"/>
              <a:t>surpassed 17 million, </a:t>
            </a:r>
            <a:r>
              <a:rPr lang="en-US" dirty="0">
                <a:solidFill>
                  <a:srgbClr val="FF0000"/>
                </a:solidFill>
              </a:rPr>
              <a:t>a 25% increase</a:t>
            </a:r>
            <a:r>
              <a:rPr lang="en-US" dirty="0"/>
              <a:t>. </a:t>
            </a:r>
          </a:p>
          <a:p>
            <a:pPr algn="just">
              <a:buNone/>
            </a:pPr>
            <a:endParaRPr lang="en-US" dirty="0"/>
          </a:p>
          <a:p>
            <a:pPr algn="just">
              <a:buNone/>
            </a:pPr>
            <a:r>
              <a:rPr lang="en-IN" dirty="0"/>
              <a:t>The rapid growth in electric car sales over the last five years has had a substantial impact on the worldwide car fleet: by the end of 2024, the electric car fleet would have reached about 58 million, accounting for around 4% of the total passenger car fleet and more than tripling the total electric car fleet in 2021.</a:t>
            </a:r>
          </a:p>
          <a:p>
            <a:pPr algn="just">
              <a:buNone/>
            </a:pPr>
            <a:endParaRPr lang="en-IN" dirty="0"/>
          </a:p>
          <a:p>
            <a:pPr algn="just">
              <a:buNone/>
            </a:pPr>
            <a:r>
              <a:rPr lang="en-IN" dirty="0"/>
              <a:t>The </a:t>
            </a:r>
            <a:r>
              <a:rPr lang="en-IN" dirty="0">
                <a:solidFill>
                  <a:srgbClr val="FF0000"/>
                </a:solidFill>
              </a:rPr>
              <a:t>COP28 plan </a:t>
            </a:r>
            <a:r>
              <a:rPr lang="en-IN" dirty="0"/>
              <a:t>of action targets </a:t>
            </a:r>
            <a:r>
              <a:rPr lang="en-IN" dirty="0">
                <a:solidFill>
                  <a:srgbClr val="FF0000"/>
                </a:solidFill>
              </a:rPr>
              <a:t>58.3 million electric vehicle units by 2030</a:t>
            </a:r>
            <a:r>
              <a:rPr lang="en-IN" dirty="0"/>
              <a:t>, based on the current </a:t>
            </a:r>
            <a:r>
              <a:rPr lang="en-IN" dirty="0">
                <a:solidFill>
                  <a:srgbClr val="FF0000"/>
                </a:solidFill>
              </a:rPr>
              <a:t>global</a:t>
            </a:r>
            <a:r>
              <a:rPr lang="en-IN" dirty="0"/>
              <a:t> rise in sales</a:t>
            </a:r>
          </a:p>
          <a:p>
            <a:pPr algn="just">
              <a:buNone/>
            </a:pPr>
            <a:endParaRPr lang="en-IN" dirty="0"/>
          </a:p>
          <a:p>
            <a:pPr algn="just">
              <a:buNone/>
            </a:pPr>
            <a:r>
              <a:rPr lang="en-IN" dirty="0"/>
              <a:t>According to the </a:t>
            </a:r>
            <a:r>
              <a:rPr lang="en-IN" dirty="0">
                <a:solidFill>
                  <a:srgbClr val="FF0000"/>
                </a:solidFill>
              </a:rPr>
              <a:t>IBEF report </a:t>
            </a:r>
            <a:r>
              <a:rPr lang="en-IN" dirty="0"/>
              <a:t>on electric mobility in India, </a:t>
            </a:r>
            <a:r>
              <a:rPr lang="en-IN" dirty="0">
                <a:solidFill>
                  <a:srgbClr val="FF0000"/>
                </a:solidFill>
              </a:rPr>
              <a:t>electric vehicles sales rose by 49.25% in 2023</a:t>
            </a:r>
            <a:r>
              <a:rPr lang="en-IN" dirty="0"/>
              <a:t>. And </a:t>
            </a:r>
            <a:r>
              <a:rPr lang="en-IN" dirty="0">
                <a:solidFill>
                  <a:srgbClr val="FF0000"/>
                </a:solidFill>
              </a:rPr>
              <a:t>by 2030 </a:t>
            </a:r>
            <a:r>
              <a:rPr lang="en-IN" dirty="0"/>
              <a:t>i.e. in 7 years India wants to the percentage of sales of electric vehicles (EVs) to </a:t>
            </a:r>
            <a:r>
              <a:rPr lang="en-IN" dirty="0">
                <a:solidFill>
                  <a:srgbClr val="FF0000"/>
                </a:solidFill>
              </a:rPr>
              <a:t>30% for private automobiles, 70% for commercial vehicles, 40% for buses, and 80% for two- and three-wheelers</a:t>
            </a:r>
            <a:r>
              <a:rPr lang="en-IN" dirty="0"/>
              <a:t> which will result in </a:t>
            </a:r>
            <a:r>
              <a:rPr lang="en-IN" dirty="0">
                <a:solidFill>
                  <a:srgbClr val="FF0000"/>
                </a:solidFill>
              </a:rPr>
              <a:t>80 million EVs </a:t>
            </a:r>
            <a:r>
              <a:rPr lang="en-IN" dirty="0"/>
              <a:t>on Indian roadways </a:t>
            </a:r>
            <a:endParaRPr lang="en-US" dirty="0"/>
          </a:p>
        </p:txBody>
      </p:sp>
      <p:pic>
        <p:nvPicPr>
          <p:cNvPr id="2" name="image1.png">
            <a:extLst>
              <a:ext uri="{FF2B5EF4-FFF2-40B4-BE49-F238E27FC236}">
                <a16:creationId xmlns:a16="http://schemas.microsoft.com/office/drawing/2014/main" id="{B612025F-45C3-FF5B-3F00-C11BFB647488}"/>
              </a:ext>
            </a:extLst>
          </p:cNvPr>
          <p:cNvPicPr/>
          <p:nvPr/>
        </p:nvPicPr>
        <p:blipFill>
          <a:blip r:embed="rId2">
            <a:extLst>
              <a:ext uri="{28A0092B-C50C-407E-A947-70E740481C1C}">
                <a14:useLocalDpi xmlns:a14="http://schemas.microsoft.com/office/drawing/2010/main" val="0"/>
              </a:ext>
            </a:extLst>
          </a:blip>
          <a:stretch>
            <a:fillRect/>
          </a:stretch>
        </p:blipFill>
        <p:spPr>
          <a:xfrm>
            <a:off x="7234780" y="920263"/>
            <a:ext cx="5943600" cy="3129915"/>
          </a:xfrm>
          <a:prstGeom prst="rect">
            <a:avLst/>
          </a:prstGeom>
          <a:ln/>
        </p:spPr>
      </p:pic>
      <p:pic>
        <p:nvPicPr>
          <p:cNvPr id="3" name="image2.png">
            <a:extLst>
              <a:ext uri="{FF2B5EF4-FFF2-40B4-BE49-F238E27FC236}">
                <a16:creationId xmlns:a16="http://schemas.microsoft.com/office/drawing/2014/main" id="{94CE7EBA-65A9-B8B3-C859-F1B9F07239B9}"/>
              </a:ext>
            </a:extLst>
          </p:cNvPr>
          <p:cNvPicPr/>
          <p:nvPr/>
        </p:nvPicPr>
        <p:blipFill>
          <a:blip r:embed="rId3"/>
          <a:srcRect b="11815"/>
          <a:stretch>
            <a:fillRect/>
          </a:stretch>
        </p:blipFill>
        <p:spPr>
          <a:xfrm>
            <a:off x="8090400" y="4211637"/>
            <a:ext cx="4111168" cy="3556880"/>
          </a:xfrm>
          <a:prstGeom prst="rect">
            <a:avLst/>
          </a:prstGeom>
          <a:ln/>
        </p:spPr>
      </p:pic>
      <p:sp>
        <p:nvSpPr>
          <p:cNvPr id="7" name="TextBox 6">
            <a:extLst>
              <a:ext uri="{FF2B5EF4-FFF2-40B4-BE49-F238E27FC236}">
                <a16:creationId xmlns:a16="http://schemas.microsoft.com/office/drawing/2014/main" id="{3E1C709A-74B6-8731-951F-5531E96B744E}"/>
              </a:ext>
            </a:extLst>
          </p:cNvPr>
          <p:cNvSpPr txBox="1"/>
          <p:nvPr/>
        </p:nvSpPr>
        <p:spPr>
          <a:xfrm>
            <a:off x="7234780" y="4050176"/>
            <a:ext cx="5943600" cy="253916"/>
          </a:xfrm>
          <a:prstGeom prst="rect">
            <a:avLst/>
          </a:prstGeom>
          <a:noFill/>
        </p:spPr>
        <p:txBody>
          <a:bodyPr wrap="square">
            <a:spAutoFit/>
          </a:bodyPr>
          <a:lstStyle/>
          <a:p>
            <a:pPr algn="just">
              <a:buNone/>
            </a:pPr>
            <a:r>
              <a:rPr lang="en-US" sz="1050" i="1" dirty="0"/>
              <a:t>Source: IEA Global EV Outlook 2024 </a:t>
            </a:r>
          </a:p>
        </p:txBody>
      </p:sp>
      <p:sp>
        <p:nvSpPr>
          <p:cNvPr id="8" name="TextBox 7">
            <a:extLst>
              <a:ext uri="{FF2B5EF4-FFF2-40B4-BE49-F238E27FC236}">
                <a16:creationId xmlns:a16="http://schemas.microsoft.com/office/drawing/2014/main" id="{516BDADE-B6B3-1CB9-EC47-3EA7571514A7}"/>
              </a:ext>
            </a:extLst>
          </p:cNvPr>
          <p:cNvSpPr txBox="1"/>
          <p:nvPr/>
        </p:nvSpPr>
        <p:spPr>
          <a:xfrm>
            <a:off x="7234780" y="7705085"/>
            <a:ext cx="5943600" cy="253916"/>
          </a:xfrm>
          <a:prstGeom prst="rect">
            <a:avLst/>
          </a:prstGeom>
          <a:noFill/>
        </p:spPr>
        <p:txBody>
          <a:bodyPr wrap="square">
            <a:spAutoFit/>
          </a:bodyPr>
          <a:lstStyle/>
          <a:p>
            <a:pPr algn="just">
              <a:buNone/>
            </a:pPr>
            <a:r>
              <a:rPr lang="en-US" sz="1050" i="1" dirty="0"/>
              <a:t>Source: PIB</a:t>
            </a:r>
          </a:p>
        </p:txBody>
      </p:sp>
    </p:spTree>
    <p:extLst>
      <p:ext uri="{BB962C8B-B14F-4D97-AF65-F5344CB8AC3E}">
        <p14:creationId xmlns:p14="http://schemas.microsoft.com/office/powerpoint/2010/main" val="326799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762E6B-F5D8-A9D8-07A9-9D79DF92B0F8}"/>
              </a:ext>
            </a:extLst>
          </p:cNvPr>
          <p:cNvSpPr/>
          <p:nvPr/>
        </p:nvSpPr>
        <p:spPr>
          <a:xfrm>
            <a:off x="8688347" y="1325543"/>
            <a:ext cx="3738519" cy="5658077"/>
          </a:xfrm>
          <a:prstGeom prst="rect">
            <a:avLst/>
          </a:prstGeom>
          <a:solidFill>
            <a:srgbClr val="DDE0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7AA04154-3A27-4D16-0D3D-2748FC6CB4D1}"/>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Objectives of the study</a:t>
            </a:r>
          </a:p>
        </p:txBody>
      </p:sp>
      <p:sp>
        <p:nvSpPr>
          <p:cNvPr id="3" name="TextBox 2">
            <a:extLst>
              <a:ext uri="{FF2B5EF4-FFF2-40B4-BE49-F238E27FC236}">
                <a16:creationId xmlns:a16="http://schemas.microsoft.com/office/drawing/2014/main" id="{891D15C5-6E07-3440-5C42-A4441C10A233}"/>
              </a:ext>
            </a:extLst>
          </p:cNvPr>
          <p:cNvSpPr txBox="1"/>
          <p:nvPr/>
        </p:nvSpPr>
        <p:spPr>
          <a:xfrm>
            <a:off x="2548025" y="1325543"/>
            <a:ext cx="5813505" cy="1200329"/>
          </a:xfrm>
          <a:prstGeom prst="rect">
            <a:avLst/>
          </a:prstGeom>
          <a:solidFill>
            <a:schemeClr val="accent6"/>
          </a:solidFill>
        </p:spPr>
        <p:txBody>
          <a:bodyPr wrap="square">
            <a:spAutoFit/>
          </a:bodyPr>
          <a:lstStyle/>
          <a:p>
            <a:r>
              <a:rPr lang="en-US" b="1" dirty="0"/>
              <a:t>Analyze EV Influence</a:t>
            </a:r>
          </a:p>
          <a:p>
            <a:r>
              <a:rPr lang="en-US" dirty="0"/>
              <a:t>To examine how electric vehicles influence traffic flow and interact with conventional vehicles in a mixed traffic environment</a:t>
            </a:r>
          </a:p>
        </p:txBody>
      </p:sp>
      <p:sp>
        <p:nvSpPr>
          <p:cNvPr id="4" name="TextBox 3">
            <a:extLst>
              <a:ext uri="{FF2B5EF4-FFF2-40B4-BE49-F238E27FC236}">
                <a16:creationId xmlns:a16="http://schemas.microsoft.com/office/drawing/2014/main" id="{2F4A0E81-35AE-5D27-411F-B5F4FD0D8679}"/>
              </a:ext>
            </a:extLst>
          </p:cNvPr>
          <p:cNvSpPr txBox="1"/>
          <p:nvPr/>
        </p:nvSpPr>
        <p:spPr>
          <a:xfrm>
            <a:off x="2548023" y="2811459"/>
            <a:ext cx="5813506" cy="1200329"/>
          </a:xfrm>
          <a:prstGeom prst="rect">
            <a:avLst/>
          </a:prstGeom>
          <a:solidFill>
            <a:schemeClr val="accent6"/>
          </a:solidFill>
        </p:spPr>
        <p:txBody>
          <a:bodyPr wrap="square">
            <a:spAutoFit/>
          </a:bodyPr>
          <a:lstStyle/>
          <a:p>
            <a:r>
              <a:rPr lang="en-US" b="1" dirty="0"/>
              <a:t>Identify Research Gaps</a:t>
            </a:r>
          </a:p>
          <a:p>
            <a:r>
              <a:rPr lang="en-US" dirty="0"/>
              <a:t>To identify current gaps in research and infrastructure initiatives that may not meet the future needs of growing EV fleets</a:t>
            </a:r>
          </a:p>
        </p:txBody>
      </p:sp>
      <p:sp>
        <p:nvSpPr>
          <p:cNvPr id="5" name="TextBox 4">
            <a:extLst>
              <a:ext uri="{FF2B5EF4-FFF2-40B4-BE49-F238E27FC236}">
                <a16:creationId xmlns:a16="http://schemas.microsoft.com/office/drawing/2014/main" id="{695CEA98-CA63-C19B-D518-0DD75F72B1EE}"/>
              </a:ext>
            </a:extLst>
          </p:cNvPr>
          <p:cNvSpPr txBox="1"/>
          <p:nvPr/>
        </p:nvSpPr>
        <p:spPr>
          <a:xfrm>
            <a:off x="2548023" y="4297375"/>
            <a:ext cx="5813507" cy="1200329"/>
          </a:xfrm>
          <a:prstGeom prst="rect">
            <a:avLst/>
          </a:prstGeom>
          <a:solidFill>
            <a:schemeClr val="accent6"/>
          </a:solidFill>
        </p:spPr>
        <p:txBody>
          <a:bodyPr wrap="square">
            <a:spAutoFit/>
          </a:bodyPr>
          <a:lstStyle/>
          <a:p>
            <a:r>
              <a:rPr lang="en-US" b="1" dirty="0"/>
              <a:t>Estimate Passenger Car Units (PCUs)</a:t>
            </a:r>
          </a:p>
          <a:p>
            <a:r>
              <a:rPr lang="en-US" dirty="0"/>
              <a:t>To calculate dynamic PCUs for various EV types for better understanding their impact on roadway capacity and level of service</a:t>
            </a:r>
          </a:p>
        </p:txBody>
      </p:sp>
      <p:sp>
        <p:nvSpPr>
          <p:cNvPr id="6" name="TextBox 5">
            <a:extLst>
              <a:ext uri="{FF2B5EF4-FFF2-40B4-BE49-F238E27FC236}">
                <a16:creationId xmlns:a16="http://schemas.microsoft.com/office/drawing/2014/main" id="{D7C5F520-6FD4-EA10-9704-6EDBED5F20CE}"/>
              </a:ext>
            </a:extLst>
          </p:cNvPr>
          <p:cNvSpPr txBox="1"/>
          <p:nvPr/>
        </p:nvSpPr>
        <p:spPr>
          <a:xfrm>
            <a:off x="2548022" y="5783291"/>
            <a:ext cx="5813508" cy="1200329"/>
          </a:xfrm>
          <a:prstGeom prst="rect">
            <a:avLst/>
          </a:prstGeom>
          <a:solidFill>
            <a:schemeClr val="accent6"/>
          </a:solidFill>
        </p:spPr>
        <p:txBody>
          <a:bodyPr wrap="square">
            <a:spAutoFit/>
          </a:bodyPr>
          <a:lstStyle/>
          <a:p>
            <a:r>
              <a:rPr lang="en-US" b="1" dirty="0"/>
              <a:t>Explore Infrastructure Adaptation</a:t>
            </a:r>
          </a:p>
          <a:p>
            <a:r>
              <a:rPr lang="en-US" dirty="0"/>
              <a:t>To investigate the need for transport infrastructure like roads and signals to adapt to the unique behavior of EVs in diverse traffic.</a:t>
            </a:r>
          </a:p>
        </p:txBody>
      </p:sp>
      <p:pic>
        <p:nvPicPr>
          <p:cNvPr id="1026" name="Picture 2" descr="electric cars: Most of the new cars to hit Indian roads next fiscal may be  electric - The Economic Times">
            <a:extLst>
              <a:ext uri="{FF2B5EF4-FFF2-40B4-BE49-F238E27FC236}">
                <a16:creationId xmlns:a16="http://schemas.microsoft.com/office/drawing/2014/main" id="{4916BD0D-9828-D25C-0111-EFCDFDD44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397" y="1325543"/>
            <a:ext cx="2473942" cy="56580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11E1CE-A19D-4B98-28AC-B5A2583F9B59}"/>
              </a:ext>
            </a:extLst>
          </p:cNvPr>
          <p:cNvSpPr txBox="1"/>
          <p:nvPr/>
        </p:nvSpPr>
        <p:spPr>
          <a:xfrm>
            <a:off x="8688346" y="7097731"/>
            <a:ext cx="4490034" cy="253916"/>
          </a:xfrm>
          <a:prstGeom prst="rect">
            <a:avLst/>
          </a:prstGeom>
          <a:noFill/>
        </p:spPr>
        <p:txBody>
          <a:bodyPr wrap="square">
            <a:spAutoFit/>
          </a:bodyPr>
          <a:lstStyle/>
          <a:p>
            <a:pPr algn="just">
              <a:buNone/>
            </a:pPr>
            <a:r>
              <a:rPr lang="en-US" sz="1050" i="1" dirty="0"/>
              <a:t>Source: The Economic Times</a:t>
            </a:r>
          </a:p>
        </p:txBody>
      </p:sp>
    </p:spTree>
    <p:extLst>
      <p:ext uri="{BB962C8B-B14F-4D97-AF65-F5344CB8AC3E}">
        <p14:creationId xmlns:p14="http://schemas.microsoft.com/office/powerpoint/2010/main" val="111786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25EE-A87A-FF86-C5A0-737F9BCFCD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1DE4A1-FB9B-DE47-7A14-41BEBFBEABAF}"/>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Where is the research focused? A Bibliographic Analysis</a:t>
            </a:r>
          </a:p>
        </p:txBody>
      </p:sp>
      <p:sp>
        <p:nvSpPr>
          <p:cNvPr id="3" name="TextBox 2">
            <a:extLst>
              <a:ext uri="{FF2B5EF4-FFF2-40B4-BE49-F238E27FC236}">
                <a16:creationId xmlns:a16="http://schemas.microsoft.com/office/drawing/2014/main" id="{CB6E66EF-6041-F9D6-1A47-436B0102905C}"/>
              </a:ext>
            </a:extLst>
          </p:cNvPr>
          <p:cNvSpPr txBox="1"/>
          <p:nvPr/>
        </p:nvSpPr>
        <p:spPr>
          <a:xfrm>
            <a:off x="1796508" y="5835316"/>
            <a:ext cx="10549438" cy="2031325"/>
          </a:xfrm>
          <a:prstGeom prst="rect">
            <a:avLst/>
          </a:prstGeom>
          <a:noFill/>
        </p:spPr>
        <p:txBody>
          <a:bodyPr wrap="square">
            <a:spAutoFit/>
          </a:bodyPr>
          <a:lstStyle/>
          <a:p>
            <a:r>
              <a:rPr lang="en-US" b="1" dirty="0"/>
              <a:t>An Overlooked Area</a:t>
            </a:r>
          </a:p>
          <a:p>
            <a:r>
              <a:rPr lang="en-US" dirty="0"/>
              <a:t>A review of 534 research papers reveals a major focus on charging infrastructure (40.4%) and adoption policies. In stark contrast, the critical issue of </a:t>
            </a:r>
            <a:r>
              <a:rPr lang="en-US" dirty="0">
                <a:solidFill>
                  <a:srgbClr val="FF0000"/>
                </a:solidFill>
              </a:rPr>
              <a:t>how EVs impact traffic flow </a:t>
            </a:r>
            <a:r>
              <a:rPr lang="en-US" dirty="0"/>
              <a:t>receives minimal attention, accounting for only </a:t>
            </a:r>
            <a:r>
              <a:rPr lang="en-US" dirty="0">
                <a:solidFill>
                  <a:srgbClr val="FF0000"/>
                </a:solidFill>
              </a:rPr>
              <a:t>1.8% of studies</a:t>
            </a:r>
            <a:r>
              <a:rPr lang="en-US" dirty="0"/>
              <a:t>.</a:t>
            </a:r>
          </a:p>
          <a:p>
            <a:r>
              <a:rPr lang="en-US" dirty="0"/>
              <a:t>This study directly addresses this significant research gap, </a:t>
            </a:r>
            <a:r>
              <a:rPr lang="en-US" dirty="0">
                <a:solidFill>
                  <a:srgbClr val="FF0000"/>
                </a:solidFill>
              </a:rPr>
              <a:t>shifting the focus from getting EVs on the road to understanding what happens once they are there</a:t>
            </a:r>
            <a:r>
              <a:rPr lang="en-US" dirty="0"/>
              <a:t>.</a:t>
            </a:r>
          </a:p>
          <a:p>
            <a:endParaRPr lang="en-US" dirty="0"/>
          </a:p>
        </p:txBody>
      </p:sp>
      <p:pic>
        <p:nvPicPr>
          <p:cNvPr id="5" name="Picture 4" descr="A graph with different colored bars&#10;&#10;AI-generated content may be incorrect.">
            <a:extLst>
              <a:ext uri="{FF2B5EF4-FFF2-40B4-BE49-F238E27FC236}">
                <a16:creationId xmlns:a16="http://schemas.microsoft.com/office/drawing/2014/main" id="{28287442-CDC4-BB5B-0724-3FD1F6631EA1}"/>
              </a:ext>
            </a:extLst>
          </p:cNvPr>
          <p:cNvPicPr>
            <a:picLocks noChangeAspect="1"/>
          </p:cNvPicPr>
          <p:nvPr/>
        </p:nvPicPr>
        <p:blipFill>
          <a:blip r:embed="rId2">
            <a:extLst>
              <a:ext uri="{28A0092B-C50C-407E-A947-70E740481C1C}">
                <a14:useLocalDpi xmlns:a14="http://schemas.microsoft.com/office/drawing/2010/main" val="0"/>
              </a:ext>
            </a:extLst>
          </a:blip>
          <a:srcRect l="661"/>
          <a:stretch>
            <a:fillRect/>
          </a:stretch>
        </p:blipFill>
        <p:spPr>
          <a:xfrm>
            <a:off x="5820340" y="900690"/>
            <a:ext cx="7358041" cy="4749449"/>
          </a:xfrm>
          <a:prstGeom prst="rect">
            <a:avLst/>
          </a:prstGeom>
        </p:spPr>
      </p:pic>
      <p:pic>
        <p:nvPicPr>
          <p:cNvPr id="7" name="Picture 6" descr="A pie chart with different colored circles&#10;&#10;AI-generated content may be incorrect.">
            <a:extLst>
              <a:ext uri="{FF2B5EF4-FFF2-40B4-BE49-F238E27FC236}">
                <a16:creationId xmlns:a16="http://schemas.microsoft.com/office/drawing/2014/main" id="{40842D75-93D2-DAE5-99F3-5301AB1E336B}"/>
              </a:ext>
            </a:extLst>
          </p:cNvPr>
          <p:cNvPicPr>
            <a:picLocks noChangeAspect="1"/>
          </p:cNvPicPr>
          <p:nvPr/>
        </p:nvPicPr>
        <p:blipFill>
          <a:blip r:embed="rId3">
            <a:extLst>
              <a:ext uri="{28A0092B-C50C-407E-A947-70E740481C1C}">
                <a14:useLocalDpi xmlns:a14="http://schemas.microsoft.com/office/drawing/2010/main" val="0"/>
              </a:ext>
            </a:extLst>
          </a:blip>
          <a:srcRect l="10721" r="13219"/>
          <a:stretch>
            <a:fillRect/>
          </a:stretch>
        </p:blipFill>
        <p:spPr>
          <a:xfrm>
            <a:off x="1796509" y="1778994"/>
            <a:ext cx="4023831" cy="3178016"/>
          </a:xfrm>
          <a:prstGeom prst="rect">
            <a:avLst/>
          </a:prstGeom>
        </p:spPr>
      </p:pic>
    </p:spTree>
    <p:extLst>
      <p:ext uri="{BB962C8B-B14F-4D97-AF65-F5344CB8AC3E}">
        <p14:creationId xmlns:p14="http://schemas.microsoft.com/office/powerpoint/2010/main" val="53202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2F5D-C7D1-E147-CBE7-B90834DD27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BD4357-515C-3E0C-D772-50C92C3A8789}"/>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Methodology</a:t>
            </a:r>
            <a:r>
              <a:rPr lang="en-IN" dirty="0"/>
              <a:t> </a:t>
            </a:r>
            <a:endParaRPr lang="en-US" dirty="0"/>
          </a:p>
        </p:txBody>
      </p:sp>
      <p:sp>
        <p:nvSpPr>
          <p:cNvPr id="3" name="TextBox 2">
            <a:extLst>
              <a:ext uri="{FF2B5EF4-FFF2-40B4-BE49-F238E27FC236}">
                <a16:creationId xmlns:a16="http://schemas.microsoft.com/office/drawing/2014/main" id="{6C7408FC-3F34-6FFA-7865-F92E78893174}"/>
              </a:ext>
            </a:extLst>
          </p:cNvPr>
          <p:cNvSpPr txBox="1"/>
          <p:nvPr/>
        </p:nvSpPr>
        <p:spPr>
          <a:xfrm>
            <a:off x="1796509" y="924753"/>
            <a:ext cx="6254165" cy="2308324"/>
          </a:xfrm>
          <a:prstGeom prst="rect">
            <a:avLst/>
          </a:prstGeom>
          <a:noFill/>
        </p:spPr>
        <p:txBody>
          <a:bodyPr wrap="square">
            <a:spAutoFit/>
          </a:bodyPr>
          <a:lstStyle/>
          <a:p>
            <a:r>
              <a:rPr lang="en-US" b="1" dirty="0"/>
              <a:t>Scenario Based Approach </a:t>
            </a:r>
          </a:p>
          <a:p>
            <a:r>
              <a:rPr lang="en-US" b="1" dirty="0"/>
              <a:t>Study area selection</a:t>
            </a:r>
            <a:endParaRPr lang="en-US" dirty="0"/>
          </a:p>
          <a:p>
            <a:r>
              <a:rPr lang="en-US" dirty="0"/>
              <a:t>To understand EV behavior, a field study was conducted on a 30-meter stretch of Captain Gaur Marg Road in Delhi, a location with diverse, mixed traffic. The process involved data collection, PCU estimation, and traffic flow determination across different scenarios.</a:t>
            </a:r>
          </a:p>
          <a:p>
            <a:endParaRPr lang="en-US" dirty="0"/>
          </a:p>
        </p:txBody>
      </p:sp>
      <p:pic>
        <p:nvPicPr>
          <p:cNvPr id="4" name="image1.png" descr="A diagram of a traffic scheme&#10;&#10;AI-generated content may be incorrect.">
            <a:extLst>
              <a:ext uri="{FF2B5EF4-FFF2-40B4-BE49-F238E27FC236}">
                <a16:creationId xmlns:a16="http://schemas.microsoft.com/office/drawing/2014/main" id="{5EA53B28-9C7F-10ED-2532-EBCE98A889BE}"/>
              </a:ext>
            </a:extLst>
          </p:cNvPr>
          <p:cNvPicPr/>
          <p:nvPr/>
        </p:nvPicPr>
        <p:blipFill>
          <a:blip r:embed="rId2"/>
          <a:srcRect/>
          <a:stretch>
            <a:fillRect/>
          </a:stretch>
        </p:blipFill>
        <p:spPr>
          <a:xfrm>
            <a:off x="2333040" y="3545082"/>
            <a:ext cx="10308808" cy="4243805"/>
          </a:xfrm>
          <a:prstGeom prst="rect">
            <a:avLst/>
          </a:prstGeom>
          <a:ln/>
        </p:spPr>
      </p:pic>
      <p:pic>
        <p:nvPicPr>
          <p:cNvPr id="5" name="image22.png" descr="A map of a city&#10;&#10;AI-generated content may be incorrect.">
            <a:extLst>
              <a:ext uri="{FF2B5EF4-FFF2-40B4-BE49-F238E27FC236}">
                <a16:creationId xmlns:a16="http://schemas.microsoft.com/office/drawing/2014/main" id="{1E008827-3655-94C0-5699-105E03A0E631}"/>
              </a:ext>
            </a:extLst>
          </p:cNvPr>
          <p:cNvPicPr/>
          <p:nvPr/>
        </p:nvPicPr>
        <p:blipFill>
          <a:blip r:embed="rId3"/>
          <a:srcRect/>
          <a:stretch>
            <a:fillRect/>
          </a:stretch>
        </p:blipFill>
        <p:spPr>
          <a:xfrm>
            <a:off x="8193046" y="924753"/>
            <a:ext cx="4985334" cy="2985510"/>
          </a:xfrm>
          <a:prstGeom prst="rect">
            <a:avLst/>
          </a:prstGeom>
          <a:ln/>
        </p:spPr>
      </p:pic>
    </p:spTree>
    <p:extLst>
      <p:ext uri="{BB962C8B-B14F-4D97-AF65-F5344CB8AC3E}">
        <p14:creationId xmlns:p14="http://schemas.microsoft.com/office/powerpoint/2010/main" val="405421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CED7-9539-4345-BED2-7F8A425105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D816E8-9E0A-0027-52D1-03796B3B5526}"/>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Methodology</a:t>
            </a:r>
          </a:p>
        </p:txBody>
      </p:sp>
      <p:sp>
        <p:nvSpPr>
          <p:cNvPr id="3" name="TextBox 2">
            <a:extLst>
              <a:ext uri="{FF2B5EF4-FFF2-40B4-BE49-F238E27FC236}">
                <a16:creationId xmlns:a16="http://schemas.microsoft.com/office/drawing/2014/main" id="{28E324B2-E7BD-0B89-EF20-7166E9BE92DF}"/>
              </a:ext>
            </a:extLst>
          </p:cNvPr>
          <p:cNvSpPr txBox="1"/>
          <p:nvPr/>
        </p:nvSpPr>
        <p:spPr>
          <a:xfrm>
            <a:off x="1811197" y="1108586"/>
            <a:ext cx="3089458" cy="2862322"/>
          </a:xfrm>
          <a:prstGeom prst="rect">
            <a:avLst/>
          </a:prstGeom>
          <a:noFill/>
        </p:spPr>
        <p:txBody>
          <a:bodyPr wrap="square">
            <a:spAutoFit/>
          </a:bodyPr>
          <a:lstStyle/>
          <a:p>
            <a:r>
              <a:rPr lang="en-US" b="1" dirty="0"/>
              <a:t>Scenario Based Approach Defining Scenarios</a:t>
            </a:r>
          </a:p>
          <a:p>
            <a:r>
              <a:rPr lang="en-US" dirty="0"/>
              <a:t>The study analyzed a baseline 'Present Scenario' (5.73% EVs) and compared it against four hypothetical scenarios with progressively higher EV penetration, while keeping the total number of vehicles constant.</a:t>
            </a:r>
          </a:p>
        </p:txBody>
      </p:sp>
      <p:sp>
        <p:nvSpPr>
          <p:cNvPr id="5" name="TextBox 4">
            <a:extLst>
              <a:ext uri="{FF2B5EF4-FFF2-40B4-BE49-F238E27FC236}">
                <a16:creationId xmlns:a16="http://schemas.microsoft.com/office/drawing/2014/main" id="{F284F85B-A14F-D779-F676-E8A0B996C786}"/>
              </a:ext>
            </a:extLst>
          </p:cNvPr>
          <p:cNvSpPr txBox="1"/>
          <p:nvPr/>
        </p:nvSpPr>
        <p:spPr>
          <a:xfrm>
            <a:off x="15598275" y="2317587"/>
            <a:ext cx="5959364" cy="3416320"/>
          </a:xfrm>
          <a:prstGeom prst="rect">
            <a:avLst/>
          </a:prstGeom>
          <a:noFill/>
        </p:spPr>
        <p:txBody>
          <a:bodyPr wrap="square">
            <a:spAutoFit/>
          </a:bodyPr>
          <a:lstStyle/>
          <a:p>
            <a:pPr>
              <a:buNone/>
            </a:pPr>
            <a:r>
              <a:rPr lang="en-US" b="1" dirty="0"/>
              <a:t>Scenario 1</a:t>
            </a:r>
          </a:p>
          <a:p>
            <a:pPr>
              <a:buNone/>
            </a:pPr>
            <a:r>
              <a:rPr lang="en-US" dirty="0"/>
              <a:t>A modest 10% increase in the proportion of EVs within each vehicle category.</a:t>
            </a:r>
          </a:p>
          <a:p>
            <a:pPr>
              <a:buNone/>
            </a:pPr>
            <a:r>
              <a:rPr lang="en-US" b="1" dirty="0"/>
              <a:t>Scenario 2</a:t>
            </a:r>
          </a:p>
          <a:p>
            <a:pPr>
              <a:buNone/>
            </a:pPr>
            <a:r>
              <a:rPr lang="en-US" dirty="0"/>
              <a:t>A 20% increase in the EV proportion, reflecting stronger adoption trends.</a:t>
            </a:r>
          </a:p>
          <a:p>
            <a:pPr>
              <a:buNone/>
            </a:pPr>
            <a:r>
              <a:rPr lang="en-US" b="1" dirty="0"/>
              <a:t>Scenario 3</a:t>
            </a:r>
          </a:p>
          <a:p>
            <a:pPr>
              <a:buNone/>
            </a:pPr>
            <a:r>
              <a:rPr lang="en-US" dirty="0"/>
              <a:t>A significant 50% increase, modeling a future with mature EV market share.</a:t>
            </a:r>
          </a:p>
          <a:p>
            <a:pPr>
              <a:buNone/>
            </a:pPr>
            <a:r>
              <a:rPr lang="en-US" b="1" dirty="0"/>
              <a:t>Scenario 4</a:t>
            </a:r>
          </a:p>
          <a:p>
            <a:pPr>
              <a:buNone/>
            </a:pPr>
            <a:r>
              <a:rPr lang="en-US" dirty="0"/>
              <a:t>An aggressive 80% increase, simulating a near-total transition to electric mobility.</a:t>
            </a:r>
          </a:p>
        </p:txBody>
      </p:sp>
      <p:pic>
        <p:nvPicPr>
          <p:cNvPr id="4" name="image28.png" descr="A group of colorful rectangular objects with text&#10;&#10;AI-generated content may be incorrect.">
            <a:extLst>
              <a:ext uri="{FF2B5EF4-FFF2-40B4-BE49-F238E27FC236}">
                <a16:creationId xmlns:a16="http://schemas.microsoft.com/office/drawing/2014/main" id="{B02E9166-FADA-4482-BC45-B33A9B9DFB27}"/>
              </a:ext>
            </a:extLst>
          </p:cNvPr>
          <p:cNvPicPr/>
          <p:nvPr/>
        </p:nvPicPr>
        <p:blipFill>
          <a:blip r:embed="rId2"/>
          <a:srcRect t="15637"/>
          <a:stretch>
            <a:fillRect/>
          </a:stretch>
        </p:blipFill>
        <p:spPr>
          <a:xfrm>
            <a:off x="4900655" y="1084350"/>
            <a:ext cx="8263039" cy="2466474"/>
          </a:xfrm>
          <a:prstGeom prst="rect">
            <a:avLst/>
          </a:prstGeom>
          <a:ln/>
        </p:spPr>
      </p:pic>
      <p:pic>
        <p:nvPicPr>
          <p:cNvPr id="6" name="image12.png" descr="A graph of traffic composition&#10;&#10;AI-generated content may be incorrect.">
            <a:extLst>
              <a:ext uri="{FF2B5EF4-FFF2-40B4-BE49-F238E27FC236}">
                <a16:creationId xmlns:a16="http://schemas.microsoft.com/office/drawing/2014/main" id="{FA19CF94-171C-B2EA-04C6-48FBED8D361E}"/>
              </a:ext>
            </a:extLst>
          </p:cNvPr>
          <p:cNvPicPr/>
          <p:nvPr/>
        </p:nvPicPr>
        <p:blipFill>
          <a:blip r:embed="rId3"/>
          <a:srcRect/>
          <a:stretch>
            <a:fillRect/>
          </a:stretch>
        </p:blipFill>
        <p:spPr>
          <a:xfrm>
            <a:off x="2411970" y="4004585"/>
            <a:ext cx="5141646" cy="3310104"/>
          </a:xfrm>
          <a:prstGeom prst="rect">
            <a:avLst/>
          </a:prstGeom>
          <a:ln/>
        </p:spPr>
      </p:pic>
      <p:pic>
        <p:nvPicPr>
          <p:cNvPr id="7" name="image27.png" descr="A graph with numbers and a few different colored bars&#10;&#10;AI-generated content may be incorrect.">
            <a:extLst>
              <a:ext uri="{FF2B5EF4-FFF2-40B4-BE49-F238E27FC236}">
                <a16:creationId xmlns:a16="http://schemas.microsoft.com/office/drawing/2014/main" id="{0E9427E0-A52D-361D-20AC-DBC4C4749E39}"/>
              </a:ext>
            </a:extLst>
          </p:cNvPr>
          <p:cNvPicPr/>
          <p:nvPr/>
        </p:nvPicPr>
        <p:blipFill>
          <a:blip r:embed="rId4"/>
          <a:srcRect/>
          <a:stretch>
            <a:fillRect/>
          </a:stretch>
        </p:blipFill>
        <p:spPr>
          <a:xfrm>
            <a:off x="7769061" y="3993820"/>
            <a:ext cx="4997991" cy="3310103"/>
          </a:xfrm>
          <a:prstGeom prst="rect">
            <a:avLst/>
          </a:prstGeom>
          <a:ln/>
        </p:spPr>
      </p:pic>
    </p:spTree>
    <p:extLst>
      <p:ext uri="{BB962C8B-B14F-4D97-AF65-F5344CB8AC3E}">
        <p14:creationId xmlns:p14="http://schemas.microsoft.com/office/powerpoint/2010/main" val="347630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C002-6881-981F-E96B-18950E6622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312C69-0E97-1DC7-B8CA-D8A0F18B4946}"/>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Results</a:t>
            </a:r>
          </a:p>
        </p:txBody>
      </p:sp>
      <p:sp>
        <p:nvSpPr>
          <p:cNvPr id="3" name="TextBox 2">
            <a:extLst>
              <a:ext uri="{FF2B5EF4-FFF2-40B4-BE49-F238E27FC236}">
                <a16:creationId xmlns:a16="http://schemas.microsoft.com/office/drawing/2014/main" id="{D331E67C-44A9-8278-7A3E-33394C77F0E7}"/>
              </a:ext>
            </a:extLst>
          </p:cNvPr>
          <p:cNvSpPr txBox="1"/>
          <p:nvPr/>
        </p:nvSpPr>
        <p:spPr>
          <a:xfrm>
            <a:off x="1796508" y="1889867"/>
            <a:ext cx="4341144" cy="5355312"/>
          </a:xfrm>
          <a:prstGeom prst="rect">
            <a:avLst/>
          </a:prstGeom>
          <a:noFill/>
        </p:spPr>
        <p:txBody>
          <a:bodyPr wrap="square">
            <a:spAutoFit/>
          </a:bodyPr>
          <a:lstStyle/>
          <a:p>
            <a:pPr algn="just"/>
            <a:r>
              <a:rPr lang="en-US" b="1" dirty="0"/>
              <a:t>Average Speeds Rise with More EVs</a:t>
            </a:r>
          </a:p>
          <a:p>
            <a:pPr algn="just"/>
            <a:r>
              <a:rPr lang="en-US" dirty="0"/>
              <a:t>The speeds from present scenarios are used to determine the range for design speed of the vehicle types. Traffic modelling is performed to determine the average speeds of the vehicle types. </a:t>
            </a:r>
          </a:p>
          <a:p>
            <a:pPr algn="just"/>
            <a:endParaRPr lang="en-US" dirty="0"/>
          </a:p>
          <a:p>
            <a:pPr algn="just"/>
            <a:r>
              <a:rPr lang="en-US" dirty="0"/>
              <a:t>Traffic modeling showed a clear trend: </a:t>
            </a:r>
          </a:p>
          <a:p>
            <a:pPr algn="just"/>
            <a:r>
              <a:rPr lang="en-US" dirty="0"/>
              <a:t>As the percentage of EVs in the traffic mix increases from the present day to Scenario 4 (highest EV %), the average speed of most EV types also increases.</a:t>
            </a:r>
          </a:p>
          <a:p>
            <a:pPr algn="just"/>
            <a:endParaRPr lang="en-US" dirty="0"/>
          </a:p>
          <a:p>
            <a:pPr algn="just"/>
            <a:r>
              <a:rPr lang="en-US" dirty="0"/>
              <a:t>EV buses show the most significant speed increase, while EV cars, two-wheelers, and goods vehicles also get little faster. This suggests EVs contribute to a smoother, faster-flowing traffic stream.</a:t>
            </a:r>
          </a:p>
          <a:p>
            <a:pPr algn="just"/>
            <a:endParaRPr lang="en-US" dirty="0"/>
          </a:p>
        </p:txBody>
      </p:sp>
      <p:pic>
        <p:nvPicPr>
          <p:cNvPr id="4" name="image14.png" descr="A graph of different colored lines&#10;&#10;AI-generated content may be incorrect.">
            <a:extLst>
              <a:ext uri="{FF2B5EF4-FFF2-40B4-BE49-F238E27FC236}">
                <a16:creationId xmlns:a16="http://schemas.microsoft.com/office/drawing/2014/main" id="{70BD50A0-FBAD-A85D-B4DC-AFA7612F6CFB}"/>
              </a:ext>
            </a:extLst>
          </p:cNvPr>
          <p:cNvPicPr/>
          <p:nvPr/>
        </p:nvPicPr>
        <p:blipFill>
          <a:blip r:embed="rId2"/>
          <a:srcRect/>
          <a:stretch>
            <a:fillRect/>
          </a:stretch>
        </p:blipFill>
        <p:spPr>
          <a:xfrm>
            <a:off x="6510632" y="2177097"/>
            <a:ext cx="6667749" cy="4199641"/>
          </a:xfrm>
          <a:prstGeom prst="rect">
            <a:avLst/>
          </a:prstGeom>
          <a:ln/>
        </p:spPr>
      </p:pic>
    </p:spTree>
    <p:extLst>
      <p:ext uri="{BB962C8B-B14F-4D97-AF65-F5344CB8AC3E}">
        <p14:creationId xmlns:p14="http://schemas.microsoft.com/office/powerpoint/2010/main" val="197499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B3DF-757B-55F6-0F17-E267D17317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11B7B2-9CF5-1101-1AAD-B0F3DA0153BD}"/>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Analysis</a:t>
            </a:r>
          </a:p>
        </p:txBody>
      </p:sp>
      <p:sp>
        <p:nvSpPr>
          <p:cNvPr id="3" name="TextBox 2">
            <a:extLst>
              <a:ext uri="{FF2B5EF4-FFF2-40B4-BE49-F238E27FC236}">
                <a16:creationId xmlns:a16="http://schemas.microsoft.com/office/drawing/2014/main" id="{EC3E52CE-BA57-B151-F6F6-8BE375347269}"/>
              </a:ext>
            </a:extLst>
          </p:cNvPr>
          <p:cNvSpPr txBox="1"/>
          <p:nvPr/>
        </p:nvSpPr>
        <p:spPr>
          <a:xfrm>
            <a:off x="1823162" y="1491538"/>
            <a:ext cx="6951997" cy="4524315"/>
          </a:xfrm>
          <a:prstGeom prst="rect">
            <a:avLst/>
          </a:prstGeom>
          <a:noFill/>
        </p:spPr>
        <p:txBody>
          <a:bodyPr wrap="square">
            <a:spAutoFit/>
          </a:bodyPr>
          <a:lstStyle/>
          <a:p>
            <a:pPr algn="just"/>
            <a:r>
              <a:rPr lang="en-US" b="1" dirty="0"/>
              <a:t>PCU Estimation </a:t>
            </a:r>
            <a:endParaRPr lang="en-IN" dirty="0"/>
          </a:p>
          <a:p>
            <a:pPr algn="just"/>
            <a:endParaRPr lang="en-IN" dirty="0"/>
          </a:p>
          <a:p>
            <a:pPr algn="just"/>
            <a:r>
              <a:rPr lang="en-IN" dirty="0"/>
              <a:t>Firstly, the composition of traffic in all scenarios was defined. The total traffic volume count is kept same for all scenarios and compositions are varied. </a:t>
            </a:r>
          </a:p>
          <a:p>
            <a:pPr algn="just"/>
            <a:endParaRPr lang="en-IN" dirty="0"/>
          </a:p>
          <a:p>
            <a:pPr algn="just"/>
            <a:r>
              <a:rPr lang="en-IN" dirty="0"/>
              <a:t>Secondly the range for vehicle design speed is considered same for all scenarios. And the area of all vehicle types are studied.</a:t>
            </a:r>
          </a:p>
          <a:p>
            <a:pPr algn="just"/>
            <a:endParaRPr lang="en-IN" dirty="0"/>
          </a:p>
          <a:p>
            <a:pPr algn="just"/>
            <a:r>
              <a:rPr lang="en-IN" dirty="0"/>
              <a:t>Thirdly using traffic modelling  average speeds for all vehicle type is estimated under each scenario. The base data from the present scenario was the input for traffic modelling. For traffic modelling several assumptions were made. </a:t>
            </a:r>
          </a:p>
          <a:p>
            <a:pPr algn="just"/>
            <a:endParaRPr lang="en-IN" dirty="0"/>
          </a:p>
          <a:p>
            <a:pPr algn="just"/>
            <a:r>
              <a:rPr lang="en-IN" dirty="0"/>
              <a:t>Lastly using the following  formula (Speed-Area Method), PCUs for all vehicle types is estimated for each scenario. </a:t>
            </a:r>
            <a:endParaRPr lang="en-US" dirty="0"/>
          </a:p>
        </p:txBody>
      </p:sp>
      <p:graphicFrame>
        <p:nvGraphicFramePr>
          <p:cNvPr id="7" name="Table 6">
            <a:extLst>
              <a:ext uri="{FF2B5EF4-FFF2-40B4-BE49-F238E27FC236}">
                <a16:creationId xmlns:a16="http://schemas.microsoft.com/office/drawing/2014/main" id="{58D54E41-7C58-10AD-0460-F2D1E8FE3C44}"/>
              </a:ext>
            </a:extLst>
          </p:cNvPr>
          <p:cNvGraphicFramePr>
            <a:graphicFrameLocks noGrp="1"/>
          </p:cNvGraphicFramePr>
          <p:nvPr>
            <p:extLst>
              <p:ext uri="{D42A27DB-BD31-4B8C-83A1-F6EECF244321}">
                <p14:modId xmlns:p14="http://schemas.microsoft.com/office/powerpoint/2010/main" val="2927014322"/>
              </p:ext>
            </p:extLst>
          </p:nvPr>
        </p:nvGraphicFramePr>
        <p:xfrm>
          <a:off x="9025440" y="884239"/>
          <a:ext cx="4126288" cy="6950153"/>
        </p:xfrm>
        <a:graphic>
          <a:graphicData uri="http://schemas.openxmlformats.org/drawingml/2006/table">
            <a:tbl>
              <a:tblPr>
                <a:tableStyleId>{5C22544A-7EE6-4342-B048-85BDC9FD1C3A}</a:tableStyleId>
              </a:tblPr>
              <a:tblGrid>
                <a:gridCol w="783472">
                  <a:extLst>
                    <a:ext uri="{9D8B030D-6E8A-4147-A177-3AD203B41FA5}">
                      <a16:colId xmlns:a16="http://schemas.microsoft.com/office/drawing/2014/main" val="1155923463"/>
                    </a:ext>
                  </a:extLst>
                </a:gridCol>
                <a:gridCol w="887936">
                  <a:extLst>
                    <a:ext uri="{9D8B030D-6E8A-4147-A177-3AD203B41FA5}">
                      <a16:colId xmlns:a16="http://schemas.microsoft.com/office/drawing/2014/main" val="2552995845"/>
                    </a:ext>
                  </a:extLst>
                </a:gridCol>
                <a:gridCol w="783472">
                  <a:extLst>
                    <a:ext uri="{9D8B030D-6E8A-4147-A177-3AD203B41FA5}">
                      <a16:colId xmlns:a16="http://schemas.microsoft.com/office/drawing/2014/main" val="2070725642"/>
                    </a:ext>
                  </a:extLst>
                </a:gridCol>
                <a:gridCol w="887936">
                  <a:extLst>
                    <a:ext uri="{9D8B030D-6E8A-4147-A177-3AD203B41FA5}">
                      <a16:colId xmlns:a16="http://schemas.microsoft.com/office/drawing/2014/main" val="461969511"/>
                    </a:ext>
                  </a:extLst>
                </a:gridCol>
                <a:gridCol w="783472">
                  <a:extLst>
                    <a:ext uri="{9D8B030D-6E8A-4147-A177-3AD203B41FA5}">
                      <a16:colId xmlns:a16="http://schemas.microsoft.com/office/drawing/2014/main" val="2039085432"/>
                    </a:ext>
                  </a:extLst>
                </a:gridCol>
              </a:tblGrid>
              <a:tr h="317085">
                <a:tc>
                  <a:txBody>
                    <a:bodyPr/>
                    <a:lstStyle/>
                    <a:p>
                      <a:pPr algn="ctr">
                        <a:lnSpc>
                          <a:spcPct val="100000"/>
                        </a:lnSpc>
                        <a:buNone/>
                      </a:pPr>
                      <a:r>
                        <a:rPr lang="en-IN" sz="1200" b="1" dirty="0">
                          <a:effectLst/>
                        </a:rPr>
                        <a:t>Vehicle Type</a:t>
                      </a:r>
                      <a:endParaRPr lang="en-IN" sz="12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lnSpc>
                          <a:spcPct val="100000"/>
                        </a:lnSpc>
                        <a:buNone/>
                      </a:pPr>
                      <a:r>
                        <a:rPr lang="en-IN" sz="1200" b="1" dirty="0">
                          <a:effectLst/>
                        </a:rPr>
                        <a:t>EV</a:t>
                      </a:r>
                      <a:endParaRPr lang="en-IN" sz="12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IN"/>
                    </a:p>
                  </a:txBody>
                  <a:tcPr/>
                </a:tc>
                <a:tc gridSpan="2">
                  <a:txBody>
                    <a:bodyPr/>
                    <a:lstStyle/>
                    <a:p>
                      <a:pPr algn="ctr">
                        <a:lnSpc>
                          <a:spcPct val="100000"/>
                        </a:lnSpc>
                        <a:buNone/>
                      </a:pPr>
                      <a:r>
                        <a:rPr lang="en-IN" sz="1200" b="1" dirty="0">
                          <a:effectLst/>
                        </a:rPr>
                        <a:t>Non-EV</a:t>
                      </a:r>
                      <a:endParaRPr lang="en-IN" sz="12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IN"/>
                    </a:p>
                  </a:txBody>
                  <a:tcPr/>
                </a:tc>
                <a:extLst>
                  <a:ext uri="{0D108BD9-81ED-4DB2-BD59-A6C34878D82A}">
                    <a16:rowId xmlns:a16="http://schemas.microsoft.com/office/drawing/2014/main" val="4100186428"/>
                  </a:ext>
                </a:extLst>
              </a:tr>
              <a:tr h="403239">
                <a:tc>
                  <a:txBody>
                    <a:bodyPr/>
                    <a:lstStyle/>
                    <a:p>
                      <a:pPr algn="ctr">
                        <a:lnSpc>
                          <a:spcPct val="100000"/>
                        </a:lnSpc>
                        <a:buNone/>
                      </a:pPr>
                      <a:r>
                        <a:rPr lang="en-IN" sz="1200" b="0">
                          <a:effectLst/>
                        </a:rPr>
                        <a:t> </a:t>
                      </a:r>
                      <a:endParaRPr lang="en-IN" sz="1200" b="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0000"/>
                        </a:lnSpc>
                        <a:buNone/>
                      </a:pPr>
                      <a:r>
                        <a:rPr lang="en-IN" sz="1100" b="1" dirty="0">
                          <a:effectLst/>
                        </a:rPr>
                        <a:t>Description</a:t>
                      </a:r>
                      <a:endParaRPr lang="en-IN" sz="11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0000"/>
                        </a:lnSpc>
                        <a:buNone/>
                      </a:pPr>
                      <a:r>
                        <a:rPr lang="en-IN" sz="1100" b="1" dirty="0">
                          <a:effectLst/>
                        </a:rPr>
                        <a:t>Average Area(</a:t>
                      </a:r>
                      <a:r>
                        <a:rPr lang="en-IN" sz="1100" b="1" dirty="0" err="1">
                          <a:effectLst/>
                        </a:rPr>
                        <a:t>sq.m</a:t>
                      </a:r>
                      <a:r>
                        <a:rPr lang="en-IN" sz="1100" b="1" dirty="0">
                          <a:effectLst/>
                        </a:rPr>
                        <a:t>)</a:t>
                      </a:r>
                      <a:endParaRPr lang="en-IN" sz="11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0000"/>
                        </a:lnSpc>
                        <a:buNone/>
                      </a:pPr>
                      <a:r>
                        <a:rPr lang="en-IN" sz="1100" b="1" dirty="0">
                          <a:effectLst/>
                        </a:rPr>
                        <a:t>Description</a:t>
                      </a:r>
                      <a:endParaRPr lang="en-IN" sz="1100" b="1" dirty="0">
                        <a:effectLst/>
                        <a:latin typeface="Arial" panose="020B0604020202020204" pitchFamily="34" charset="0"/>
                        <a:ea typeface="Arial" panose="020B0604020202020204" pitchFamily="34" charset="0"/>
                      </a:endParaRPr>
                    </a:p>
                  </a:txBody>
                  <a:tcPr marL="19657" marR="19657"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0000"/>
                        </a:lnSpc>
                        <a:buNone/>
                      </a:pPr>
                      <a:r>
                        <a:rPr lang="en-IN" sz="1100" b="1" dirty="0">
                          <a:effectLst/>
                        </a:rPr>
                        <a:t>Average Area(</a:t>
                      </a:r>
                      <a:r>
                        <a:rPr lang="en-IN" sz="1100" b="1" dirty="0" err="1">
                          <a:effectLst/>
                        </a:rPr>
                        <a:t>sq.m</a:t>
                      </a:r>
                      <a:r>
                        <a:rPr lang="en-IN" sz="1100" b="1" dirty="0">
                          <a:effectLst/>
                        </a:rPr>
                        <a:t>)</a:t>
                      </a:r>
                      <a:endParaRPr lang="en-IN" sz="1100" b="1" dirty="0">
                        <a:effectLst/>
                        <a:latin typeface="Arial" panose="020B0604020202020204" pitchFamily="34" charset="0"/>
                        <a:ea typeface="Arial" panose="020B0604020202020204" pitchFamily="34" charset="0"/>
                      </a:endParaRPr>
                    </a:p>
                  </a:txBody>
                  <a:tcPr marL="0" marR="0" marT="19657" marB="19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515174343"/>
                  </a:ext>
                </a:extLst>
              </a:tr>
              <a:tr h="1023640">
                <a:tc>
                  <a:txBody>
                    <a:bodyPr/>
                    <a:lstStyle/>
                    <a:p>
                      <a:pPr algn="ctr">
                        <a:lnSpc>
                          <a:spcPct val="115000"/>
                        </a:lnSpc>
                        <a:buNone/>
                      </a:pPr>
                      <a:r>
                        <a:rPr lang="en-IN" sz="1200" b="1" dirty="0">
                          <a:effectLst/>
                        </a:rPr>
                        <a:t>Two Wheeler</a:t>
                      </a:r>
                      <a:endParaRPr lang="en-IN" sz="1200" b="1"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1.391081</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a:effectLst/>
                        </a:rPr>
                        <a:t>1.3338632</a:t>
                      </a:r>
                      <a:endParaRPr lang="en-IN" sz="120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36017343"/>
                  </a:ext>
                </a:extLst>
              </a:tr>
              <a:tr h="1023640">
                <a:tc>
                  <a:txBody>
                    <a:bodyPr/>
                    <a:lstStyle/>
                    <a:p>
                      <a:pPr algn="ctr">
                        <a:lnSpc>
                          <a:spcPct val="115000"/>
                        </a:lnSpc>
                        <a:buNone/>
                      </a:pPr>
                      <a:r>
                        <a:rPr lang="en-IN" sz="1200" b="1" dirty="0">
                          <a:effectLst/>
                        </a:rPr>
                        <a:t>Car</a:t>
                      </a:r>
                      <a:endParaRPr lang="en-IN" sz="1200" b="1"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6.3625</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5.8205555</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36613374"/>
                  </a:ext>
                </a:extLst>
              </a:tr>
              <a:tr h="1023640">
                <a:tc>
                  <a:txBody>
                    <a:bodyPr/>
                    <a:lstStyle/>
                    <a:p>
                      <a:pPr algn="ctr">
                        <a:lnSpc>
                          <a:spcPct val="115000"/>
                        </a:lnSpc>
                        <a:buNone/>
                      </a:pPr>
                      <a:r>
                        <a:rPr lang="en-IN" sz="1200" b="1">
                          <a:effectLst/>
                        </a:rPr>
                        <a:t>Bus</a:t>
                      </a:r>
                      <a:endParaRPr lang="en-IN" sz="1200" b="1">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a:effectLst/>
                        </a:rPr>
                        <a:t>28.4425</a:t>
                      </a:r>
                      <a:endParaRPr lang="en-IN" sz="120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23.6108</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654754341"/>
                  </a:ext>
                </a:extLst>
              </a:tr>
              <a:tr h="1023640">
                <a:tc>
                  <a:txBody>
                    <a:bodyPr/>
                    <a:lstStyle/>
                    <a:p>
                      <a:pPr algn="ctr">
                        <a:lnSpc>
                          <a:spcPct val="115000"/>
                        </a:lnSpc>
                        <a:buNone/>
                      </a:pPr>
                      <a:r>
                        <a:rPr lang="en-IN" sz="1200" b="1">
                          <a:effectLst/>
                        </a:rPr>
                        <a:t>LCV G</a:t>
                      </a:r>
                      <a:endParaRPr lang="en-IN" sz="1200" b="1">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a:effectLst/>
                        </a:rPr>
                        <a:t>5.7</a:t>
                      </a:r>
                      <a:endParaRPr lang="en-IN" sz="120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8.1023</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38017552"/>
                  </a:ext>
                </a:extLst>
              </a:tr>
              <a:tr h="1023640">
                <a:tc>
                  <a:txBody>
                    <a:bodyPr/>
                    <a:lstStyle/>
                    <a:p>
                      <a:pPr algn="ctr">
                        <a:lnSpc>
                          <a:spcPct val="115000"/>
                        </a:lnSpc>
                        <a:buNone/>
                      </a:pPr>
                      <a:r>
                        <a:rPr lang="en-IN" sz="1200" b="1" dirty="0">
                          <a:effectLst/>
                        </a:rPr>
                        <a:t>LCV P</a:t>
                      </a:r>
                    </a:p>
                    <a:p>
                      <a:pPr algn="ctr">
                        <a:lnSpc>
                          <a:spcPct val="115000"/>
                        </a:lnSpc>
                        <a:buNone/>
                      </a:pPr>
                      <a:r>
                        <a:rPr lang="en-IN" sz="1200" b="1" dirty="0">
                          <a:effectLst/>
                        </a:rPr>
                        <a:t>(EV Auto)</a:t>
                      </a:r>
                      <a:endParaRPr lang="en-IN" sz="1200" b="1"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a:effectLst/>
                        </a:rPr>
                        <a:t>2.755155</a:t>
                      </a:r>
                      <a:endParaRPr lang="en-IN" sz="120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3.4554</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33102719"/>
                  </a:ext>
                </a:extLst>
              </a:tr>
              <a:tr h="1023640">
                <a:tc>
                  <a:txBody>
                    <a:bodyPr/>
                    <a:lstStyle/>
                    <a:p>
                      <a:pPr algn="ctr">
                        <a:lnSpc>
                          <a:spcPct val="115000"/>
                        </a:lnSpc>
                        <a:buNone/>
                      </a:pPr>
                      <a:r>
                        <a:rPr lang="en-IN" sz="1200" b="1" dirty="0">
                          <a:effectLst/>
                        </a:rPr>
                        <a:t>E- rick</a:t>
                      </a:r>
                      <a:endParaRPr lang="en-IN" sz="1200" b="1"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lnSpc>
                          <a:spcPct val="115000"/>
                        </a:lnSpc>
                        <a:buNone/>
                      </a:pPr>
                      <a:endParaRPr lang="en-IN" sz="1200" dirty="0">
                        <a:effectLst/>
                        <a:latin typeface="Arial" panose="020B0604020202020204" pitchFamily="34" charset="0"/>
                      </a:endParaRPr>
                    </a:p>
                  </a:txBody>
                  <a:tcPr marL="49141" marR="49141" marT="49141" marB="49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a:effectLst/>
                        </a:rPr>
                        <a:t>2.6683</a:t>
                      </a:r>
                      <a:endParaRPr lang="en-IN" sz="120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15000"/>
                        </a:lnSpc>
                        <a:buNone/>
                      </a:pPr>
                      <a:r>
                        <a:rPr lang="en-IN" sz="1200" dirty="0">
                          <a:effectLst/>
                        </a:rPr>
                        <a:t>-</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buNone/>
                      </a:pPr>
                      <a:r>
                        <a:rPr lang="en-IN" sz="1200" dirty="0">
                          <a:effectLst/>
                        </a:rPr>
                        <a:t>-</a:t>
                      </a:r>
                      <a:endParaRPr lang="en-IN" sz="1200" dirty="0">
                        <a:effectLst/>
                        <a:latin typeface="Arial" panose="020B0604020202020204" pitchFamily="34" charset="0"/>
                        <a:ea typeface="Arial" panose="020B0604020202020204" pitchFamily="34" charset="0"/>
                      </a:endParaRPr>
                    </a:p>
                  </a:txBody>
                  <a:tcPr marL="19657" marR="19657" marT="19657" marB="19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06755444"/>
                  </a:ext>
                </a:extLst>
              </a:tr>
            </a:tbl>
          </a:graphicData>
        </a:graphic>
      </p:graphicFrame>
      <p:pic>
        <p:nvPicPr>
          <p:cNvPr id="1046" name="image17.jpg">
            <a:extLst>
              <a:ext uri="{FF2B5EF4-FFF2-40B4-BE49-F238E27FC236}">
                <a16:creationId xmlns:a16="http://schemas.microsoft.com/office/drawing/2014/main" id="{336288EB-67F0-8CB4-C928-F5DC23E9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137" y="1837469"/>
            <a:ext cx="816555" cy="725374"/>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age24.png">
            <a:extLst>
              <a:ext uri="{FF2B5EF4-FFF2-40B4-BE49-F238E27FC236}">
                <a16:creationId xmlns:a16="http://schemas.microsoft.com/office/drawing/2014/main" id="{0FF479E1-F6DD-5E36-45CC-8B7A66F66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4845" y="1867820"/>
            <a:ext cx="952500" cy="6318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image23.jpg">
            <a:extLst>
              <a:ext uri="{FF2B5EF4-FFF2-40B4-BE49-F238E27FC236}">
                <a16:creationId xmlns:a16="http://schemas.microsoft.com/office/drawing/2014/main" id="{9B7A2F2A-91DC-7ECB-378A-1B2E6CA9B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2039" y="2914721"/>
            <a:ext cx="846653" cy="6364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age25.jpg">
            <a:extLst>
              <a:ext uri="{FF2B5EF4-FFF2-40B4-BE49-F238E27FC236}">
                <a16:creationId xmlns:a16="http://schemas.microsoft.com/office/drawing/2014/main" id="{5D54DF35-BCBB-D675-4508-AD2D356F5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3176" y="2966634"/>
            <a:ext cx="804066" cy="501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age6.jpg">
            <a:extLst>
              <a:ext uri="{FF2B5EF4-FFF2-40B4-BE49-F238E27FC236}">
                <a16:creationId xmlns:a16="http://schemas.microsoft.com/office/drawing/2014/main" id="{AE372F73-BB55-14D2-A110-0FA344B73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0363" y="3824312"/>
            <a:ext cx="800100" cy="884238"/>
          </a:xfrm>
          <a:prstGeom prst="rect">
            <a:avLst/>
          </a:prstGeom>
          <a:noFill/>
          <a:extLst>
            <a:ext uri="{909E8E84-426E-40DD-AFC4-6F175D3DCCD1}">
              <a14:hiddenFill xmlns:a14="http://schemas.microsoft.com/office/drawing/2010/main">
                <a:solidFill>
                  <a:srgbClr val="FFFFFF"/>
                </a:solidFill>
              </a14:hiddenFill>
            </a:ext>
          </a:extLst>
        </p:spPr>
      </p:pic>
      <p:pic>
        <p:nvPicPr>
          <p:cNvPr id="1041" name="image15.jpg">
            <a:extLst>
              <a:ext uri="{FF2B5EF4-FFF2-40B4-BE49-F238E27FC236}">
                <a16:creationId xmlns:a16="http://schemas.microsoft.com/office/drawing/2014/main" id="{E8B765A5-1EC4-CBBE-6613-7EAC5C2C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3176" y="3933708"/>
            <a:ext cx="840566" cy="6318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image16.jpg">
            <a:extLst>
              <a:ext uri="{FF2B5EF4-FFF2-40B4-BE49-F238E27FC236}">
                <a16:creationId xmlns:a16="http://schemas.microsoft.com/office/drawing/2014/main" id="{D13480A2-BE06-1517-8046-CC12958122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2948" y="5007851"/>
            <a:ext cx="854221" cy="573752"/>
          </a:xfrm>
          <a:prstGeom prst="rect">
            <a:avLst/>
          </a:prstGeom>
          <a:noFill/>
          <a:extLst>
            <a:ext uri="{909E8E84-426E-40DD-AFC4-6F175D3DCCD1}">
              <a14:hiddenFill xmlns:a14="http://schemas.microsoft.com/office/drawing/2010/main">
                <a:solidFill>
                  <a:srgbClr val="FFFFFF"/>
                </a:solidFill>
              </a14:hiddenFill>
            </a:ext>
          </a:extLst>
        </p:spPr>
      </p:pic>
      <p:pic>
        <p:nvPicPr>
          <p:cNvPr id="1039" name="image21.jpg">
            <a:extLst>
              <a:ext uri="{FF2B5EF4-FFF2-40B4-BE49-F238E27FC236}">
                <a16:creationId xmlns:a16="http://schemas.microsoft.com/office/drawing/2014/main" id="{9D6BF8FB-8F87-F17A-D37C-5A7615A819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90358" y="5022933"/>
            <a:ext cx="872923" cy="5586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image10.png">
            <a:extLst>
              <a:ext uri="{FF2B5EF4-FFF2-40B4-BE49-F238E27FC236}">
                <a16:creationId xmlns:a16="http://schemas.microsoft.com/office/drawing/2014/main" id="{B7288642-184D-BEC3-DA00-951F2BE213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8497" y="6026560"/>
            <a:ext cx="810286" cy="607374"/>
          </a:xfrm>
          <a:prstGeom prst="rect">
            <a:avLst/>
          </a:prstGeom>
          <a:noFill/>
          <a:extLst>
            <a:ext uri="{909E8E84-426E-40DD-AFC4-6F175D3DCCD1}">
              <a14:hiddenFill xmlns:a14="http://schemas.microsoft.com/office/drawing/2010/main">
                <a:solidFill>
                  <a:srgbClr val="FFFFFF"/>
                </a:solidFill>
              </a14:hiddenFill>
            </a:ext>
          </a:extLst>
        </p:spPr>
      </p:pic>
      <p:pic>
        <p:nvPicPr>
          <p:cNvPr id="1037" name="image19.jpg">
            <a:extLst>
              <a:ext uri="{FF2B5EF4-FFF2-40B4-BE49-F238E27FC236}">
                <a16:creationId xmlns:a16="http://schemas.microsoft.com/office/drawing/2014/main" id="{3B24B1BE-5E6B-924F-9102-5E09BE18BB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83067" y="6012562"/>
            <a:ext cx="904278" cy="6073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image7.jpg">
            <a:extLst>
              <a:ext uri="{FF2B5EF4-FFF2-40B4-BE49-F238E27FC236}">
                <a16:creationId xmlns:a16="http://schemas.microsoft.com/office/drawing/2014/main" id="{BEF85E27-6335-B447-42BD-A78B196897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3738" y="7038140"/>
            <a:ext cx="864953" cy="5737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CBFBDAE-D5CC-F5DD-1DFF-63BBB733DC7F}"/>
              </a:ext>
            </a:extLst>
          </p:cNvPr>
          <p:cNvSpPr txBox="1"/>
          <p:nvPr/>
        </p:nvSpPr>
        <p:spPr>
          <a:xfrm>
            <a:off x="4102051" y="6014181"/>
            <a:ext cx="3198832" cy="369332"/>
          </a:xfrm>
          <a:prstGeom prst="rect">
            <a:avLst/>
          </a:prstGeom>
          <a:noFill/>
        </p:spPr>
        <p:txBody>
          <a:bodyPr wrap="square">
            <a:spAutoFit/>
          </a:bodyPr>
          <a:lstStyle/>
          <a:p>
            <a:r>
              <a:rPr lang="en-IN" b="1" dirty="0" err="1">
                <a:latin typeface="Arial" panose="020B0604020202020204" pitchFamily="34" charset="0"/>
                <a:ea typeface="Arial" panose="020B0604020202020204" pitchFamily="34" charset="0"/>
              </a:rPr>
              <a:t>PCUi</a:t>
            </a:r>
            <a:r>
              <a:rPr lang="en-IN" b="1" dirty="0">
                <a:latin typeface="Arial" panose="020B0604020202020204" pitchFamily="34" charset="0"/>
                <a:ea typeface="Arial" panose="020B0604020202020204" pitchFamily="34" charset="0"/>
              </a:rPr>
              <a:t> = (</a:t>
            </a:r>
            <a:r>
              <a:rPr lang="en-IN" b="1" dirty="0" err="1">
                <a:latin typeface="Arial" panose="020B0604020202020204" pitchFamily="34" charset="0"/>
                <a:ea typeface="Arial" panose="020B0604020202020204" pitchFamily="34" charset="0"/>
              </a:rPr>
              <a:t>Vc</a:t>
            </a:r>
            <a:r>
              <a:rPr lang="en-IN" b="1" dirty="0">
                <a:latin typeface="Arial" panose="020B0604020202020204" pitchFamily="34" charset="0"/>
                <a:ea typeface="Arial" panose="020B0604020202020204" pitchFamily="34" charset="0"/>
              </a:rPr>
              <a:t>/Vi) / (Ac/Ai).</a:t>
            </a:r>
            <a:endParaRPr lang="en-IN" b="1" dirty="0"/>
          </a:p>
        </p:txBody>
      </p:sp>
      <p:sp>
        <p:nvSpPr>
          <p:cNvPr id="11" name="TextBox 10">
            <a:extLst>
              <a:ext uri="{FF2B5EF4-FFF2-40B4-BE49-F238E27FC236}">
                <a16:creationId xmlns:a16="http://schemas.microsoft.com/office/drawing/2014/main" id="{FE777160-D9A5-52EF-DF58-AA4DD2A8210D}"/>
              </a:ext>
            </a:extLst>
          </p:cNvPr>
          <p:cNvSpPr txBox="1"/>
          <p:nvPr/>
        </p:nvSpPr>
        <p:spPr>
          <a:xfrm>
            <a:off x="1823162" y="6502661"/>
            <a:ext cx="6951997" cy="646331"/>
          </a:xfrm>
          <a:prstGeom prst="rect">
            <a:avLst/>
          </a:prstGeom>
          <a:noFill/>
        </p:spPr>
        <p:txBody>
          <a:bodyPr wrap="square">
            <a:spAutoFit/>
          </a:bodyPr>
          <a:lstStyle/>
          <a:p>
            <a:pPr algn="just"/>
            <a:r>
              <a:rPr lang="en-US" dirty="0" err="1"/>
              <a:t>Vc</a:t>
            </a:r>
            <a:r>
              <a:rPr lang="en-US" dirty="0"/>
              <a:t> and Vi are the average speeds  of the passenger car and the vehicle type </a:t>
            </a:r>
            <a:r>
              <a:rPr lang="en-US" dirty="0" err="1"/>
              <a:t>i</a:t>
            </a:r>
            <a:r>
              <a:rPr lang="en-US" dirty="0"/>
              <a:t> respectively. Similarly, Ac and Ai are the areas. </a:t>
            </a:r>
          </a:p>
        </p:txBody>
      </p:sp>
    </p:spTree>
    <p:extLst>
      <p:ext uri="{BB962C8B-B14F-4D97-AF65-F5344CB8AC3E}">
        <p14:creationId xmlns:p14="http://schemas.microsoft.com/office/powerpoint/2010/main" val="247194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158E-1354-B93E-A5D8-2F4F9B3459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CD4D34-FD99-2444-73A6-9A715440E51D}"/>
              </a:ext>
            </a:extLst>
          </p:cNvPr>
          <p:cNvSpPr txBox="1"/>
          <p:nvPr/>
        </p:nvSpPr>
        <p:spPr>
          <a:xfrm>
            <a:off x="1796508" y="264693"/>
            <a:ext cx="11381872" cy="523220"/>
          </a:xfrm>
          <a:prstGeom prst="rect">
            <a:avLst/>
          </a:prstGeom>
          <a:solidFill>
            <a:schemeClr val="accent3"/>
          </a:solidFill>
        </p:spPr>
        <p:txBody>
          <a:bodyPr wrap="square" rtlCol="0">
            <a:spAutoFit/>
          </a:bodyPr>
          <a:lstStyle>
            <a:defPPr>
              <a:defRPr lang="en-US"/>
            </a:defPPr>
            <a:lvl1pPr>
              <a:defRPr sz="2800" b="1">
                <a:solidFill>
                  <a:schemeClr val="accent6"/>
                </a:solidFill>
              </a:defRPr>
            </a:lvl1pPr>
          </a:lstStyle>
          <a:p>
            <a:r>
              <a:rPr lang="en-US" dirty="0"/>
              <a:t>Results</a:t>
            </a:r>
          </a:p>
        </p:txBody>
      </p:sp>
      <p:sp>
        <p:nvSpPr>
          <p:cNvPr id="3" name="TextBox 2">
            <a:extLst>
              <a:ext uri="{FF2B5EF4-FFF2-40B4-BE49-F238E27FC236}">
                <a16:creationId xmlns:a16="http://schemas.microsoft.com/office/drawing/2014/main" id="{16E509B7-1054-5C0B-C833-7889E78A3DBF}"/>
              </a:ext>
            </a:extLst>
          </p:cNvPr>
          <p:cNvSpPr txBox="1"/>
          <p:nvPr/>
        </p:nvSpPr>
        <p:spPr>
          <a:xfrm>
            <a:off x="2001045" y="1020334"/>
            <a:ext cx="4762249" cy="7017306"/>
          </a:xfrm>
          <a:prstGeom prst="rect">
            <a:avLst/>
          </a:prstGeom>
          <a:noFill/>
        </p:spPr>
        <p:txBody>
          <a:bodyPr wrap="square">
            <a:spAutoFit/>
          </a:bodyPr>
          <a:lstStyle/>
          <a:p>
            <a:pPr algn="just"/>
            <a:r>
              <a:rPr lang="en-US" b="1" dirty="0"/>
              <a:t>The Impact of EVs (PCU) Changes with Volume</a:t>
            </a:r>
          </a:p>
          <a:p>
            <a:pPr algn="just"/>
            <a:r>
              <a:rPr lang="en-US" dirty="0"/>
              <a:t>Passenger Car Unit (PCU) measures a vehicle's impact on traffic flow relative to a car (PCU=1). The analysis revealed that an EV's </a:t>
            </a:r>
            <a:r>
              <a:rPr lang="en-US" dirty="0">
                <a:solidFill>
                  <a:srgbClr val="FF0000"/>
                </a:solidFill>
              </a:rPr>
              <a:t>PCU isn't static</a:t>
            </a:r>
            <a:r>
              <a:rPr lang="en-US" dirty="0"/>
              <a:t>; it changes based on how many of them are on the road and their speeds.</a:t>
            </a:r>
          </a:p>
          <a:p>
            <a:pPr algn="just"/>
            <a:endParaRPr lang="en-US" dirty="0"/>
          </a:p>
          <a:p>
            <a:pPr algn="just"/>
            <a:r>
              <a:rPr lang="en-US" dirty="0"/>
              <a:t>Key Insight: For </a:t>
            </a:r>
            <a:r>
              <a:rPr lang="en-US" dirty="0">
                <a:solidFill>
                  <a:srgbClr val="FF0000"/>
                </a:solidFill>
              </a:rPr>
              <a:t>EV Buses and LCV Goods</a:t>
            </a:r>
            <a:r>
              <a:rPr lang="en-US" dirty="0"/>
              <a:t>, as their numbers increase, their individual impact on traffic (PCU) decreases significantly. This suggests they </a:t>
            </a:r>
            <a:r>
              <a:rPr lang="en-US" dirty="0">
                <a:solidFill>
                  <a:srgbClr val="FF0000"/>
                </a:solidFill>
              </a:rPr>
              <a:t>integrate more efficiently at higher volumes.</a:t>
            </a:r>
          </a:p>
          <a:p>
            <a:pPr algn="just"/>
            <a:endParaRPr lang="en-US" dirty="0"/>
          </a:p>
          <a:p>
            <a:pPr algn="just"/>
            <a:r>
              <a:rPr lang="en-US" b="1" dirty="0"/>
              <a:t>Comparison with guidelines </a:t>
            </a:r>
          </a:p>
          <a:p>
            <a:pPr algn="just"/>
            <a:r>
              <a:rPr lang="en-IN" dirty="0"/>
              <a:t>When compared to the conventional PCU values given in Indo HCM, there is a </a:t>
            </a:r>
            <a:r>
              <a:rPr lang="en-IN" dirty="0">
                <a:solidFill>
                  <a:srgbClr val="FF0000"/>
                </a:solidFill>
              </a:rPr>
              <a:t>variance in values for buses and LCV goods</a:t>
            </a:r>
            <a:r>
              <a:rPr lang="en-IN" dirty="0"/>
              <a:t>.  </a:t>
            </a:r>
          </a:p>
          <a:p>
            <a:pPr algn="just"/>
            <a:r>
              <a:rPr lang="en-IN" dirty="0"/>
              <a:t>This is most likely </a:t>
            </a:r>
            <a:r>
              <a:rPr lang="en-IN" dirty="0">
                <a:solidFill>
                  <a:srgbClr val="FF0000"/>
                </a:solidFill>
              </a:rPr>
              <a:t>owing to evolutions in vehicle design, speed, and performance </a:t>
            </a:r>
            <a:r>
              <a:rPr lang="en-IN" dirty="0"/>
              <a:t>over time.  Indo HCM, as the most recent version, is more accurate and relevant to the current situation.</a:t>
            </a:r>
            <a:endParaRPr lang="en-US" dirty="0"/>
          </a:p>
          <a:p>
            <a:pPr algn="just"/>
            <a:endParaRPr lang="en-US" dirty="0"/>
          </a:p>
        </p:txBody>
      </p:sp>
      <p:pic>
        <p:nvPicPr>
          <p:cNvPr id="4" name="image26.png" descr="A graph of different colored lines&#10;&#10;AI-generated content may be incorrect.">
            <a:extLst>
              <a:ext uri="{FF2B5EF4-FFF2-40B4-BE49-F238E27FC236}">
                <a16:creationId xmlns:a16="http://schemas.microsoft.com/office/drawing/2014/main" id="{53853111-FC90-89E0-E9DD-225CA100A141}"/>
              </a:ext>
            </a:extLst>
          </p:cNvPr>
          <p:cNvPicPr/>
          <p:nvPr/>
        </p:nvPicPr>
        <p:blipFill>
          <a:blip r:embed="rId2"/>
          <a:srcRect/>
          <a:stretch>
            <a:fillRect/>
          </a:stretch>
        </p:blipFill>
        <p:spPr>
          <a:xfrm>
            <a:off x="7052052" y="928839"/>
            <a:ext cx="6126328" cy="3137836"/>
          </a:xfrm>
          <a:prstGeom prst="rect">
            <a:avLst/>
          </a:prstGeom>
          <a:ln/>
        </p:spPr>
      </p:pic>
      <p:pic>
        <p:nvPicPr>
          <p:cNvPr id="5" name="image5.png" descr="A graph of different types of vehicles&#10;&#10;AI-generated content may be incorrect.">
            <a:extLst>
              <a:ext uri="{FF2B5EF4-FFF2-40B4-BE49-F238E27FC236}">
                <a16:creationId xmlns:a16="http://schemas.microsoft.com/office/drawing/2014/main" id="{85FC8063-DCED-3832-ECF7-7B6379E6E21A}"/>
              </a:ext>
            </a:extLst>
          </p:cNvPr>
          <p:cNvPicPr/>
          <p:nvPr/>
        </p:nvPicPr>
        <p:blipFill>
          <a:blip r:embed="rId3"/>
          <a:srcRect/>
          <a:stretch>
            <a:fillRect/>
          </a:stretch>
        </p:blipFill>
        <p:spPr>
          <a:xfrm>
            <a:off x="7052052" y="4207601"/>
            <a:ext cx="6126328" cy="3372294"/>
          </a:xfrm>
          <a:prstGeom prst="rect">
            <a:avLst/>
          </a:prstGeom>
          <a:ln/>
        </p:spPr>
      </p:pic>
    </p:spTree>
    <p:extLst>
      <p:ext uri="{BB962C8B-B14F-4D97-AF65-F5344CB8AC3E}">
        <p14:creationId xmlns:p14="http://schemas.microsoft.com/office/powerpoint/2010/main" val="3275072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2079</Words>
  <Application>Microsoft Office PowerPoint</Application>
  <PresentationFormat>Custom</PresentationFormat>
  <Paragraphs>153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Amasis MT Pro Medium</vt: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Poorvi Patle</dc:creator>
  <cp:lastModifiedBy>Ajay Chawla</cp:lastModifiedBy>
  <cp:revision>2</cp:revision>
  <dcterms:created xsi:type="dcterms:W3CDTF">2025-10-27T06:58:31Z</dcterms:created>
  <dcterms:modified xsi:type="dcterms:W3CDTF">2025-11-08T04:18:28Z</dcterms:modified>
</cp:coreProperties>
</file>