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9" r:id="rId2"/>
    <p:sldId id="358" r:id="rId3"/>
    <p:sldId id="4463" r:id="rId4"/>
    <p:sldId id="4481" r:id="rId5"/>
    <p:sldId id="4467" r:id="rId6"/>
    <p:sldId id="4469" r:id="rId7"/>
    <p:sldId id="4471" r:id="rId8"/>
    <p:sldId id="4472" r:id="rId9"/>
    <p:sldId id="4473" r:id="rId10"/>
    <p:sldId id="4457" r:id="rId11"/>
    <p:sldId id="4474" r:id="rId12"/>
    <p:sldId id="4475" r:id="rId13"/>
    <p:sldId id="4458" r:id="rId14"/>
    <p:sldId id="4480" r:id="rId15"/>
    <p:sldId id="4476" r:id="rId16"/>
    <p:sldId id="4477" r:id="rId17"/>
    <p:sldId id="4478" r:id="rId18"/>
    <p:sldId id="4479" r:id="rId19"/>
    <p:sldId id="378" r:id="rId20"/>
    <p:sldId id="44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56349-9353-461A-AE8F-8773E53964A0}" v="1" dt="2023-06-28T06:46:45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83901" autoAdjust="0"/>
  </p:normalViewPr>
  <p:slideViewPr>
    <p:cSldViewPr snapToGrid="0">
      <p:cViewPr varScale="1">
        <p:scale>
          <a:sx n="69" d="100"/>
          <a:sy n="69" d="100"/>
        </p:scale>
        <p:origin x="119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galla Vamsi Krishna" userId="4843a717-9dfd-4730-9d05-8cea187269f2" providerId="ADAL" clId="{919A9E2D-D93F-43C2-AAC5-94FCD0D2F841}"/>
    <pc:docChg chg="undo redo custSel addSld delSld modSld sldOrd">
      <pc:chgData name="Gongalla Vamsi Krishna" userId="4843a717-9dfd-4730-9d05-8cea187269f2" providerId="ADAL" clId="{919A9E2D-D93F-43C2-AAC5-94FCD0D2F841}" dt="2023-03-29T11:36:46.180" v="4041" actId="14100"/>
      <pc:docMkLst>
        <pc:docMk/>
      </pc:docMkLst>
      <pc:sldChg chg="modSp mod modNotesTx">
        <pc:chgData name="Gongalla Vamsi Krishna" userId="4843a717-9dfd-4730-9d05-8cea187269f2" providerId="ADAL" clId="{919A9E2D-D93F-43C2-AAC5-94FCD0D2F841}" dt="2023-03-28T15:25:11.685" v="3893" actId="12"/>
        <pc:sldMkLst>
          <pc:docMk/>
          <pc:sldMk cId="516960852" sldId="266"/>
        </pc:sldMkLst>
        <pc:graphicFrameChg chg="modGraphic">
          <ac:chgData name="Gongalla Vamsi Krishna" userId="4843a717-9dfd-4730-9d05-8cea187269f2" providerId="ADAL" clId="{919A9E2D-D93F-43C2-AAC5-94FCD0D2F841}" dt="2023-03-28T15:25:11.685" v="3893" actId="12"/>
          <ac:graphicFrameMkLst>
            <pc:docMk/>
            <pc:sldMk cId="516960852" sldId="266"/>
            <ac:graphicFrameMk id="12" creationId="{EB685EBA-87D1-25EC-576F-04A8D502C615}"/>
          </ac:graphicFrameMkLst>
        </pc:graphicFrameChg>
      </pc:sldChg>
      <pc:sldChg chg="delSp modSp mod delAnim modNotesTx">
        <pc:chgData name="Gongalla Vamsi Krishna" userId="4843a717-9dfd-4730-9d05-8cea187269f2" providerId="ADAL" clId="{919A9E2D-D93F-43C2-AAC5-94FCD0D2F841}" dt="2023-03-28T15:35:05.082" v="3925"/>
        <pc:sldMkLst>
          <pc:docMk/>
          <pc:sldMk cId="2601622669" sldId="313"/>
        </pc:sldMkLst>
        <pc:spChg chg="del">
          <ac:chgData name="Gongalla Vamsi Krishna" userId="4843a717-9dfd-4730-9d05-8cea187269f2" providerId="ADAL" clId="{919A9E2D-D93F-43C2-AAC5-94FCD0D2F841}" dt="2023-03-27T08:53:19.784" v="0" actId="478"/>
          <ac:spMkLst>
            <pc:docMk/>
            <pc:sldMk cId="2601622669" sldId="313"/>
            <ac:spMk id="99" creationId="{81A70638-3AEE-822D-B38C-BED4D9165A8A}"/>
          </ac:spMkLst>
        </pc:spChg>
        <pc:spChg chg="del">
          <ac:chgData name="Gongalla Vamsi Krishna" userId="4843a717-9dfd-4730-9d05-8cea187269f2" providerId="ADAL" clId="{919A9E2D-D93F-43C2-AAC5-94FCD0D2F841}" dt="2023-03-27T08:53:23.397" v="2" actId="478"/>
          <ac:spMkLst>
            <pc:docMk/>
            <pc:sldMk cId="2601622669" sldId="313"/>
            <ac:spMk id="100" creationId="{FBB96E93-BAE7-2EF9-7B90-2349AFE13AC2}"/>
          </ac:spMkLst>
        </pc:spChg>
        <pc:spChg chg="del">
          <ac:chgData name="Gongalla Vamsi Krishna" userId="4843a717-9dfd-4730-9d05-8cea187269f2" providerId="ADAL" clId="{919A9E2D-D93F-43C2-AAC5-94FCD0D2F841}" dt="2023-03-27T08:53:22.010" v="1" actId="478"/>
          <ac:spMkLst>
            <pc:docMk/>
            <pc:sldMk cId="2601622669" sldId="313"/>
            <ac:spMk id="102" creationId="{1CD5FA0E-5FF2-EAD6-62BB-B30493AEBCDE}"/>
          </ac:spMkLst>
        </pc:spChg>
        <pc:spChg chg="mod">
          <ac:chgData name="Gongalla Vamsi Krishna" userId="4843a717-9dfd-4730-9d05-8cea187269f2" providerId="ADAL" clId="{919A9E2D-D93F-43C2-AAC5-94FCD0D2F841}" dt="2023-03-27T12:57:30.521" v="319" actId="1076"/>
          <ac:spMkLst>
            <pc:docMk/>
            <pc:sldMk cId="2601622669" sldId="313"/>
            <ac:spMk id="131" creationId="{554AFC76-84D4-9C1D-08D6-7F3C161BD316}"/>
          </ac:spMkLst>
        </pc:spChg>
        <pc:spChg chg="del">
          <ac:chgData name="Gongalla Vamsi Krishna" userId="4843a717-9dfd-4730-9d05-8cea187269f2" providerId="ADAL" clId="{919A9E2D-D93F-43C2-AAC5-94FCD0D2F841}" dt="2023-03-27T12:54:18.821" v="285" actId="478"/>
          <ac:spMkLst>
            <pc:docMk/>
            <pc:sldMk cId="2601622669" sldId="313"/>
            <ac:spMk id="133" creationId="{EFE31659-52BC-7076-104B-DC1B3FB02856}"/>
          </ac:spMkLst>
        </pc:spChg>
        <pc:spChg chg="mod">
          <ac:chgData name="Gongalla Vamsi Krishna" userId="4843a717-9dfd-4730-9d05-8cea187269f2" providerId="ADAL" clId="{919A9E2D-D93F-43C2-AAC5-94FCD0D2F841}" dt="2023-03-27T12:57:33.161" v="320" actId="1076"/>
          <ac:spMkLst>
            <pc:docMk/>
            <pc:sldMk cId="2601622669" sldId="313"/>
            <ac:spMk id="144" creationId="{CC3E7C2B-C267-5F94-7A2F-1DD3B8A0DC5C}"/>
          </ac:spMkLst>
        </pc:spChg>
      </pc:sldChg>
      <pc:sldChg chg="addSp delSp modSp mod">
        <pc:chgData name="Gongalla Vamsi Krishna" userId="4843a717-9dfd-4730-9d05-8cea187269f2" providerId="ADAL" clId="{919A9E2D-D93F-43C2-AAC5-94FCD0D2F841}" dt="2023-03-28T09:25:39.247" v="3177" actId="1037"/>
        <pc:sldMkLst>
          <pc:docMk/>
          <pc:sldMk cId="2949288278" sldId="349"/>
        </pc:sldMkLst>
        <pc:spChg chg="mod">
          <ac:chgData name="Gongalla Vamsi Krishna" userId="4843a717-9dfd-4730-9d05-8cea187269f2" providerId="ADAL" clId="{919A9E2D-D93F-43C2-AAC5-94FCD0D2F841}" dt="2023-03-27T12:45:04.713" v="264" actId="20577"/>
          <ac:spMkLst>
            <pc:docMk/>
            <pc:sldMk cId="2949288278" sldId="349"/>
            <ac:spMk id="6" creationId="{216D2D2C-B832-D39A-B0B5-655843991A82}"/>
          </ac:spMkLst>
        </pc:spChg>
        <pc:spChg chg="mod">
          <ac:chgData name="Gongalla Vamsi Krishna" userId="4843a717-9dfd-4730-9d05-8cea187269f2" providerId="ADAL" clId="{919A9E2D-D93F-43C2-AAC5-94FCD0D2F841}" dt="2023-03-28T09:20:09.690" v="2848" actId="27636"/>
          <ac:spMkLst>
            <pc:docMk/>
            <pc:sldMk cId="2949288278" sldId="349"/>
            <ac:spMk id="13" creationId="{6EA404EE-EF9D-25FB-4234-F9BDA45ED8E3}"/>
          </ac:spMkLst>
        </pc:spChg>
        <pc:spChg chg="mod">
          <ac:chgData name="Gongalla Vamsi Krishna" userId="4843a717-9dfd-4730-9d05-8cea187269f2" providerId="ADAL" clId="{919A9E2D-D93F-43C2-AAC5-94FCD0D2F841}" dt="2023-03-28T09:25:39.247" v="3177" actId="1037"/>
          <ac:spMkLst>
            <pc:docMk/>
            <pc:sldMk cId="2949288278" sldId="349"/>
            <ac:spMk id="14" creationId="{98110246-23C9-39DE-63F3-EF68B25C0E2D}"/>
          </ac:spMkLst>
        </pc:spChg>
        <pc:spChg chg="mod">
          <ac:chgData name="Gongalla Vamsi Krishna" userId="4843a717-9dfd-4730-9d05-8cea187269f2" providerId="ADAL" clId="{919A9E2D-D93F-43C2-AAC5-94FCD0D2F841}" dt="2023-03-27T12:44:37.003" v="248" actId="14100"/>
          <ac:spMkLst>
            <pc:docMk/>
            <pc:sldMk cId="2949288278" sldId="349"/>
            <ac:spMk id="16" creationId="{F90BF588-B125-A83C-893E-A16FD6B79BBC}"/>
          </ac:spMkLst>
        </pc:spChg>
        <pc:picChg chg="add mod">
          <ac:chgData name="Gongalla Vamsi Krishna" userId="4843a717-9dfd-4730-9d05-8cea187269f2" providerId="ADAL" clId="{919A9E2D-D93F-43C2-AAC5-94FCD0D2F841}" dt="2023-03-27T12:44:53.495" v="253" actId="1076"/>
          <ac:picMkLst>
            <pc:docMk/>
            <pc:sldMk cId="2949288278" sldId="349"/>
            <ac:picMk id="2" creationId="{76259E95-28A7-BC63-2FCD-3D70AAA48A08}"/>
          </ac:picMkLst>
        </pc:picChg>
        <pc:picChg chg="del">
          <ac:chgData name="Gongalla Vamsi Krishna" userId="4843a717-9dfd-4730-9d05-8cea187269f2" providerId="ADAL" clId="{919A9E2D-D93F-43C2-AAC5-94FCD0D2F841}" dt="2023-03-27T12:44:47.281" v="249" actId="478"/>
          <ac:picMkLst>
            <pc:docMk/>
            <pc:sldMk cId="2949288278" sldId="349"/>
            <ac:picMk id="4" creationId="{4F5D5431-A4E1-B471-AAC7-E5B63421E939}"/>
          </ac:picMkLst>
        </pc:picChg>
      </pc:sldChg>
      <pc:sldChg chg="modSp mod modAnim">
        <pc:chgData name="Gongalla Vamsi Krishna" userId="4843a717-9dfd-4730-9d05-8cea187269f2" providerId="ADAL" clId="{919A9E2D-D93F-43C2-AAC5-94FCD0D2F841}" dt="2023-03-27T16:16:21.258" v="2555" actId="20577"/>
        <pc:sldMkLst>
          <pc:docMk/>
          <pc:sldMk cId="141509172" sldId="358"/>
        </pc:sldMkLst>
        <pc:spChg chg="mod">
          <ac:chgData name="Gongalla Vamsi Krishna" userId="4843a717-9dfd-4730-9d05-8cea187269f2" providerId="ADAL" clId="{919A9E2D-D93F-43C2-AAC5-94FCD0D2F841}" dt="2023-03-27T16:16:21.258" v="2555" actId="20577"/>
          <ac:spMkLst>
            <pc:docMk/>
            <pc:sldMk cId="141509172" sldId="358"/>
            <ac:spMk id="76" creationId="{969F5A09-05F7-B5AE-8CC9-4037FB30CB9E}"/>
          </ac:spMkLst>
        </pc:spChg>
      </pc:sldChg>
      <pc:sldChg chg="addSp delSp modSp mod delAnim modAnim modNotesTx">
        <pc:chgData name="Gongalla Vamsi Krishna" userId="4843a717-9dfd-4730-9d05-8cea187269f2" providerId="ADAL" clId="{919A9E2D-D93F-43C2-AAC5-94FCD0D2F841}" dt="2023-03-28T08:35:28.754" v="2758"/>
        <pc:sldMkLst>
          <pc:docMk/>
          <pc:sldMk cId="2539239499" sldId="359"/>
        </pc:sldMkLst>
        <pc:spChg chg="add mod">
          <ac:chgData name="Gongalla Vamsi Krishna" userId="4843a717-9dfd-4730-9d05-8cea187269f2" providerId="ADAL" clId="{919A9E2D-D93F-43C2-AAC5-94FCD0D2F841}" dt="2023-03-27T12:58:23.222" v="326" actId="14100"/>
          <ac:spMkLst>
            <pc:docMk/>
            <pc:sldMk cId="2539239499" sldId="359"/>
            <ac:spMk id="66" creationId="{C8683542-D626-9BD2-E582-8E923E0EA61F}"/>
          </ac:spMkLst>
        </pc:spChg>
        <pc:spChg chg="add mod">
          <ac:chgData name="Gongalla Vamsi Krishna" userId="4843a717-9dfd-4730-9d05-8cea187269f2" providerId="ADAL" clId="{919A9E2D-D93F-43C2-AAC5-94FCD0D2F841}" dt="2023-03-27T12:58:48.034" v="333" actId="1076"/>
          <ac:spMkLst>
            <pc:docMk/>
            <pc:sldMk cId="2539239499" sldId="359"/>
            <ac:spMk id="67" creationId="{B4570E57-AD99-5EC4-A526-00FE8BB6F77B}"/>
          </ac:spMkLst>
        </pc:spChg>
        <pc:spChg chg="del mod">
          <ac:chgData name="Gongalla Vamsi Krishna" userId="4843a717-9dfd-4730-9d05-8cea187269f2" providerId="ADAL" clId="{919A9E2D-D93F-43C2-AAC5-94FCD0D2F841}" dt="2023-03-27T12:58:24.229" v="328"/>
          <ac:spMkLst>
            <pc:docMk/>
            <pc:sldMk cId="2539239499" sldId="359"/>
            <ac:spMk id="68" creationId="{B609AF4E-A3CE-3E39-E4D8-D3918E5AA823}"/>
          </ac:spMkLst>
        </pc:spChg>
        <pc:spChg chg="del mod">
          <ac:chgData name="Gongalla Vamsi Krishna" userId="4843a717-9dfd-4730-9d05-8cea187269f2" providerId="ADAL" clId="{919A9E2D-D93F-43C2-AAC5-94FCD0D2F841}" dt="2023-03-27T12:58:49.879" v="335"/>
          <ac:spMkLst>
            <pc:docMk/>
            <pc:sldMk cId="2539239499" sldId="359"/>
            <ac:spMk id="70" creationId="{4A758E86-ECA0-A4B3-32C3-3FCE4097878F}"/>
          </ac:spMkLst>
        </pc:spChg>
        <pc:spChg chg="mod">
          <ac:chgData name="Gongalla Vamsi Krishna" userId="4843a717-9dfd-4730-9d05-8cea187269f2" providerId="ADAL" clId="{919A9E2D-D93F-43C2-AAC5-94FCD0D2F841}" dt="2023-03-27T12:59:33.569" v="343" actId="1076"/>
          <ac:spMkLst>
            <pc:docMk/>
            <pc:sldMk cId="2539239499" sldId="359"/>
            <ac:spMk id="72" creationId="{D2244751-A48E-F27C-2293-0A31E224927B}"/>
          </ac:spMkLst>
        </pc:spChg>
        <pc:spChg chg="mod">
          <ac:chgData name="Gongalla Vamsi Krishna" userId="4843a717-9dfd-4730-9d05-8cea187269f2" providerId="ADAL" clId="{919A9E2D-D93F-43C2-AAC5-94FCD0D2F841}" dt="2023-03-27T15:19:06.058" v="2052" actId="20577"/>
          <ac:spMkLst>
            <pc:docMk/>
            <pc:sldMk cId="2539239499" sldId="359"/>
            <ac:spMk id="74" creationId="{ADBBEAB7-2799-EB66-8B61-A54AFE5FD813}"/>
          </ac:spMkLst>
        </pc:spChg>
      </pc:sldChg>
      <pc:sldChg chg="modSp mod modAnim">
        <pc:chgData name="Gongalla Vamsi Krishna" userId="4843a717-9dfd-4730-9d05-8cea187269f2" providerId="ADAL" clId="{919A9E2D-D93F-43C2-AAC5-94FCD0D2F841}" dt="2023-03-28T04:25:54.802" v="2662" actId="14100"/>
        <pc:sldMkLst>
          <pc:docMk/>
          <pc:sldMk cId="783945333" sldId="360"/>
        </pc:sldMkLst>
        <pc:spChg chg="mod">
          <ac:chgData name="Gongalla Vamsi Krishna" userId="4843a717-9dfd-4730-9d05-8cea187269f2" providerId="ADAL" clId="{919A9E2D-D93F-43C2-AAC5-94FCD0D2F841}" dt="2023-03-27T12:55:46.745" v="296" actId="2711"/>
          <ac:spMkLst>
            <pc:docMk/>
            <pc:sldMk cId="783945333" sldId="360"/>
            <ac:spMk id="18" creationId="{7C6A9DB1-2CA1-3EB7-3878-8E00ED1BF7F3}"/>
          </ac:spMkLst>
        </pc:spChg>
        <pc:spChg chg="mod">
          <ac:chgData name="Gongalla Vamsi Krishna" userId="4843a717-9dfd-4730-9d05-8cea187269f2" providerId="ADAL" clId="{919A9E2D-D93F-43C2-AAC5-94FCD0D2F841}" dt="2023-03-28T04:25:54.802" v="2662" actId="14100"/>
          <ac:spMkLst>
            <pc:docMk/>
            <pc:sldMk cId="783945333" sldId="360"/>
            <ac:spMk id="20" creationId="{3A586D73-3D67-DD96-ECC2-443D24D4AFFA}"/>
          </ac:spMkLst>
        </pc:spChg>
        <pc:spChg chg="mod">
          <ac:chgData name="Gongalla Vamsi Krishna" userId="4843a717-9dfd-4730-9d05-8cea187269f2" providerId="ADAL" clId="{919A9E2D-D93F-43C2-AAC5-94FCD0D2F841}" dt="2023-03-27T12:56:42.233" v="318" actId="1076"/>
          <ac:spMkLst>
            <pc:docMk/>
            <pc:sldMk cId="783945333" sldId="360"/>
            <ac:spMk id="24" creationId="{9299388C-FF6D-DE39-22AD-854D7EDF83F7}"/>
          </ac:spMkLst>
        </pc:spChg>
      </pc:sldChg>
      <pc:sldChg chg="del">
        <pc:chgData name="Gongalla Vamsi Krishna" userId="4843a717-9dfd-4730-9d05-8cea187269f2" providerId="ADAL" clId="{919A9E2D-D93F-43C2-AAC5-94FCD0D2F841}" dt="2023-03-27T09:04:27.785" v="144" actId="2696"/>
        <pc:sldMkLst>
          <pc:docMk/>
          <pc:sldMk cId="2009967371" sldId="361"/>
        </pc:sldMkLst>
      </pc:sldChg>
      <pc:sldChg chg="modSp mod">
        <pc:chgData name="Gongalla Vamsi Krishna" userId="4843a717-9dfd-4730-9d05-8cea187269f2" providerId="ADAL" clId="{919A9E2D-D93F-43C2-AAC5-94FCD0D2F841}" dt="2023-03-28T06:06:38.078" v="2663" actId="1076"/>
        <pc:sldMkLst>
          <pc:docMk/>
          <pc:sldMk cId="4063229497" sldId="362"/>
        </pc:sldMkLst>
        <pc:spChg chg="mod">
          <ac:chgData name="Gongalla Vamsi Krishna" userId="4843a717-9dfd-4730-9d05-8cea187269f2" providerId="ADAL" clId="{919A9E2D-D93F-43C2-AAC5-94FCD0D2F841}" dt="2023-03-28T06:06:38.078" v="2663" actId="1076"/>
          <ac:spMkLst>
            <pc:docMk/>
            <pc:sldMk cId="4063229497" sldId="362"/>
            <ac:spMk id="3" creationId="{DE3775ED-1797-0BCA-35F3-5199803F8A32}"/>
          </ac:spMkLst>
        </pc:spChg>
      </pc:sldChg>
      <pc:sldChg chg="delSp modSp mod modNotesTx">
        <pc:chgData name="Gongalla Vamsi Krishna" userId="4843a717-9dfd-4730-9d05-8cea187269f2" providerId="ADAL" clId="{919A9E2D-D93F-43C2-AAC5-94FCD0D2F841}" dt="2023-03-29T06:01:35.240" v="3953" actId="1076"/>
        <pc:sldMkLst>
          <pc:docMk/>
          <pc:sldMk cId="829926881" sldId="363"/>
        </pc:sldMkLst>
        <pc:spChg chg="mod">
          <ac:chgData name="Gongalla Vamsi Krishna" userId="4843a717-9dfd-4730-9d05-8cea187269f2" providerId="ADAL" clId="{919A9E2D-D93F-43C2-AAC5-94FCD0D2F841}" dt="2023-03-27T14:18:38.503" v="352" actId="1076"/>
          <ac:spMkLst>
            <pc:docMk/>
            <pc:sldMk cId="829926881" sldId="363"/>
            <ac:spMk id="13" creationId="{CF712FAC-3763-BEEC-3D39-E930F0C3C67B}"/>
          </ac:spMkLst>
        </pc:spChg>
        <pc:picChg chg="mod">
          <ac:chgData name="Gongalla Vamsi Krishna" userId="4843a717-9dfd-4730-9d05-8cea187269f2" providerId="ADAL" clId="{919A9E2D-D93F-43C2-AAC5-94FCD0D2F841}" dt="2023-03-27T14:18:49.048" v="355" actId="1076"/>
          <ac:picMkLst>
            <pc:docMk/>
            <pc:sldMk cId="829926881" sldId="363"/>
            <ac:picMk id="43" creationId="{F3457188-490F-B1FA-FFFF-34E4D365268A}"/>
          </ac:picMkLst>
        </pc:picChg>
        <pc:picChg chg="mod">
          <ac:chgData name="Gongalla Vamsi Krishna" userId="4843a717-9dfd-4730-9d05-8cea187269f2" providerId="ADAL" clId="{919A9E2D-D93F-43C2-AAC5-94FCD0D2F841}" dt="2023-03-29T06:01:23.467" v="3951" actId="1076"/>
          <ac:picMkLst>
            <pc:docMk/>
            <pc:sldMk cId="829926881" sldId="363"/>
            <ac:picMk id="44" creationId="{57488367-3827-B9AC-75DF-E8C4891FF675}"/>
          </ac:picMkLst>
        </pc:picChg>
        <pc:picChg chg="mod">
          <ac:chgData name="Gongalla Vamsi Krishna" userId="4843a717-9dfd-4730-9d05-8cea187269f2" providerId="ADAL" clId="{919A9E2D-D93F-43C2-AAC5-94FCD0D2F841}" dt="2023-03-29T06:01:35.240" v="3953" actId="1076"/>
          <ac:picMkLst>
            <pc:docMk/>
            <pc:sldMk cId="829926881" sldId="363"/>
            <ac:picMk id="46" creationId="{E2FAE47A-29FF-B41E-CC74-AA391C701B57}"/>
          </ac:picMkLst>
        </pc:picChg>
        <pc:picChg chg="del">
          <ac:chgData name="Gongalla Vamsi Krishna" userId="4843a717-9dfd-4730-9d05-8cea187269f2" providerId="ADAL" clId="{919A9E2D-D93F-43C2-AAC5-94FCD0D2F841}" dt="2023-03-27T09:06:05.796" v="145" actId="478"/>
          <ac:picMkLst>
            <pc:docMk/>
            <pc:sldMk cId="829926881" sldId="363"/>
            <ac:picMk id="48" creationId="{B76BCF66-3E97-481B-E1DA-4CCED7DBA61E}"/>
          </ac:picMkLst>
        </pc:picChg>
      </pc:sldChg>
      <pc:sldChg chg="add del">
        <pc:chgData name="Gongalla Vamsi Krishna" userId="4843a717-9dfd-4730-9d05-8cea187269f2" providerId="ADAL" clId="{919A9E2D-D93F-43C2-AAC5-94FCD0D2F841}" dt="2023-03-28T09:56:02.039" v="3341"/>
        <pc:sldMkLst>
          <pc:docMk/>
          <pc:sldMk cId="1665343713" sldId="364"/>
        </pc:sldMkLst>
      </pc:sldChg>
      <pc:sldChg chg="modSp mod modAnim modNotesTx">
        <pc:chgData name="Gongalla Vamsi Krishna" userId="4843a717-9dfd-4730-9d05-8cea187269f2" providerId="ADAL" clId="{919A9E2D-D93F-43C2-AAC5-94FCD0D2F841}" dt="2023-03-29T06:06:03.222" v="3957"/>
        <pc:sldMkLst>
          <pc:docMk/>
          <pc:sldMk cId="3425410914" sldId="365"/>
        </pc:sldMkLst>
        <pc:spChg chg="mod">
          <ac:chgData name="Gongalla Vamsi Krishna" userId="4843a717-9dfd-4730-9d05-8cea187269f2" providerId="ADAL" clId="{919A9E2D-D93F-43C2-AAC5-94FCD0D2F841}" dt="2023-03-28T03:53:12.068" v="2654" actId="20577"/>
          <ac:spMkLst>
            <pc:docMk/>
            <pc:sldMk cId="3425410914" sldId="365"/>
            <ac:spMk id="3" creationId="{5A5521D8-B230-E93E-B39B-406C0BC41531}"/>
          </ac:spMkLst>
        </pc:spChg>
      </pc:sldChg>
      <pc:sldChg chg="delSp modSp mod delAnim modNotesTx">
        <pc:chgData name="Gongalla Vamsi Krishna" userId="4843a717-9dfd-4730-9d05-8cea187269f2" providerId="ADAL" clId="{919A9E2D-D93F-43C2-AAC5-94FCD0D2F841}" dt="2023-03-29T06:10:03.045" v="4031" actId="20577"/>
        <pc:sldMkLst>
          <pc:docMk/>
          <pc:sldMk cId="31430878" sldId="369"/>
        </pc:sldMkLst>
        <pc:spChg chg="del mod">
          <ac:chgData name="Gongalla Vamsi Krishna" userId="4843a717-9dfd-4730-9d05-8cea187269f2" providerId="ADAL" clId="{919A9E2D-D93F-43C2-AAC5-94FCD0D2F841}" dt="2023-03-27T14:28:10.107" v="600"/>
          <ac:spMkLst>
            <pc:docMk/>
            <pc:sldMk cId="31430878" sldId="369"/>
            <ac:spMk id="409" creationId="{58E2128D-11F1-B7C4-896D-A28D127B1CAA}"/>
          </ac:spMkLst>
        </pc:spChg>
        <pc:spChg chg="mod">
          <ac:chgData name="Gongalla Vamsi Krishna" userId="4843a717-9dfd-4730-9d05-8cea187269f2" providerId="ADAL" clId="{919A9E2D-D93F-43C2-AAC5-94FCD0D2F841}" dt="2023-03-28T08:07:19.484" v="2743" actId="1076"/>
          <ac:spMkLst>
            <pc:docMk/>
            <pc:sldMk cId="31430878" sldId="369"/>
            <ac:spMk id="420" creationId="{99F79085-97BB-B299-BE73-AE6623F9F44A}"/>
          </ac:spMkLst>
        </pc:spChg>
        <pc:spChg chg="del">
          <ac:chgData name="Gongalla Vamsi Krishna" userId="4843a717-9dfd-4730-9d05-8cea187269f2" providerId="ADAL" clId="{919A9E2D-D93F-43C2-AAC5-94FCD0D2F841}" dt="2023-03-28T08:07:11.558" v="2741" actId="478"/>
          <ac:spMkLst>
            <pc:docMk/>
            <pc:sldMk cId="31430878" sldId="369"/>
            <ac:spMk id="422" creationId="{0114CC09-C54B-B5C9-76E1-548DEF5FA060}"/>
          </ac:spMkLst>
        </pc:spChg>
        <pc:spChg chg="mod">
          <ac:chgData name="Gongalla Vamsi Krishna" userId="4843a717-9dfd-4730-9d05-8cea187269f2" providerId="ADAL" clId="{919A9E2D-D93F-43C2-AAC5-94FCD0D2F841}" dt="2023-03-27T14:28:05.231" v="598" actId="1076"/>
          <ac:spMkLst>
            <pc:docMk/>
            <pc:sldMk cId="31430878" sldId="369"/>
            <ac:spMk id="445" creationId="{CB7711E4-BE88-3D8E-201C-464D6C5A7ED3}"/>
          </ac:spMkLst>
        </pc:spChg>
        <pc:picChg chg="del">
          <ac:chgData name="Gongalla Vamsi Krishna" userId="4843a717-9dfd-4730-9d05-8cea187269f2" providerId="ADAL" clId="{919A9E2D-D93F-43C2-AAC5-94FCD0D2F841}" dt="2023-03-28T08:07:08.277" v="2740" actId="478"/>
          <ac:picMkLst>
            <pc:docMk/>
            <pc:sldMk cId="31430878" sldId="369"/>
            <ac:picMk id="439" creationId="{F742EB85-C035-7AF6-2921-637FD625E589}"/>
          </ac:picMkLst>
        </pc:picChg>
        <pc:picChg chg="mod">
          <ac:chgData name="Gongalla Vamsi Krishna" userId="4843a717-9dfd-4730-9d05-8cea187269f2" providerId="ADAL" clId="{919A9E2D-D93F-43C2-AAC5-94FCD0D2F841}" dt="2023-03-28T08:07:20.781" v="2744" actId="1076"/>
          <ac:picMkLst>
            <pc:docMk/>
            <pc:sldMk cId="31430878" sldId="369"/>
            <ac:picMk id="443" creationId="{F131FE14-5858-C045-62E6-C9F4220A1C3B}"/>
          </ac:picMkLst>
        </pc:picChg>
      </pc:sldChg>
      <pc:sldChg chg="modSp mod modNotesTx">
        <pc:chgData name="Gongalla Vamsi Krishna" userId="4843a717-9dfd-4730-9d05-8cea187269f2" providerId="ADAL" clId="{919A9E2D-D93F-43C2-AAC5-94FCD0D2F841}" dt="2023-03-28T06:17:32.702" v="2694" actId="20577"/>
        <pc:sldMkLst>
          <pc:docMk/>
          <pc:sldMk cId="987837633" sldId="371"/>
        </pc:sldMkLst>
        <pc:spChg chg="mod">
          <ac:chgData name="Gongalla Vamsi Krishna" userId="4843a717-9dfd-4730-9d05-8cea187269f2" providerId="ADAL" clId="{919A9E2D-D93F-43C2-AAC5-94FCD0D2F841}" dt="2023-03-28T06:17:32.702" v="2694" actId="20577"/>
          <ac:spMkLst>
            <pc:docMk/>
            <pc:sldMk cId="987837633" sldId="371"/>
            <ac:spMk id="25" creationId="{A6B7B5F9-E06A-2165-2F9C-9DFAD0A3CE42}"/>
          </ac:spMkLst>
        </pc:spChg>
      </pc:sldChg>
      <pc:sldChg chg="modSp mod modNotesTx">
        <pc:chgData name="Gongalla Vamsi Krishna" userId="4843a717-9dfd-4730-9d05-8cea187269f2" providerId="ADAL" clId="{919A9E2D-D93F-43C2-AAC5-94FCD0D2F841}" dt="2023-03-27T14:31:08.481" v="713" actId="14100"/>
        <pc:sldMkLst>
          <pc:docMk/>
          <pc:sldMk cId="3886307182" sldId="372"/>
        </pc:sldMkLst>
        <pc:spChg chg="mod">
          <ac:chgData name="Gongalla Vamsi Krishna" userId="4843a717-9dfd-4730-9d05-8cea187269f2" providerId="ADAL" clId="{919A9E2D-D93F-43C2-AAC5-94FCD0D2F841}" dt="2023-03-27T14:30:55.550" v="712" actId="20577"/>
          <ac:spMkLst>
            <pc:docMk/>
            <pc:sldMk cId="3886307182" sldId="372"/>
            <ac:spMk id="20" creationId="{7A156D23-D082-4D27-07C3-3D22E15D35BB}"/>
          </ac:spMkLst>
        </pc:spChg>
        <pc:spChg chg="mod">
          <ac:chgData name="Gongalla Vamsi Krishna" userId="4843a717-9dfd-4730-9d05-8cea187269f2" providerId="ADAL" clId="{919A9E2D-D93F-43C2-AAC5-94FCD0D2F841}" dt="2023-03-27T14:31:08.481" v="713" actId="14100"/>
          <ac:spMkLst>
            <pc:docMk/>
            <pc:sldMk cId="3886307182" sldId="372"/>
            <ac:spMk id="24" creationId="{07AC1348-10E1-3EA0-4B5D-8AC5CE62F707}"/>
          </ac:spMkLst>
        </pc:spChg>
      </pc:sldChg>
      <pc:sldChg chg="modNotesTx">
        <pc:chgData name="Gongalla Vamsi Krishna" userId="4843a717-9dfd-4730-9d05-8cea187269f2" providerId="ADAL" clId="{919A9E2D-D93F-43C2-AAC5-94FCD0D2F841}" dt="2023-03-28T17:31:23.039" v="3936"/>
        <pc:sldMkLst>
          <pc:docMk/>
          <pc:sldMk cId="1894571439" sldId="373"/>
        </pc:sldMkLst>
      </pc:sldChg>
      <pc:sldChg chg="modSp mod modNotesTx">
        <pc:chgData name="Gongalla Vamsi Krishna" userId="4843a717-9dfd-4730-9d05-8cea187269f2" providerId="ADAL" clId="{919A9E2D-D93F-43C2-AAC5-94FCD0D2F841}" dt="2023-03-29T04:29:14.417" v="3949" actId="20577"/>
        <pc:sldMkLst>
          <pc:docMk/>
          <pc:sldMk cId="2580746187" sldId="374"/>
        </pc:sldMkLst>
        <pc:spChg chg="mod">
          <ac:chgData name="Gongalla Vamsi Krishna" userId="4843a717-9dfd-4730-9d05-8cea187269f2" providerId="ADAL" clId="{919A9E2D-D93F-43C2-AAC5-94FCD0D2F841}" dt="2023-03-28T06:19:58.681" v="2700" actId="20577"/>
          <ac:spMkLst>
            <pc:docMk/>
            <pc:sldMk cId="2580746187" sldId="374"/>
            <ac:spMk id="31" creationId="{12A38C80-39E6-AEF1-BA6E-0FC635B27449}"/>
          </ac:spMkLst>
        </pc:spChg>
        <pc:spChg chg="mod">
          <ac:chgData name="Gongalla Vamsi Krishna" userId="4843a717-9dfd-4730-9d05-8cea187269f2" providerId="ADAL" clId="{919A9E2D-D93F-43C2-AAC5-94FCD0D2F841}" dt="2023-03-28T06:20:04.550" v="2706" actId="20577"/>
          <ac:spMkLst>
            <pc:docMk/>
            <pc:sldMk cId="2580746187" sldId="374"/>
            <ac:spMk id="32" creationId="{241328FC-ABF9-E143-AF8C-766D2E80D192}"/>
          </ac:spMkLst>
        </pc:spChg>
      </pc:sldChg>
      <pc:sldChg chg="addSp modSp mod ord modAnim modNotesTx">
        <pc:chgData name="Gongalla Vamsi Krishna" userId="4843a717-9dfd-4730-9d05-8cea187269f2" providerId="ADAL" clId="{919A9E2D-D93F-43C2-AAC5-94FCD0D2F841}" dt="2023-03-29T04:12:34.437" v="3942"/>
        <pc:sldMkLst>
          <pc:docMk/>
          <pc:sldMk cId="2847967788" sldId="375"/>
        </pc:sldMkLst>
        <pc:spChg chg="add mod">
          <ac:chgData name="Gongalla Vamsi Krishna" userId="4843a717-9dfd-4730-9d05-8cea187269f2" providerId="ADAL" clId="{919A9E2D-D93F-43C2-AAC5-94FCD0D2F841}" dt="2023-03-27T14:38:29.574" v="908" actId="1076"/>
          <ac:spMkLst>
            <pc:docMk/>
            <pc:sldMk cId="2847967788" sldId="375"/>
            <ac:spMk id="3" creationId="{C39598B6-9B57-50FB-52F0-F192286D9F9C}"/>
          </ac:spMkLst>
        </pc:spChg>
        <pc:spChg chg="mod">
          <ac:chgData name="Gongalla Vamsi Krishna" userId="4843a717-9dfd-4730-9d05-8cea187269f2" providerId="ADAL" clId="{919A9E2D-D93F-43C2-AAC5-94FCD0D2F841}" dt="2023-03-27T14:37:10.198" v="832" actId="20577"/>
          <ac:spMkLst>
            <pc:docMk/>
            <pc:sldMk cId="2847967788" sldId="375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919A9E2D-D93F-43C2-AAC5-94FCD0D2F841}" dt="2023-03-27T15:29:41.318" v="2319" actId="1076"/>
          <ac:spMkLst>
            <pc:docMk/>
            <pc:sldMk cId="2847967788" sldId="375"/>
            <ac:spMk id="9" creationId="{D092D8AE-A4B6-D05D-7FB8-17FFA976A8D2}"/>
          </ac:spMkLst>
        </pc:spChg>
        <pc:spChg chg="add mod">
          <ac:chgData name="Gongalla Vamsi Krishna" userId="4843a717-9dfd-4730-9d05-8cea187269f2" providerId="ADAL" clId="{919A9E2D-D93F-43C2-AAC5-94FCD0D2F841}" dt="2023-03-27T15:30:26.439" v="2365" actId="1076"/>
          <ac:spMkLst>
            <pc:docMk/>
            <pc:sldMk cId="2847967788" sldId="375"/>
            <ac:spMk id="10" creationId="{9AD02316-0D8D-A8B6-C339-719AE41E8804}"/>
          </ac:spMkLst>
        </pc:spChg>
        <pc:graphicFrameChg chg="mod">
          <ac:chgData name="Gongalla Vamsi Krishna" userId="4843a717-9dfd-4730-9d05-8cea187269f2" providerId="ADAL" clId="{919A9E2D-D93F-43C2-AAC5-94FCD0D2F841}" dt="2023-03-27T15:35:26.111" v="2381" actId="20577"/>
          <ac:graphicFrameMkLst>
            <pc:docMk/>
            <pc:sldMk cId="2847967788" sldId="375"/>
            <ac:graphicFrameMk id="5" creationId="{0A271582-801D-9FFC-9943-AF72086B3B35}"/>
          </ac:graphicFrameMkLst>
        </pc:graphicFrameChg>
        <pc:graphicFrameChg chg="mod">
          <ac:chgData name="Gongalla Vamsi Krishna" userId="4843a717-9dfd-4730-9d05-8cea187269f2" providerId="ADAL" clId="{919A9E2D-D93F-43C2-AAC5-94FCD0D2F841}" dt="2023-03-27T14:37:19.061" v="834" actId="1076"/>
          <ac:graphicFrameMkLst>
            <pc:docMk/>
            <pc:sldMk cId="2847967788" sldId="375"/>
            <ac:graphicFrameMk id="7" creationId="{8381D72F-D3B8-DB0A-78E4-37C31620B229}"/>
          </ac:graphicFrameMkLst>
        </pc:graphicFrameChg>
        <pc:picChg chg="mod">
          <ac:chgData name="Gongalla Vamsi Krishna" userId="4843a717-9dfd-4730-9d05-8cea187269f2" providerId="ADAL" clId="{919A9E2D-D93F-43C2-AAC5-94FCD0D2F841}" dt="2023-03-27T15:28:32.453" v="2213" actId="1076"/>
          <ac:picMkLst>
            <pc:docMk/>
            <pc:sldMk cId="2847967788" sldId="375"/>
            <ac:picMk id="2" creationId="{3479348C-5F9E-9E3A-EF74-30EE9D21E6F9}"/>
          </ac:picMkLst>
        </pc:picChg>
      </pc:sldChg>
      <pc:sldChg chg="modSp mod">
        <pc:chgData name="Gongalla Vamsi Krishna" userId="4843a717-9dfd-4730-9d05-8cea187269f2" providerId="ADAL" clId="{919A9E2D-D93F-43C2-AAC5-94FCD0D2F841}" dt="2023-03-27T15:15:40.502" v="2046" actId="20577"/>
        <pc:sldMkLst>
          <pc:docMk/>
          <pc:sldMk cId="1653534105" sldId="377"/>
        </pc:sldMkLst>
        <pc:graphicFrameChg chg="modGraphic">
          <ac:chgData name="Gongalla Vamsi Krishna" userId="4843a717-9dfd-4730-9d05-8cea187269f2" providerId="ADAL" clId="{919A9E2D-D93F-43C2-AAC5-94FCD0D2F841}" dt="2023-03-27T15:15:40.502" v="2046" actId="20577"/>
          <ac:graphicFrameMkLst>
            <pc:docMk/>
            <pc:sldMk cId="1653534105" sldId="377"/>
            <ac:graphicFrameMk id="7" creationId="{E9565973-58E8-B926-B39D-13FE3A2B84D4}"/>
          </ac:graphicFrameMkLst>
        </pc:graphicFrameChg>
      </pc:sldChg>
      <pc:sldChg chg="addSp delSp modSp mod">
        <pc:chgData name="Gongalla Vamsi Krishna" userId="4843a717-9dfd-4730-9d05-8cea187269f2" providerId="ADAL" clId="{919A9E2D-D93F-43C2-AAC5-94FCD0D2F841}" dt="2023-03-28T11:32:23.130" v="3605" actId="21"/>
        <pc:sldMkLst>
          <pc:docMk/>
          <pc:sldMk cId="674358469" sldId="378"/>
        </pc:sldMkLst>
        <pc:spChg chg="add mod">
          <ac:chgData name="Gongalla Vamsi Krishna" userId="4843a717-9dfd-4730-9d05-8cea187269f2" providerId="ADAL" clId="{919A9E2D-D93F-43C2-AAC5-94FCD0D2F841}" dt="2023-03-28T11:32:23.130" v="3605" actId="21"/>
          <ac:spMkLst>
            <pc:docMk/>
            <pc:sldMk cId="674358469" sldId="378"/>
            <ac:spMk id="3" creationId="{8A633F25-053A-B07C-EE3E-1680D92944C8}"/>
          </ac:spMkLst>
        </pc:spChg>
        <pc:spChg chg="del mod">
          <ac:chgData name="Gongalla Vamsi Krishna" userId="4843a717-9dfd-4730-9d05-8cea187269f2" providerId="ADAL" clId="{919A9E2D-D93F-43C2-AAC5-94FCD0D2F841}" dt="2023-03-27T09:09:26.616" v="177"/>
          <ac:spMkLst>
            <pc:docMk/>
            <pc:sldMk cId="674358469" sldId="378"/>
            <ac:spMk id="3" creationId="{A04D93E9-7791-CB07-3E06-705DC8191381}"/>
          </ac:spMkLst>
        </pc:spChg>
        <pc:spChg chg="del mod">
          <ac:chgData name="Gongalla Vamsi Krishna" userId="4843a717-9dfd-4730-9d05-8cea187269f2" providerId="ADAL" clId="{919A9E2D-D93F-43C2-AAC5-94FCD0D2F841}" dt="2023-03-27T09:09:26.614" v="175"/>
          <ac:spMkLst>
            <pc:docMk/>
            <pc:sldMk cId="674358469" sldId="378"/>
            <ac:spMk id="7" creationId="{0B680E6B-865F-9456-5270-0C1E5B791B96}"/>
          </ac:spMkLst>
        </pc:spChg>
        <pc:spChg chg="del mod">
          <ac:chgData name="Gongalla Vamsi Krishna" userId="4843a717-9dfd-4730-9d05-8cea187269f2" providerId="ADAL" clId="{919A9E2D-D93F-43C2-AAC5-94FCD0D2F841}" dt="2023-03-27T09:09:26.616" v="179"/>
          <ac:spMkLst>
            <pc:docMk/>
            <pc:sldMk cId="674358469" sldId="378"/>
            <ac:spMk id="9" creationId="{F0A264AA-EA9E-A2D5-DFB8-8326E0F1FF2B}"/>
          </ac:spMkLst>
        </pc:spChg>
        <pc:spChg chg="del mod">
          <ac:chgData name="Gongalla Vamsi Krishna" userId="4843a717-9dfd-4730-9d05-8cea187269f2" providerId="ADAL" clId="{919A9E2D-D93F-43C2-AAC5-94FCD0D2F841}" dt="2023-03-27T09:09:55.333" v="185"/>
          <ac:spMkLst>
            <pc:docMk/>
            <pc:sldMk cId="674358469" sldId="378"/>
            <ac:spMk id="11" creationId="{596024E4-F32A-451C-6672-8590A8644603}"/>
          </ac:spMkLst>
        </pc:spChg>
        <pc:spChg chg="mod">
          <ac:chgData name="Gongalla Vamsi Krishna" userId="4843a717-9dfd-4730-9d05-8cea187269f2" providerId="ADAL" clId="{919A9E2D-D93F-43C2-AAC5-94FCD0D2F841}" dt="2023-03-27T16:19:45.505" v="2569" actId="1037"/>
          <ac:spMkLst>
            <pc:docMk/>
            <pc:sldMk cId="674358469" sldId="378"/>
            <ac:spMk id="13" creationId="{CF712FAC-3763-BEEC-3D39-E930F0C3C67B}"/>
          </ac:spMkLst>
        </pc:spChg>
      </pc:sldChg>
      <pc:sldChg chg="modSp mod ord">
        <pc:chgData name="Gongalla Vamsi Krishna" userId="4843a717-9dfd-4730-9d05-8cea187269f2" providerId="ADAL" clId="{919A9E2D-D93F-43C2-AAC5-94FCD0D2F841}" dt="2023-03-28T11:34:44.004" v="3666" actId="6549"/>
        <pc:sldMkLst>
          <pc:docMk/>
          <pc:sldMk cId="4055167477" sldId="379"/>
        </pc:sldMkLst>
        <pc:spChg chg="mod">
          <ac:chgData name="Gongalla Vamsi Krishna" userId="4843a717-9dfd-4730-9d05-8cea187269f2" providerId="ADAL" clId="{919A9E2D-D93F-43C2-AAC5-94FCD0D2F841}" dt="2023-03-28T11:34:44.004" v="3666" actId="6549"/>
          <ac:spMkLst>
            <pc:docMk/>
            <pc:sldMk cId="4055167477" sldId="379"/>
            <ac:spMk id="2" creationId="{99DA59C5-B0FC-5694-D79F-66215EA4CC53}"/>
          </ac:spMkLst>
        </pc:spChg>
        <pc:spChg chg="mod">
          <ac:chgData name="Gongalla Vamsi Krishna" userId="4843a717-9dfd-4730-9d05-8cea187269f2" providerId="ADAL" clId="{919A9E2D-D93F-43C2-AAC5-94FCD0D2F841}" dt="2023-03-28T11:34:15.309" v="3665" actId="1037"/>
          <ac:spMkLst>
            <pc:docMk/>
            <pc:sldMk cId="4055167477" sldId="379"/>
            <ac:spMk id="13" creationId="{CF712FAC-3763-BEEC-3D39-E930F0C3C67B}"/>
          </ac:spMkLst>
        </pc:spChg>
      </pc:sldChg>
      <pc:sldChg chg="addSp delSp modSp mod modAnim">
        <pc:chgData name="Gongalla Vamsi Krishna" userId="4843a717-9dfd-4730-9d05-8cea187269f2" providerId="ADAL" clId="{919A9E2D-D93F-43C2-AAC5-94FCD0D2F841}" dt="2023-03-28T15:18:17.208" v="3867" actId="207"/>
        <pc:sldMkLst>
          <pc:docMk/>
          <pc:sldMk cId="4134897588" sldId="381"/>
        </pc:sldMkLst>
        <pc:spChg chg="add del mod">
          <ac:chgData name="Gongalla Vamsi Krishna" userId="4843a717-9dfd-4730-9d05-8cea187269f2" providerId="ADAL" clId="{919A9E2D-D93F-43C2-AAC5-94FCD0D2F841}" dt="2023-03-28T03:47:19.080" v="2646"/>
          <ac:spMkLst>
            <pc:docMk/>
            <pc:sldMk cId="4134897588" sldId="381"/>
            <ac:spMk id="3" creationId="{D804E563-00F5-10EE-B464-CA9D0CA8915E}"/>
          </ac:spMkLst>
        </pc:spChg>
        <pc:spChg chg="mod">
          <ac:chgData name="Gongalla Vamsi Krishna" userId="4843a717-9dfd-4730-9d05-8cea187269f2" providerId="ADAL" clId="{919A9E2D-D93F-43C2-AAC5-94FCD0D2F841}" dt="2023-03-28T15:18:17.208" v="3867" actId="207"/>
          <ac:spMkLst>
            <pc:docMk/>
            <pc:sldMk cId="4134897588" sldId="381"/>
            <ac:spMk id="57" creationId="{4541C3CC-2CB1-8234-C93F-44FD0E23748F}"/>
          </ac:spMkLst>
        </pc:spChg>
        <pc:spChg chg="mod">
          <ac:chgData name="Gongalla Vamsi Krishna" userId="4843a717-9dfd-4730-9d05-8cea187269f2" providerId="ADAL" clId="{919A9E2D-D93F-43C2-AAC5-94FCD0D2F841}" dt="2023-03-28T03:47:26.644" v="2648" actId="207"/>
          <ac:spMkLst>
            <pc:docMk/>
            <pc:sldMk cId="4134897588" sldId="381"/>
            <ac:spMk id="61" creationId="{733EACB2-5ADE-9B8C-47B0-ABA47F3CBEC7}"/>
          </ac:spMkLst>
        </pc:spChg>
        <pc:spChg chg="mod">
          <ac:chgData name="Gongalla Vamsi Krishna" userId="4843a717-9dfd-4730-9d05-8cea187269f2" providerId="ADAL" clId="{919A9E2D-D93F-43C2-AAC5-94FCD0D2F841}" dt="2023-03-28T03:47:29.889" v="2649" actId="207"/>
          <ac:spMkLst>
            <pc:docMk/>
            <pc:sldMk cId="4134897588" sldId="381"/>
            <ac:spMk id="62" creationId="{A6ED6619-7197-6110-96D2-C0D7326EDCDE}"/>
          </ac:spMkLst>
        </pc:spChg>
        <pc:spChg chg="mod">
          <ac:chgData name="Gongalla Vamsi Krishna" userId="4843a717-9dfd-4730-9d05-8cea187269f2" providerId="ADAL" clId="{919A9E2D-D93F-43C2-AAC5-94FCD0D2F841}" dt="2023-03-28T03:47:23.632" v="2647" actId="207"/>
          <ac:spMkLst>
            <pc:docMk/>
            <pc:sldMk cId="4134897588" sldId="381"/>
            <ac:spMk id="64" creationId="{DF26CF61-2884-CB8C-6673-E4FD66CC220E}"/>
          </ac:spMkLst>
        </pc:spChg>
        <pc:spChg chg="mod">
          <ac:chgData name="Gongalla Vamsi Krishna" userId="4843a717-9dfd-4730-9d05-8cea187269f2" providerId="ADAL" clId="{919A9E2D-D93F-43C2-AAC5-94FCD0D2F841}" dt="2023-03-28T03:47:18.202" v="2644" actId="12"/>
          <ac:spMkLst>
            <pc:docMk/>
            <pc:sldMk cId="4134897588" sldId="381"/>
            <ac:spMk id="66" creationId="{8407168E-553C-A14C-CDF0-1BC9C8671123}"/>
          </ac:spMkLst>
        </pc:spChg>
      </pc:sldChg>
      <pc:sldChg chg="addSp modSp mod modAnim">
        <pc:chgData name="Gongalla Vamsi Krishna" userId="4843a717-9dfd-4730-9d05-8cea187269f2" providerId="ADAL" clId="{919A9E2D-D93F-43C2-AAC5-94FCD0D2F841}" dt="2023-03-28T17:15:37.648" v="3935" actId="20577"/>
        <pc:sldMkLst>
          <pc:docMk/>
          <pc:sldMk cId="2085612423" sldId="382"/>
        </pc:sldMkLst>
        <pc:spChg chg="add mod">
          <ac:chgData name="Gongalla Vamsi Krishna" userId="4843a717-9dfd-4730-9d05-8cea187269f2" providerId="ADAL" clId="{919A9E2D-D93F-43C2-AAC5-94FCD0D2F841}" dt="2023-03-28T17:15:32.884" v="3933" actId="21"/>
          <ac:spMkLst>
            <pc:docMk/>
            <pc:sldMk cId="2085612423" sldId="382"/>
            <ac:spMk id="5" creationId="{750EFC24-CA7F-1470-EFF3-CB52808F32DD}"/>
          </ac:spMkLst>
        </pc:spChg>
        <pc:spChg chg="mod">
          <ac:chgData name="Gongalla Vamsi Krishna" userId="4843a717-9dfd-4730-9d05-8cea187269f2" providerId="ADAL" clId="{919A9E2D-D93F-43C2-AAC5-94FCD0D2F841}" dt="2023-03-28T09:25:35.718" v="3170" actId="1037"/>
          <ac:spMkLst>
            <pc:docMk/>
            <pc:sldMk cId="2085612423" sldId="382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919A9E2D-D93F-43C2-AAC5-94FCD0D2F841}" dt="2023-03-28T09:33:53.751" v="3233" actId="113"/>
          <ac:spMkLst>
            <pc:docMk/>
            <pc:sldMk cId="2085612423" sldId="382"/>
            <ac:spMk id="24" creationId="{6AB0CFA4-DCC6-0C27-A15F-FD4EA9946F1B}"/>
          </ac:spMkLst>
        </pc:spChg>
        <pc:grpChg chg="mod">
          <ac:chgData name="Gongalla Vamsi Krishna" userId="4843a717-9dfd-4730-9d05-8cea187269f2" providerId="ADAL" clId="{919A9E2D-D93F-43C2-AAC5-94FCD0D2F841}" dt="2023-03-28T09:33:22.876" v="3223" actId="1076"/>
          <ac:grpSpMkLst>
            <pc:docMk/>
            <pc:sldMk cId="2085612423" sldId="382"/>
            <ac:grpSpMk id="17" creationId="{47D3FA4B-30CB-483E-7B78-B5A10B9201E3}"/>
          </ac:grpSpMkLst>
        </pc:grpChg>
        <pc:graphicFrameChg chg="mod">
          <ac:chgData name="Gongalla Vamsi Krishna" userId="4843a717-9dfd-4730-9d05-8cea187269f2" providerId="ADAL" clId="{919A9E2D-D93F-43C2-AAC5-94FCD0D2F841}" dt="2023-03-28T09:47:02.220" v="3246" actId="1036"/>
          <ac:graphicFrameMkLst>
            <pc:docMk/>
            <pc:sldMk cId="2085612423" sldId="382"/>
            <ac:graphicFrameMk id="2" creationId="{BC248B58-1A57-807A-4952-32CCA2F05113}"/>
          </ac:graphicFrameMkLst>
        </pc:graphicFrameChg>
        <pc:graphicFrameChg chg="mod modGraphic">
          <ac:chgData name="Gongalla Vamsi Krishna" userId="4843a717-9dfd-4730-9d05-8cea187269f2" providerId="ADAL" clId="{919A9E2D-D93F-43C2-AAC5-94FCD0D2F841}" dt="2023-03-28T17:15:37.648" v="3935" actId="20577"/>
          <ac:graphicFrameMkLst>
            <pc:docMk/>
            <pc:sldMk cId="2085612423" sldId="382"/>
            <ac:graphicFrameMk id="42" creationId="{3649AD55-DEF3-EA75-2DCE-00603354B4E2}"/>
          </ac:graphicFrameMkLst>
        </pc:graphicFrameChg>
        <pc:picChg chg="mod">
          <ac:chgData name="Gongalla Vamsi Krishna" userId="4843a717-9dfd-4730-9d05-8cea187269f2" providerId="ADAL" clId="{919A9E2D-D93F-43C2-AAC5-94FCD0D2F841}" dt="2023-03-28T09:33:25.246" v="3224" actId="1076"/>
          <ac:picMkLst>
            <pc:docMk/>
            <pc:sldMk cId="2085612423" sldId="382"/>
            <ac:picMk id="43" creationId="{7A4BD88E-E3B9-973F-12A3-3832B36A9F90}"/>
          </ac:picMkLst>
        </pc:picChg>
      </pc:sldChg>
      <pc:sldChg chg="addSp delSp modSp mod modAnim modNotesTx">
        <pc:chgData name="Gongalla Vamsi Krishna" userId="4843a717-9dfd-4730-9d05-8cea187269f2" providerId="ADAL" clId="{919A9E2D-D93F-43C2-AAC5-94FCD0D2F841}" dt="2023-03-29T04:13:58.037" v="3943"/>
        <pc:sldMkLst>
          <pc:docMk/>
          <pc:sldMk cId="2112532300" sldId="383"/>
        </pc:sldMkLst>
        <pc:spChg chg="add mod">
          <ac:chgData name="Gongalla Vamsi Krishna" userId="4843a717-9dfd-4730-9d05-8cea187269f2" providerId="ADAL" clId="{919A9E2D-D93F-43C2-AAC5-94FCD0D2F841}" dt="2023-03-27T15:22:31.413" v="2094" actId="20577"/>
          <ac:spMkLst>
            <pc:docMk/>
            <pc:sldMk cId="2112532300" sldId="383"/>
            <ac:spMk id="3" creationId="{B8229852-D099-7C85-7397-5A92BC638543}"/>
          </ac:spMkLst>
        </pc:spChg>
        <pc:spChg chg="add del mod">
          <ac:chgData name="Gongalla Vamsi Krishna" userId="4843a717-9dfd-4730-9d05-8cea187269f2" providerId="ADAL" clId="{919A9E2D-D93F-43C2-AAC5-94FCD0D2F841}" dt="2023-03-27T15:22:04.334" v="2083"/>
          <ac:spMkLst>
            <pc:docMk/>
            <pc:sldMk cId="2112532300" sldId="383"/>
            <ac:spMk id="5" creationId="{1FE2FB11-F5B1-FDC1-98D4-4D2437D46F1F}"/>
          </ac:spMkLst>
        </pc:spChg>
        <pc:spChg chg="mod">
          <ac:chgData name="Gongalla Vamsi Krishna" userId="4843a717-9dfd-4730-9d05-8cea187269f2" providerId="ADAL" clId="{919A9E2D-D93F-43C2-AAC5-94FCD0D2F841}" dt="2023-03-27T09:02:41.170" v="84" actId="1076"/>
          <ac:spMkLst>
            <pc:docMk/>
            <pc:sldMk cId="2112532300" sldId="383"/>
            <ac:spMk id="14" creationId="{907FCFD8-4491-8122-E35A-E6A3C45F7617}"/>
          </ac:spMkLst>
        </pc:spChg>
        <pc:spChg chg="mod">
          <ac:chgData name="Gongalla Vamsi Krishna" userId="4843a717-9dfd-4730-9d05-8cea187269f2" providerId="ADAL" clId="{919A9E2D-D93F-43C2-AAC5-94FCD0D2F841}" dt="2023-03-27T08:53:55.506" v="7" actId="1076"/>
          <ac:spMkLst>
            <pc:docMk/>
            <pc:sldMk cId="2112532300" sldId="383"/>
            <ac:spMk id="15" creationId="{2A38A405-E73E-07A2-E6FE-0F3EB18F174C}"/>
          </ac:spMkLst>
        </pc:spChg>
        <pc:spChg chg="mod">
          <ac:chgData name="Gongalla Vamsi Krishna" userId="4843a717-9dfd-4730-9d05-8cea187269f2" providerId="ADAL" clId="{919A9E2D-D93F-43C2-AAC5-94FCD0D2F841}" dt="2023-03-27T08:53:46.642" v="4" actId="1076"/>
          <ac:spMkLst>
            <pc:docMk/>
            <pc:sldMk cId="2112532300" sldId="383"/>
            <ac:spMk id="18" creationId="{2D22E8D2-F3E8-C1D6-45B0-B00A21B0403B}"/>
          </ac:spMkLst>
        </pc:spChg>
        <pc:spChg chg="add del mod">
          <ac:chgData name="Gongalla Vamsi Krishna" userId="4843a717-9dfd-4730-9d05-8cea187269f2" providerId="ADAL" clId="{919A9E2D-D93F-43C2-AAC5-94FCD0D2F841}" dt="2023-03-27T09:02:48.943" v="86"/>
          <ac:spMkLst>
            <pc:docMk/>
            <pc:sldMk cId="2112532300" sldId="383"/>
            <ac:spMk id="20" creationId="{7D88B48E-257E-BBD7-885B-9E02A42BD352}"/>
          </ac:spMkLst>
        </pc:spChg>
        <pc:spChg chg="add mod">
          <ac:chgData name="Gongalla Vamsi Krishna" userId="4843a717-9dfd-4730-9d05-8cea187269f2" providerId="ADAL" clId="{919A9E2D-D93F-43C2-AAC5-94FCD0D2F841}" dt="2023-03-27T09:03:20.969" v="131" actId="1076"/>
          <ac:spMkLst>
            <pc:docMk/>
            <pc:sldMk cId="2112532300" sldId="383"/>
            <ac:spMk id="21" creationId="{046095F0-3C50-5AFF-E022-2058B8BE158F}"/>
          </ac:spMkLst>
        </pc:spChg>
        <pc:spChg chg="mod">
          <ac:chgData name="Gongalla Vamsi Krishna" userId="4843a717-9dfd-4730-9d05-8cea187269f2" providerId="ADAL" clId="{919A9E2D-D93F-43C2-AAC5-94FCD0D2F841}" dt="2023-03-27T08:54:57.178" v="45" actId="20577"/>
          <ac:spMkLst>
            <pc:docMk/>
            <pc:sldMk cId="2112532300" sldId="383"/>
            <ac:spMk id="23" creationId="{C39733A9-98BD-E9A2-0642-B9579E08637C}"/>
          </ac:spMkLst>
        </pc:spChg>
        <pc:picChg chg="add mod">
          <ac:chgData name="Gongalla Vamsi Krishna" userId="4843a717-9dfd-4730-9d05-8cea187269f2" providerId="ADAL" clId="{919A9E2D-D93F-43C2-AAC5-94FCD0D2F841}" dt="2023-03-27T13:00:10.688" v="344" actId="1076"/>
          <ac:picMkLst>
            <pc:docMk/>
            <pc:sldMk cId="2112532300" sldId="383"/>
            <ac:picMk id="7" creationId="{7FD302B7-297B-8680-0D24-193F74DB1AD1}"/>
          </ac:picMkLst>
        </pc:picChg>
        <pc:picChg chg="add mod">
          <ac:chgData name="Gongalla Vamsi Krishna" userId="4843a717-9dfd-4730-9d05-8cea187269f2" providerId="ADAL" clId="{919A9E2D-D93F-43C2-AAC5-94FCD0D2F841}" dt="2023-03-27T08:59:10.794" v="58" actId="1076"/>
          <ac:picMkLst>
            <pc:docMk/>
            <pc:sldMk cId="2112532300" sldId="383"/>
            <ac:picMk id="10" creationId="{D603D4A0-4681-4829-0788-B781F5F7D60B}"/>
          </ac:picMkLst>
        </pc:picChg>
        <pc:picChg chg="add mod">
          <ac:chgData name="Gongalla Vamsi Krishna" userId="4843a717-9dfd-4730-9d05-8cea187269f2" providerId="ADAL" clId="{919A9E2D-D93F-43C2-AAC5-94FCD0D2F841}" dt="2023-03-27T09:00:54.656" v="65" actId="1076"/>
          <ac:picMkLst>
            <pc:docMk/>
            <pc:sldMk cId="2112532300" sldId="383"/>
            <ac:picMk id="12" creationId="{A7D264FC-69AB-8E1D-EF93-789C3448D348}"/>
          </ac:picMkLst>
        </pc:picChg>
        <pc:picChg chg="add mod">
          <ac:chgData name="Gongalla Vamsi Krishna" userId="4843a717-9dfd-4730-9d05-8cea187269f2" providerId="ADAL" clId="{919A9E2D-D93F-43C2-AAC5-94FCD0D2F841}" dt="2023-03-27T09:02:37.634" v="83" actId="1076"/>
          <ac:picMkLst>
            <pc:docMk/>
            <pc:sldMk cId="2112532300" sldId="383"/>
            <ac:picMk id="19" creationId="{1F4B666A-6B70-5E4E-064C-E258D68F750F}"/>
          </ac:picMkLst>
        </pc:picChg>
      </pc:sldChg>
      <pc:sldChg chg="modSp">
        <pc:chgData name="Gongalla Vamsi Krishna" userId="4843a717-9dfd-4730-9d05-8cea187269f2" providerId="ADAL" clId="{919A9E2D-D93F-43C2-AAC5-94FCD0D2F841}" dt="2023-03-28T15:20:20.949" v="3874" actId="20577"/>
        <pc:sldMkLst>
          <pc:docMk/>
          <pc:sldMk cId="3158713234" sldId="4397"/>
        </pc:sldMkLst>
        <pc:spChg chg="mod">
          <ac:chgData name="Gongalla Vamsi Krishna" userId="4843a717-9dfd-4730-9d05-8cea187269f2" providerId="ADAL" clId="{919A9E2D-D93F-43C2-AAC5-94FCD0D2F841}" dt="2023-03-28T15:20:20.949" v="3874" actId="20577"/>
          <ac:spMkLst>
            <pc:docMk/>
            <pc:sldMk cId="3158713234" sldId="4397"/>
            <ac:spMk id="53" creationId="{0D9FB6C7-2376-6571-E2FD-A6D0D87464A3}"/>
          </ac:spMkLst>
        </pc:spChg>
      </pc:sldChg>
      <pc:sldChg chg="modSp mod modNotesTx">
        <pc:chgData name="Gongalla Vamsi Krishna" userId="4843a717-9dfd-4730-9d05-8cea187269f2" providerId="ADAL" clId="{919A9E2D-D93F-43C2-AAC5-94FCD0D2F841}" dt="2023-03-28T15:22:45.748" v="3891" actId="313"/>
        <pc:sldMkLst>
          <pc:docMk/>
          <pc:sldMk cId="3034100018" sldId="4398"/>
        </pc:sldMkLst>
        <pc:graphicFrameChg chg="modGraphic">
          <ac:chgData name="Gongalla Vamsi Krishna" userId="4843a717-9dfd-4730-9d05-8cea187269f2" providerId="ADAL" clId="{919A9E2D-D93F-43C2-AAC5-94FCD0D2F841}" dt="2023-03-28T15:22:45.748" v="3891" actId="313"/>
          <ac:graphicFrameMkLst>
            <pc:docMk/>
            <pc:sldMk cId="3034100018" sldId="4398"/>
            <ac:graphicFrameMk id="12" creationId="{EB685EBA-87D1-25EC-576F-04A8D502C615}"/>
          </ac:graphicFrameMkLst>
        </pc:graphicFrameChg>
      </pc:sldChg>
      <pc:sldChg chg="addSp modSp mod modAnim modNotesTx">
        <pc:chgData name="Gongalla Vamsi Krishna" userId="4843a717-9dfd-4730-9d05-8cea187269f2" providerId="ADAL" clId="{919A9E2D-D93F-43C2-AAC5-94FCD0D2F841}" dt="2023-03-29T06:04:10.754" v="3956" actId="1076"/>
        <pc:sldMkLst>
          <pc:docMk/>
          <pc:sldMk cId="1762177284" sldId="4399"/>
        </pc:sldMkLst>
        <pc:spChg chg="add mod">
          <ac:chgData name="Gongalla Vamsi Krishna" userId="4843a717-9dfd-4730-9d05-8cea187269f2" providerId="ADAL" clId="{919A9E2D-D93F-43C2-AAC5-94FCD0D2F841}" dt="2023-03-28T09:52:30.778" v="3325" actId="12"/>
          <ac:spMkLst>
            <pc:docMk/>
            <pc:sldMk cId="1762177284" sldId="4399"/>
            <ac:spMk id="5" creationId="{25095334-3C03-E968-28B2-24A2B324256D}"/>
          </ac:spMkLst>
        </pc:spChg>
        <pc:spChg chg="add mod">
          <ac:chgData name="Gongalla Vamsi Krishna" userId="4843a717-9dfd-4730-9d05-8cea187269f2" providerId="ADAL" clId="{919A9E2D-D93F-43C2-AAC5-94FCD0D2F841}" dt="2023-03-29T06:04:10.754" v="3956" actId="1076"/>
          <ac:spMkLst>
            <pc:docMk/>
            <pc:sldMk cId="1762177284" sldId="4399"/>
            <ac:spMk id="8" creationId="{08AC9015-4CE0-6137-D7F2-785C5B670087}"/>
          </ac:spMkLst>
        </pc:spChg>
        <pc:spChg chg="add mod">
          <ac:chgData name="Gongalla Vamsi Krishna" userId="4843a717-9dfd-4730-9d05-8cea187269f2" providerId="ADAL" clId="{919A9E2D-D93F-43C2-AAC5-94FCD0D2F841}" dt="2023-03-28T09:52:35.630" v="3326" actId="12"/>
          <ac:spMkLst>
            <pc:docMk/>
            <pc:sldMk cId="1762177284" sldId="4399"/>
            <ac:spMk id="11" creationId="{19C09990-20AF-88CB-6002-C789EF7A24DB}"/>
          </ac:spMkLst>
        </pc:spChg>
        <pc:spChg chg="add mod">
          <ac:chgData name="Gongalla Vamsi Krishna" userId="4843a717-9dfd-4730-9d05-8cea187269f2" providerId="ADAL" clId="{919A9E2D-D93F-43C2-AAC5-94FCD0D2F841}" dt="2023-03-28T09:52:26.826" v="3324" actId="12"/>
          <ac:spMkLst>
            <pc:docMk/>
            <pc:sldMk cId="1762177284" sldId="4399"/>
            <ac:spMk id="14" creationId="{4B52DC5E-0A6A-9D28-5BF8-4584F2C7E43D}"/>
          </ac:spMkLst>
        </pc:spChg>
        <pc:spChg chg="add mod">
          <ac:chgData name="Gongalla Vamsi Krishna" userId="4843a717-9dfd-4730-9d05-8cea187269f2" providerId="ADAL" clId="{919A9E2D-D93F-43C2-AAC5-94FCD0D2F841}" dt="2023-03-28T15:27:10.315" v="3904" actId="1076"/>
          <ac:spMkLst>
            <pc:docMk/>
            <pc:sldMk cId="1762177284" sldId="4399"/>
            <ac:spMk id="16" creationId="{6D020B13-C8E1-63EE-A246-49E2CDBCD8C3}"/>
          </ac:spMkLst>
        </pc:spChg>
        <pc:spChg chg="add mod">
          <ac:chgData name="Gongalla Vamsi Krishna" userId="4843a717-9dfd-4730-9d05-8cea187269f2" providerId="ADAL" clId="{919A9E2D-D93F-43C2-AAC5-94FCD0D2F841}" dt="2023-03-28T15:26:54.498" v="3901" actId="1076"/>
          <ac:spMkLst>
            <pc:docMk/>
            <pc:sldMk cId="1762177284" sldId="4399"/>
            <ac:spMk id="17" creationId="{C26893C1-AAC8-CFB1-7309-DD50A7689029}"/>
          </ac:spMkLst>
        </pc:spChg>
        <pc:graphicFrameChg chg="modGraphic">
          <ac:chgData name="Gongalla Vamsi Krishna" userId="4843a717-9dfd-4730-9d05-8cea187269f2" providerId="ADAL" clId="{919A9E2D-D93F-43C2-AAC5-94FCD0D2F841}" dt="2023-03-28T15:26:22.386" v="3898" actId="20577"/>
          <ac:graphicFrameMkLst>
            <pc:docMk/>
            <pc:sldMk cId="1762177284" sldId="4399"/>
            <ac:graphicFrameMk id="12" creationId="{EB685EBA-87D1-25EC-576F-04A8D502C615}"/>
          </ac:graphicFrameMkLst>
        </pc:graphicFrameChg>
      </pc:sldChg>
      <pc:sldChg chg="add del">
        <pc:chgData name="Gongalla Vamsi Krishna" userId="4843a717-9dfd-4730-9d05-8cea187269f2" providerId="ADAL" clId="{919A9E2D-D93F-43C2-AAC5-94FCD0D2F841}" dt="2023-03-28T09:56:02.039" v="3341"/>
        <pc:sldMkLst>
          <pc:docMk/>
          <pc:sldMk cId="605079555" sldId="4400"/>
        </pc:sldMkLst>
      </pc:sldChg>
      <pc:sldChg chg="modSp mod">
        <pc:chgData name="Gongalla Vamsi Krishna" userId="4843a717-9dfd-4730-9d05-8cea187269f2" providerId="ADAL" clId="{919A9E2D-D93F-43C2-AAC5-94FCD0D2F841}" dt="2023-03-28T15:29:54.772" v="3913" actId="1036"/>
        <pc:sldMkLst>
          <pc:docMk/>
          <pc:sldMk cId="2510985263" sldId="4401"/>
        </pc:sldMkLst>
        <pc:spChg chg="mod">
          <ac:chgData name="Gongalla Vamsi Krishna" userId="4843a717-9dfd-4730-9d05-8cea187269f2" providerId="ADAL" clId="{919A9E2D-D93F-43C2-AAC5-94FCD0D2F841}" dt="2023-03-28T15:29:31.148" v="3911" actId="1035"/>
          <ac:spMkLst>
            <pc:docMk/>
            <pc:sldMk cId="2510985263" sldId="4401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919A9E2D-D93F-43C2-AAC5-94FCD0D2F841}" dt="2023-03-27T14:27:32.438" v="593" actId="20577"/>
          <ac:spMkLst>
            <pc:docMk/>
            <pc:sldMk cId="2510985263" sldId="4401"/>
            <ac:spMk id="26" creationId="{1D0B7DD0-1490-B06E-0A8A-85A65D90454A}"/>
          </ac:spMkLst>
        </pc:spChg>
        <pc:spChg chg="mod">
          <ac:chgData name="Gongalla Vamsi Krishna" userId="4843a717-9dfd-4730-9d05-8cea187269f2" providerId="ADAL" clId="{919A9E2D-D93F-43C2-AAC5-94FCD0D2F841}" dt="2023-03-27T14:26:50.640" v="591" actId="207"/>
          <ac:spMkLst>
            <pc:docMk/>
            <pc:sldMk cId="2510985263" sldId="4401"/>
            <ac:spMk id="33" creationId="{47D94985-4542-8E6D-BB3A-34162FE9353C}"/>
          </ac:spMkLst>
        </pc:spChg>
        <pc:spChg chg="mod">
          <ac:chgData name="Gongalla Vamsi Krishna" userId="4843a717-9dfd-4730-9d05-8cea187269f2" providerId="ADAL" clId="{919A9E2D-D93F-43C2-AAC5-94FCD0D2F841}" dt="2023-03-27T14:27:35.438" v="595" actId="20577"/>
          <ac:spMkLst>
            <pc:docMk/>
            <pc:sldMk cId="2510985263" sldId="4401"/>
            <ac:spMk id="102" creationId="{1712B423-DA5E-02AD-D33C-295DF18D19ED}"/>
          </ac:spMkLst>
        </pc:spChg>
        <pc:spChg chg="mod">
          <ac:chgData name="Gongalla Vamsi Krishna" userId="4843a717-9dfd-4730-9d05-8cea187269f2" providerId="ADAL" clId="{919A9E2D-D93F-43C2-AAC5-94FCD0D2F841}" dt="2023-03-28T15:29:51.272" v="3912" actId="1036"/>
          <ac:spMkLst>
            <pc:docMk/>
            <pc:sldMk cId="2510985263" sldId="4401"/>
            <ac:spMk id="136" creationId="{C30B77C5-8F34-FB65-DD7B-B42BA4560266}"/>
          </ac:spMkLst>
        </pc:spChg>
        <pc:spChg chg="mod">
          <ac:chgData name="Gongalla Vamsi Krishna" userId="4843a717-9dfd-4730-9d05-8cea187269f2" providerId="ADAL" clId="{919A9E2D-D93F-43C2-AAC5-94FCD0D2F841}" dt="2023-03-28T15:29:54.772" v="3913" actId="1036"/>
          <ac:spMkLst>
            <pc:docMk/>
            <pc:sldMk cId="2510985263" sldId="4401"/>
            <ac:spMk id="138" creationId="{047677FE-47F9-E77B-BD92-77AB867FF4FD}"/>
          </ac:spMkLst>
        </pc:spChg>
      </pc:sldChg>
      <pc:sldChg chg="delSp modSp mod modNotesTx">
        <pc:chgData name="Gongalla Vamsi Krishna" userId="4843a717-9dfd-4730-9d05-8cea187269f2" providerId="ADAL" clId="{919A9E2D-D93F-43C2-AAC5-94FCD0D2F841}" dt="2023-03-29T06:07:08.527" v="3961"/>
        <pc:sldMkLst>
          <pc:docMk/>
          <pc:sldMk cId="3968290874" sldId="4403"/>
        </pc:sldMkLst>
        <pc:spChg chg="del mod">
          <ac:chgData name="Gongalla Vamsi Krishna" userId="4843a717-9dfd-4730-9d05-8cea187269f2" providerId="ADAL" clId="{919A9E2D-D93F-43C2-AAC5-94FCD0D2F841}" dt="2023-03-29T06:07:08.527" v="3961"/>
          <ac:spMkLst>
            <pc:docMk/>
            <pc:sldMk cId="3968290874" sldId="4403"/>
            <ac:spMk id="410" creationId="{A87D2CDB-ABDC-0C0A-B041-A6A8039BE782}"/>
          </ac:spMkLst>
        </pc:spChg>
      </pc:sldChg>
      <pc:sldChg chg="addSp modSp mod modAnim">
        <pc:chgData name="Gongalla Vamsi Krishna" userId="4843a717-9dfd-4730-9d05-8cea187269f2" providerId="ADAL" clId="{919A9E2D-D93F-43C2-AAC5-94FCD0D2F841}" dt="2023-03-27T15:28:13.657" v="2211"/>
        <pc:sldMkLst>
          <pc:docMk/>
          <pc:sldMk cId="3531832685" sldId="4424"/>
        </pc:sldMkLst>
        <pc:spChg chg="add mod">
          <ac:chgData name="Gongalla Vamsi Krishna" userId="4843a717-9dfd-4730-9d05-8cea187269f2" providerId="ADAL" clId="{919A9E2D-D93F-43C2-AAC5-94FCD0D2F841}" dt="2023-03-27T14:36:03.229" v="821" actId="14100"/>
          <ac:spMkLst>
            <pc:docMk/>
            <pc:sldMk cId="3531832685" sldId="4424"/>
            <ac:spMk id="5" creationId="{F9AE58BD-71F1-FF2D-2342-12A5427FE6B4}"/>
          </ac:spMkLst>
        </pc:spChg>
        <pc:spChg chg="mod">
          <ac:chgData name="Gongalla Vamsi Krishna" userId="4843a717-9dfd-4730-9d05-8cea187269f2" providerId="ADAL" clId="{919A9E2D-D93F-43C2-AAC5-94FCD0D2F841}" dt="2023-03-27T14:31:49.366" v="729" actId="20577"/>
          <ac:spMkLst>
            <pc:docMk/>
            <pc:sldMk cId="3531832685" sldId="4424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919A9E2D-D93F-43C2-AAC5-94FCD0D2F841}" dt="2023-03-27T14:36:51.982" v="825" actId="1076"/>
          <ac:spMkLst>
            <pc:docMk/>
            <pc:sldMk cId="3531832685" sldId="4424"/>
            <ac:spMk id="9" creationId="{AEB17908-4683-2539-D897-E46DE00A7F8E}"/>
          </ac:spMkLst>
        </pc:spChg>
        <pc:graphicFrameChg chg="mod">
          <ac:chgData name="Gongalla Vamsi Krishna" userId="4843a717-9dfd-4730-9d05-8cea187269f2" providerId="ADAL" clId="{919A9E2D-D93F-43C2-AAC5-94FCD0D2F841}" dt="2023-03-27T14:31:59.680" v="732" actId="1076"/>
          <ac:graphicFrameMkLst>
            <pc:docMk/>
            <pc:sldMk cId="3531832685" sldId="4424"/>
            <ac:graphicFrameMk id="2" creationId="{BECFC8B3-4F6C-66FC-43E6-584CB07CD36F}"/>
          </ac:graphicFrameMkLst>
        </pc:graphicFrameChg>
      </pc:sldChg>
      <pc:sldChg chg="modAnim">
        <pc:chgData name="Gongalla Vamsi Krishna" userId="4843a717-9dfd-4730-9d05-8cea187269f2" providerId="ADAL" clId="{919A9E2D-D93F-43C2-AAC5-94FCD0D2F841}" dt="2023-03-28T06:22:34.350" v="2722"/>
        <pc:sldMkLst>
          <pc:docMk/>
          <pc:sldMk cId="2266298928" sldId="4425"/>
        </pc:sldMkLst>
      </pc:sldChg>
      <pc:sldChg chg="addSp delSp modSp mod ord delAnim modAnim modNotesTx">
        <pc:chgData name="Gongalla Vamsi Krishna" userId="4843a717-9dfd-4730-9d05-8cea187269f2" providerId="ADAL" clId="{919A9E2D-D93F-43C2-AAC5-94FCD0D2F841}" dt="2023-03-28T12:36:22.466" v="3864"/>
        <pc:sldMkLst>
          <pc:docMk/>
          <pc:sldMk cId="3434428876" sldId="4426"/>
        </pc:sldMkLst>
        <pc:spChg chg="mod">
          <ac:chgData name="Gongalla Vamsi Krishna" userId="4843a717-9dfd-4730-9d05-8cea187269f2" providerId="ADAL" clId="{919A9E2D-D93F-43C2-AAC5-94FCD0D2F841}" dt="2023-03-27T14:33:10.774" v="791" actId="1076"/>
          <ac:spMkLst>
            <pc:docMk/>
            <pc:sldMk cId="3434428876" sldId="4426"/>
            <ac:spMk id="3" creationId="{62DCCE06-7EFA-783F-658B-809D5A70F00D}"/>
          </ac:spMkLst>
        </pc:spChg>
        <pc:spChg chg="mod">
          <ac:chgData name="Gongalla Vamsi Krishna" userId="4843a717-9dfd-4730-9d05-8cea187269f2" providerId="ADAL" clId="{919A9E2D-D93F-43C2-AAC5-94FCD0D2F841}" dt="2023-03-27T14:31:39.078" v="720" actId="20577"/>
          <ac:spMkLst>
            <pc:docMk/>
            <pc:sldMk cId="3434428876" sldId="4426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919A9E2D-D93F-43C2-AAC5-94FCD0D2F841}" dt="2023-03-27T14:35:18.766" v="798" actId="20577"/>
          <ac:spMkLst>
            <pc:docMk/>
            <pc:sldMk cId="3434428876" sldId="4426"/>
            <ac:spMk id="12" creationId="{DE38993B-62F3-B58B-C961-062FE4492962}"/>
          </ac:spMkLst>
        </pc:spChg>
        <pc:spChg chg="add del mod">
          <ac:chgData name="Gongalla Vamsi Krishna" userId="4843a717-9dfd-4730-9d05-8cea187269f2" providerId="ADAL" clId="{919A9E2D-D93F-43C2-AAC5-94FCD0D2F841}" dt="2023-03-27T14:33:20.829" v="793" actId="478"/>
          <ac:spMkLst>
            <pc:docMk/>
            <pc:sldMk cId="3434428876" sldId="4426"/>
            <ac:spMk id="14" creationId="{4087E66D-CAD8-75CD-103B-095111C02A84}"/>
          </ac:spMkLst>
        </pc:spChg>
        <pc:graphicFrameChg chg="mod">
          <ac:chgData name="Gongalla Vamsi Krishna" userId="4843a717-9dfd-4730-9d05-8cea187269f2" providerId="ADAL" clId="{919A9E2D-D93F-43C2-AAC5-94FCD0D2F841}" dt="2023-03-27T14:33:07.638" v="790" actId="1076"/>
          <ac:graphicFrameMkLst>
            <pc:docMk/>
            <pc:sldMk cId="3434428876" sldId="4426"/>
            <ac:graphicFrameMk id="9" creationId="{33DC3B25-E998-7EA9-286B-FEED93BD684B}"/>
          </ac:graphicFrameMkLst>
        </pc:graphicFrameChg>
      </pc:sldChg>
      <pc:sldChg chg="addSp delSp modSp mod modAnim modNotesTx">
        <pc:chgData name="Gongalla Vamsi Krishna" userId="4843a717-9dfd-4730-9d05-8cea187269f2" providerId="ADAL" clId="{919A9E2D-D93F-43C2-AAC5-94FCD0D2F841}" dt="2023-03-29T06:19:15.367" v="4032" actId="20577"/>
        <pc:sldMkLst>
          <pc:docMk/>
          <pc:sldMk cId="1914758722" sldId="4427"/>
        </pc:sldMkLst>
        <pc:spChg chg="add mod">
          <ac:chgData name="Gongalla Vamsi Krishna" userId="4843a717-9dfd-4730-9d05-8cea187269f2" providerId="ADAL" clId="{919A9E2D-D93F-43C2-AAC5-94FCD0D2F841}" dt="2023-03-27T14:40:06.021" v="1031" actId="14100"/>
          <ac:spMkLst>
            <pc:docMk/>
            <pc:sldMk cId="1914758722" sldId="4427"/>
            <ac:spMk id="5" creationId="{26CC91D6-003E-C13A-8739-5E514BF75C46}"/>
          </ac:spMkLst>
        </pc:spChg>
        <pc:spChg chg="mod">
          <ac:chgData name="Gongalla Vamsi Krishna" userId="4843a717-9dfd-4730-9d05-8cea187269f2" providerId="ADAL" clId="{919A9E2D-D93F-43C2-AAC5-94FCD0D2F841}" dt="2023-03-27T14:38:44.454" v="917" actId="20577"/>
          <ac:spMkLst>
            <pc:docMk/>
            <pc:sldMk cId="1914758722" sldId="4427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919A9E2D-D93F-43C2-AAC5-94FCD0D2F841}" dt="2023-03-27T15:39:05.153" v="2424" actId="1076"/>
          <ac:spMkLst>
            <pc:docMk/>
            <pc:sldMk cId="1914758722" sldId="4427"/>
            <ac:spMk id="8" creationId="{2E791BCD-91A0-EBA7-C736-26B69FC7A776}"/>
          </ac:spMkLst>
        </pc:spChg>
        <pc:spChg chg="add del mod">
          <ac:chgData name="Gongalla Vamsi Krishna" userId="4843a717-9dfd-4730-9d05-8cea187269f2" providerId="ADAL" clId="{919A9E2D-D93F-43C2-AAC5-94FCD0D2F841}" dt="2023-03-27T15:37:23.301" v="2403"/>
          <ac:spMkLst>
            <pc:docMk/>
            <pc:sldMk cId="1914758722" sldId="4427"/>
            <ac:spMk id="10" creationId="{FB676CED-E497-7746-B2AA-5F39762ABAA2}"/>
          </ac:spMkLst>
        </pc:spChg>
        <pc:graphicFrameChg chg="mod">
          <ac:chgData name="Gongalla Vamsi Krishna" userId="4843a717-9dfd-4730-9d05-8cea187269f2" providerId="ADAL" clId="{919A9E2D-D93F-43C2-AAC5-94FCD0D2F841}" dt="2023-03-27T14:38:55.184" v="918" actId="1076"/>
          <ac:graphicFrameMkLst>
            <pc:docMk/>
            <pc:sldMk cId="1914758722" sldId="4427"/>
            <ac:graphicFrameMk id="2" creationId="{0A9A613E-D380-A323-0ECA-DF6A4D36B75C}"/>
          </ac:graphicFrameMkLst>
        </pc:graphicFrameChg>
        <pc:graphicFrameChg chg="mod">
          <ac:chgData name="Gongalla Vamsi Krishna" userId="4843a717-9dfd-4730-9d05-8cea187269f2" providerId="ADAL" clId="{919A9E2D-D93F-43C2-AAC5-94FCD0D2F841}" dt="2023-03-27T14:39:03.535" v="919" actId="1076"/>
          <ac:graphicFrameMkLst>
            <pc:docMk/>
            <pc:sldMk cId="1914758722" sldId="4427"/>
            <ac:graphicFrameMk id="3" creationId="{11B3A6A9-C570-9869-6B54-1BF93477E875}"/>
          </ac:graphicFrameMkLst>
        </pc:graphicFrameChg>
      </pc:sldChg>
      <pc:sldChg chg="addSp delSp modSp mod">
        <pc:chgData name="Gongalla Vamsi Krishna" userId="4843a717-9dfd-4730-9d05-8cea187269f2" providerId="ADAL" clId="{919A9E2D-D93F-43C2-AAC5-94FCD0D2F841}" dt="2023-03-27T15:40:58.552" v="2431" actId="1035"/>
        <pc:sldMkLst>
          <pc:docMk/>
          <pc:sldMk cId="4030810906" sldId="4428"/>
        </pc:sldMkLst>
        <pc:spChg chg="add del mod">
          <ac:chgData name="Gongalla Vamsi Krishna" userId="4843a717-9dfd-4730-9d05-8cea187269f2" providerId="ADAL" clId="{919A9E2D-D93F-43C2-AAC5-94FCD0D2F841}" dt="2023-03-27T15:40:45.627" v="2430" actId="478"/>
          <ac:spMkLst>
            <pc:docMk/>
            <pc:sldMk cId="4030810906" sldId="4428"/>
            <ac:spMk id="2" creationId="{80566EBF-6C35-AB80-DBD8-FE6BC543FD54}"/>
          </ac:spMkLst>
        </pc:spChg>
        <pc:spChg chg="mod">
          <ac:chgData name="Gongalla Vamsi Krishna" userId="4843a717-9dfd-4730-9d05-8cea187269f2" providerId="ADAL" clId="{919A9E2D-D93F-43C2-AAC5-94FCD0D2F841}" dt="2023-03-27T14:40:24.645" v="1038" actId="20577"/>
          <ac:spMkLst>
            <pc:docMk/>
            <pc:sldMk cId="4030810906" sldId="4428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919A9E2D-D93F-43C2-AAC5-94FCD0D2F841}" dt="2023-03-27T15:40:58.552" v="2431" actId="1035"/>
          <ac:spMkLst>
            <pc:docMk/>
            <pc:sldMk cId="4030810906" sldId="4428"/>
            <ac:spMk id="8" creationId="{03B5572E-96EB-AE33-11A9-09541D75FEF7}"/>
          </ac:spMkLst>
        </pc:spChg>
      </pc:sldChg>
      <pc:sldChg chg="addSp modSp mod modAnim">
        <pc:chgData name="Gongalla Vamsi Krishna" userId="4843a717-9dfd-4730-9d05-8cea187269f2" providerId="ADAL" clId="{919A9E2D-D93F-43C2-AAC5-94FCD0D2F841}" dt="2023-03-27T14:42:35.653" v="1051"/>
        <pc:sldMkLst>
          <pc:docMk/>
          <pc:sldMk cId="1170285962" sldId="4429"/>
        </pc:sldMkLst>
        <pc:spChg chg="add mod">
          <ac:chgData name="Gongalla Vamsi Krishna" userId="4843a717-9dfd-4730-9d05-8cea187269f2" providerId="ADAL" clId="{919A9E2D-D93F-43C2-AAC5-94FCD0D2F841}" dt="2023-03-27T14:42:14.724" v="1044" actId="692"/>
          <ac:spMkLst>
            <pc:docMk/>
            <pc:sldMk cId="1170285962" sldId="4429"/>
            <ac:spMk id="2" creationId="{94638B51-F160-8D2A-3BE6-633554A1DD7E}"/>
          </ac:spMkLst>
        </pc:spChg>
      </pc:sldChg>
      <pc:sldChg chg="modNotesTx">
        <pc:chgData name="Gongalla Vamsi Krishna" userId="4843a717-9dfd-4730-9d05-8cea187269f2" providerId="ADAL" clId="{919A9E2D-D93F-43C2-AAC5-94FCD0D2F841}" dt="2023-03-27T09:08:03.180" v="154" actId="20577"/>
        <pc:sldMkLst>
          <pc:docMk/>
          <pc:sldMk cId="3149701568" sldId="4430"/>
        </pc:sldMkLst>
      </pc:sldChg>
      <pc:sldChg chg="addSp delSp mod ord modAnim modShow">
        <pc:chgData name="Gongalla Vamsi Krishna" userId="4843a717-9dfd-4730-9d05-8cea187269f2" providerId="ADAL" clId="{919A9E2D-D93F-43C2-AAC5-94FCD0D2F841}" dt="2023-03-28T11:33:01.375" v="3612" actId="21"/>
        <pc:sldMkLst>
          <pc:docMk/>
          <pc:sldMk cId="4205489072" sldId="4431"/>
        </pc:sldMkLst>
        <pc:spChg chg="add del">
          <ac:chgData name="Gongalla Vamsi Krishna" userId="4843a717-9dfd-4730-9d05-8cea187269f2" providerId="ADAL" clId="{919A9E2D-D93F-43C2-AAC5-94FCD0D2F841}" dt="2023-03-28T11:33:01.375" v="3612" actId="21"/>
          <ac:spMkLst>
            <pc:docMk/>
            <pc:sldMk cId="4205489072" sldId="4431"/>
            <ac:spMk id="5" creationId="{CCF69429-CE67-FE9F-8774-D8B1F04DC9D3}"/>
          </ac:spMkLst>
        </pc:spChg>
      </pc:sldChg>
      <pc:sldChg chg="modSp add del mod">
        <pc:chgData name="Gongalla Vamsi Krishna" userId="4843a717-9dfd-4730-9d05-8cea187269f2" providerId="ADAL" clId="{919A9E2D-D93F-43C2-AAC5-94FCD0D2F841}" dt="2023-03-28T09:55:07.698" v="3338" actId="255"/>
        <pc:sldMkLst>
          <pc:docMk/>
          <pc:sldMk cId="2307866598" sldId="4432"/>
        </pc:sldMkLst>
        <pc:spChg chg="mod">
          <ac:chgData name="Gongalla Vamsi Krishna" userId="4843a717-9dfd-4730-9d05-8cea187269f2" providerId="ADAL" clId="{919A9E2D-D93F-43C2-AAC5-94FCD0D2F841}" dt="2023-03-28T09:55:03.039" v="3337" actId="255"/>
          <ac:spMkLst>
            <pc:docMk/>
            <pc:sldMk cId="2307866598" sldId="4432"/>
            <ac:spMk id="8" creationId="{9E6EC130-B68E-DE92-31BE-4D6E75C5D2DE}"/>
          </ac:spMkLst>
        </pc:spChg>
        <pc:spChg chg="mod">
          <ac:chgData name="Gongalla Vamsi Krishna" userId="4843a717-9dfd-4730-9d05-8cea187269f2" providerId="ADAL" clId="{919A9E2D-D93F-43C2-AAC5-94FCD0D2F841}" dt="2023-03-28T09:55:07.698" v="3338" actId="255"/>
          <ac:spMkLst>
            <pc:docMk/>
            <pc:sldMk cId="2307866598" sldId="4432"/>
            <ac:spMk id="10" creationId="{030BC86C-9353-4093-E25A-CB5239EF8E20}"/>
          </ac:spMkLst>
        </pc:spChg>
      </pc:sldChg>
      <pc:sldChg chg="modSp mod">
        <pc:chgData name="Gongalla Vamsi Krishna" userId="4843a717-9dfd-4730-9d05-8cea187269f2" providerId="ADAL" clId="{919A9E2D-D93F-43C2-AAC5-94FCD0D2F841}" dt="2023-03-29T06:21:22.850" v="4034" actId="14100"/>
        <pc:sldMkLst>
          <pc:docMk/>
          <pc:sldMk cId="147816471" sldId="4433"/>
        </pc:sldMkLst>
        <pc:spChg chg="mod">
          <ac:chgData name="Gongalla Vamsi Krishna" userId="4843a717-9dfd-4730-9d05-8cea187269f2" providerId="ADAL" clId="{919A9E2D-D93F-43C2-AAC5-94FCD0D2F841}" dt="2023-03-29T06:21:22.850" v="4034" actId="14100"/>
          <ac:spMkLst>
            <pc:docMk/>
            <pc:sldMk cId="147816471" sldId="4433"/>
            <ac:spMk id="12" creationId="{0CC5C2F4-E048-AD46-ABEA-AA35BEAED9D0}"/>
          </ac:spMkLst>
        </pc:spChg>
      </pc:sldChg>
      <pc:sldChg chg="addSp delSp modSp mod modAnim modNotesTx">
        <pc:chgData name="Gongalla Vamsi Krishna" userId="4843a717-9dfd-4730-9d05-8cea187269f2" providerId="ADAL" clId="{919A9E2D-D93F-43C2-AAC5-94FCD0D2F841}" dt="2023-03-29T06:21:51.591" v="4035" actId="20577"/>
        <pc:sldMkLst>
          <pc:docMk/>
          <pc:sldMk cId="965660833" sldId="4435"/>
        </pc:sldMkLst>
        <pc:spChg chg="del mod">
          <ac:chgData name="Gongalla Vamsi Krishna" userId="4843a717-9dfd-4730-9d05-8cea187269f2" providerId="ADAL" clId="{919A9E2D-D93F-43C2-AAC5-94FCD0D2F841}" dt="2023-03-27T14:52:25.275" v="1121"/>
          <ac:spMkLst>
            <pc:docMk/>
            <pc:sldMk cId="965660833" sldId="4435"/>
            <ac:spMk id="2" creationId="{A09EAD6C-BC3F-D6F8-2C4C-CF4144EB2892}"/>
          </ac:spMkLst>
        </pc:spChg>
        <pc:spChg chg="add del mod">
          <ac:chgData name="Gongalla Vamsi Krishna" userId="4843a717-9dfd-4730-9d05-8cea187269f2" providerId="ADAL" clId="{919A9E2D-D93F-43C2-AAC5-94FCD0D2F841}" dt="2023-03-27T14:48:44.389" v="1082"/>
          <ac:spMkLst>
            <pc:docMk/>
            <pc:sldMk cId="965660833" sldId="4435"/>
            <ac:spMk id="3" creationId="{70B4BF5A-A379-1642-64C9-AB532E062DC7}"/>
          </ac:spMkLst>
        </pc:spChg>
        <pc:spChg chg="add mod">
          <ac:chgData name="Gongalla Vamsi Krishna" userId="4843a717-9dfd-4730-9d05-8cea187269f2" providerId="ADAL" clId="{919A9E2D-D93F-43C2-AAC5-94FCD0D2F841}" dt="2023-03-27T14:52:00.527" v="1111" actId="571"/>
          <ac:spMkLst>
            <pc:docMk/>
            <pc:sldMk cId="965660833" sldId="4435"/>
            <ac:spMk id="5" creationId="{45DC29C7-2E63-846D-2046-CC6B24812D67}"/>
          </ac:spMkLst>
        </pc:spChg>
        <pc:spChg chg="mod">
          <ac:chgData name="Gongalla Vamsi Krishna" userId="4843a717-9dfd-4730-9d05-8cea187269f2" providerId="ADAL" clId="{919A9E2D-D93F-43C2-AAC5-94FCD0D2F841}" dt="2023-03-27T14:53:15.802" v="1130" actId="20577"/>
          <ac:spMkLst>
            <pc:docMk/>
            <pc:sldMk cId="965660833" sldId="4435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919A9E2D-D93F-43C2-AAC5-94FCD0D2F841}" dt="2023-03-27T14:52:00.527" v="1111" actId="571"/>
          <ac:spMkLst>
            <pc:docMk/>
            <pc:sldMk cId="965660833" sldId="4435"/>
            <ac:spMk id="7" creationId="{31832EF1-86B2-93D8-3B75-F6A7DE0584DC}"/>
          </ac:spMkLst>
        </pc:spChg>
        <pc:spChg chg="mod">
          <ac:chgData name="Gongalla Vamsi Krishna" userId="4843a717-9dfd-4730-9d05-8cea187269f2" providerId="ADAL" clId="{919A9E2D-D93F-43C2-AAC5-94FCD0D2F841}" dt="2023-03-28T17:32:38.789" v="3940" actId="1035"/>
          <ac:spMkLst>
            <pc:docMk/>
            <pc:sldMk cId="965660833" sldId="4435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919A9E2D-D93F-43C2-AAC5-94FCD0D2F841}" dt="2023-03-27T14:50:44.343" v="1098" actId="1076"/>
          <ac:spMkLst>
            <pc:docMk/>
            <pc:sldMk cId="965660833" sldId="4435"/>
            <ac:spMk id="41" creationId="{DC910FAA-F829-1231-6D7B-60D08E23F00F}"/>
          </ac:spMkLst>
        </pc:spChg>
        <pc:spChg chg="mod">
          <ac:chgData name="Gongalla Vamsi Krishna" userId="4843a717-9dfd-4730-9d05-8cea187269f2" providerId="ADAL" clId="{919A9E2D-D93F-43C2-AAC5-94FCD0D2F841}" dt="2023-03-27T14:52:46.240" v="1127" actId="115"/>
          <ac:spMkLst>
            <pc:docMk/>
            <pc:sldMk cId="965660833" sldId="4435"/>
            <ac:spMk id="43" creationId="{16940A6B-645F-66C7-5104-72E2A9CCD0C6}"/>
          </ac:spMkLst>
        </pc:spChg>
        <pc:spChg chg="mod">
          <ac:chgData name="Gongalla Vamsi Krishna" userId="4843a717-9dfd-4730-9d05-8cea187269f2" providerId="ADAL" clId="{919A9E2D-D93F-43C2-AAC5-94FCD0D2F841}" dt="2023-03-27T14:51:48.173" v="1108" actId="1076"/>
          <ac:spMkLst>
            <pc:docMk/>
            <pc:sldMk cId="965660833" sldId="4435"/>
            <ac:spMk id="44" creationId="{B57222B8-FACE-CB7D-0DF3-957B1023633F}"/>
          </ac:spMkLst>
        </pc:spChg>
        <pc:spChg chg="del mod">
          <ac:chgData name="Gongalla Vamsi Krishna" userId="4843a717-9dfd-4730-9d05-8cea187269f2" providerId="ADAL" clId="{919A9E2D-D93F-43C2-AAC5-94FCD0D2F841}" dt="2023-03-27T14:52:25.274" v="1119" actId="478"/>
          <ac:spMkLst>
            <pc:docMk/>
            <pc:sldMk cId="965660833" sldId="4435"/>
            <ac:spMk id="45" creationId="{29C483DF-5E53-D638-A84E-16A154511716}"/>
          </ac:spMkLst>
        </pc:spChg>
        <pc:grpChg chg="mod">
          <ac:chgData name="Gongalla Vamsi Krishna" userId="4843a717-9dfd-4730-9d05-8cea187269f2" providerId="ADAL" clId="{919A9E2D-D93F-43C2-AAC5-94FCD0D2F841}" dt="2023-03-27T14:50:39.919" v="1097" actId="1076"/>
          <ac:grpSpMkLst>
            <pc:docMk/>
            <pc:sldMk cId="965660833" sldId="4435"/>
            <ac:grpSpMk id="16" creationId="{2CA0654F-7068-BA0D-9842-77649B0BEE60}"/>
          </ac:grpSpMkLst>
        </pc:grpChg>
      </pc:sldChg>
      <pc:sldChg chg="modSp mod modAnim">
        <pc:chgData name="Gongalla Vamsi Krishna" userId="4843a717-9dfd-4730-9d05-8cea187269f2" providerId="ADAL" clId="{919A9E2D-D93F-43C2-AAC5-94FCD0D2F841}" dt="2023-03-28T06:27:17.573" v="2736" actId="1076"/>
        <pc:sldMkLst>
          <pc:docMk/>
          <pc:sldMk cId="1760853975" sldId="4436"/>
        </pc:sldMkLst>
        <pc:picChg chg="mod">
          <ac:chgData name="Gongalla Vamsi Krishna" userId="4843a717-9dfd-4730-9d05-8cea187269f2" providerId="ADAL" clId="{919A9E2D-D93F-43C2-AAC5-94FCD0D2F841}" dt="2023-03-28T06:27:17.573" v="2736" actId="1076"/>
          <ac:picMkLst>
            <pc:docMk/>
            <pc:sldMk cId="1760853975" sldId="4436"/>
            <ac:picMk id="8" creationId="{233EDDDB-1B25-2D00-67CB-C9F11A1110D6}"/>
          </ac:picMkLst>
        </pc:picChg>
      </pc:sldChg>
      <pc:sldChg chg="modAnim">
        <pc:chgData name="Gongalla Vamsi Krishna" userId="4843a717-9dfd-4730-9d05-8cea187269f2" providerId="ADAL" clId="{919A9E2D-D93F-43C2-AAC5-94FCD0D2F841}" dt="2023-03-27T14:54:39.811" v="1146"/>
        <pc:sldMkLst>
          <pc:docMk/>
          <pc:sldMk cId="3778298604" sldId="4437"/>
        </pc:sldMkLst>
      </pc:sldChg>
      <pc:sldChg chg="delSp del mod">
        <pc:chgData name="Gongalla Vamsi Krishna" userId="4843a717-9dfd-4730-9d05-8cea187269f2" providerId="ADAL" clId="{919A9E2D-D93F-43C2-AAC5-94FCD0D2F841}" dt="2023-03-27T14:54:47.995" v="1147" actId="47"/>
        <pc:sldMkLst>
          <pc:docMk/>
          <pc:sldMk cId="2304957041" sldId="4438"/>
        </pc:sldMkLst>
        <pc:spChg chg="del">
          <ac:chgData name="Gongalla Vamsi Krishna" userId="4843a717-9dfd-4730-9d05-8cea187269f2" providerId="ADAL" clId="{919A9E2D-D93F-43C2-AAC5-94FCD0D2F841}" dt="2023-03-27T09:08:43.429" v="156" actId="478"/>
          <ac:spMkLst>
            <pc:docMk/>
            <pc:sldMk cId="2304957041" sldId="4438"/>
            <ac:spMk id="3" creationId="{485051E6-A505-5473-2DF6-DD6BFBDE704E}"/>
          </ac:spMkLst>
        </pc:spChg>
      </pc:sldChg>
      <pc:sldChg chg="addSp delSp modSp mod modAnim">
        <pc:chgData name="Gongalla Vamsi Krishna" userId="4843a717-9dfd-4730-9d05-8cea187269f2" providerId="ADAL" clId="{919A9E2D-D93F-43C2-AAC5-94FCD0D2F841}" dt="2023-03-28T10:34:57.737" v="3581" actId="6549"/>
        <pc:sldMkLst>
          <pc:docMk/>
          <pc:sldMk cId="1150514722" sldId="4439"/>
        </pc:sldMkLst>
        <pc:spChg chg="mod">
          <ac:chgData name="Gongalla Vamsi Krishna" userId="4843a717-9dfd-4730-9d05-8cea187269f2" providerId="ADAL" clId="{919A9E2D-D93F-43C2-AAC5-94FCD0D2F841}" dt="2023-03-28T10:34:57.737" v="3581" actId="6549"/>
          <ac:spMkLst>
            <pc:docMk/>
            <pc:sldMk cId="1150514722" sldId="4439"/>
            <ac:spMk id="3" creationId="{559AD277-271E-7AEE-9CF2-002CB2AFEC7C}"/>
          </ac:spMkLst>
        </pc:spChg>
        <pc:spChg chg="add del">
          <ac:chgData name="Gongalla Vamsi Krishna" userId="4843a717-9dfd-4730-9d05-8cea187269f2" providerId="ADAL" clId="{919A9E2D-D93F-43C2-AAC5-94FCD0D2F841}" dt="2023-03-28T08:45:19.891" v="2797" actId="478"/>
          <ac:spMkLst>
            <pc:docMk/>
            <pc:sldMk cId="1150514722" sldId="4439"/>
            <ac:spMk id="5" creationId="{2379F5D3-4A25-8A79-4D24-F749A57112EE}"/>
          </ac:spMkLst>
        </pc:spChg>
        <pc:spChg chg="add del mod">
          <ac:chgData name="Gongalla Vamsi Krishna" userId="4843a717-9dfd-4730-9d05-8cea187269f2" providerId="ADAL" clId="{919A9E2D-D93F-43C2-AAC5-94FCD0D2F841}" dt="2023-03-27T15:06:19.375" v="1777" actId="478"/>
          <ac:spMkLst>
            <pc:docMk/>
            <pc:sldMk cId="1150514722" sldId="4439"/>
            <ac:spMk id="5" creationId="{F5258E5F-FF3F-D037-68A4-042EE74A83F6}"/>
          </ac:spMkLst>
        </pc:spChg>
        <pc:spChg chg="mod">
          <ac:chgData name="Gongalla Vamsi Krishna" userId="4843a717-9dfd-4730-9d05-8cea187269f2" providerId="ADAL" clId="{919A9E2D-D93F-43C2-AAC5-94FCD0D2F841}" dt="2023-03-27T14:54:56.718" v="1160" actId="20577"/>
          <ac:spMkLst>
            <pc:docMk/>
            <pc:sldMk cId="1150514722" sldId="4439"/>
            <ac:spMk id="6" creationId="{5345DB5B-947F-DBD5-B6EF-7EB6C337A31F}"/>
          </ac:spMkLst>
        </pc:spChg>
      </pc:sldChg>
      <pc:sldChg chg="addSp modSp mod">
        <pc:chgData name="Gongalla Vamsi Krishna" userId="4843a717-9dfd-4730-9d05-8cea187269f2" providerId="ADAL" clId="{919A9E2D-D93F-43C2-AAC5-94FCD0D2F841}" dt="2023-03-28T11:32:45.105" v="3609" actId="21"/>
        <pc:sldMkLst>
          <pc:docMk/>
          <pc:sldMk cId="307653256" sldId="4440"/>
        </pc:sldMkLst>
        <pc:spChg chg="add mod">
          <ac:chgData name="Gongalla Vamsi Krishna" userId="4843a717-9dfd-4730-9d05-8cea187269f2" providerId="ADAL" clId="{919A9E2D-D93F-43C2-AAC5-94FCD0D2F841}" dt="2023-03-28T11:32:45.105" v="3609" actId="21"/>
          <ac:spMkLst>
            <pc:docMk/>
            <pc:sldMk cId="307653256" sldId="4440"/>
            <ac:spMk id="3" creationId="{9F5A9347-4264-2B93-0EA5-2CD0FC376D43}"/>
          </ac:spMkLst>
        </pc:spChg>
        <pc:spChg chg="mod">
          <ac:chgData name="Gongalla Vamsi Krishna" userId="4843a717-9dfd-4730-9d05-8cea187269f2" providerId="ADAL" clId="{919A9E2D-D93F-43C2-AAC5-94FCD0D2F841}" dt="2023-03-27T16:12:20.855" v="2508" actId="20577"/>
          <ac:spMkLst>
            <pc:docMk/>
            <pc:sldMk cId="307653256" sldId="4440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919A9E2D-D93F-43C2-AAC5-94FCD0D2F841}" dt="2023-03-27T16:19:05.543" v="2561" actId="20577"/>
          <ac:spMkLst>
            <pc:docMk/>
            <pc:sldMk cId="307653256" sldId="4440"/>
            <ac:spMk id="13" creationId="{CF712FAC-3763-BEEC-3D39-E930F0C3C67B}"/>
          </ac:spMkLst>
        </pc:spChg>
      </pc:sldChg>
      <pc:sldChg chg="del">
        <pc:chgData name="Gongalla Vamsi Krishna" userId="4843a717-9dfd-4730-9d05-8cea187269f2" providerId="ADAL" clId="{919A9E2D-D93F-43C2-AAC5-94FCD0D2F841}" dt="2023-03-27T09:08:53.425" v="157" actId="47"/>
        <pc:sldMkLst>
          <pc:docMk/>
          <pc:sldMk cId="2857957138" sldId="4441"/>
        </pc:sldMkLst>
      </pc:sldChg>
      <pc:sldChg chg="del">
        <pc:chgData name="Gongalla Vamsi Krishna" userId="4843a717-9dfd-4730-9d05-8cea187269f2" providerId="ADAL" clId="{919A9E2D-D93F-43C2-AAC5-94FCD0D2F841}" dt="2023-03-27T09:10:37.026" v="199" actId="47"/>
        <pc:sldMkLst>
          <pc:docMk/>
          <pc:sldMk cId="2827188048" sldId="4442"/>
        </pc:sldMkLst>
      </pc:sldChg>
      <pc:sldChg chg="del">
        <pc:chgData name="Gongalla Vamsi Krishna" userId="4843a717-9dfd-4730-9d05-8cea187269f2" providerId="ADAL" clId="{919A9E2D-D93F-43C2-AAC5-94FCD0D2F841}" dt="2023-03-27T09:10:37.026" v="199" actId="47"/>
        <pc:sldMkLst>
          <pc:docMk/>
          <pc:sldMk cId="3413269044" sldId="4443"/>
        </pc:sldMkLst>
      </pc:sldChg>
      <pc:sldChg chg="del">
        <pc:chgData name="Gongalla Vamsi Krishna" userId="4843a717-9dfd-4730-9d05-8cea187269f2" providerId="ADAL" clId="{919A9E2D-D93F-43C2-AAC5-94FCD0D2F841}" dt="2023-03-27T09:10:28.832" v="198" actId="47"/>
        <pc:sldMkLst>
          <pc:docMk/>
          <pc:sldMk cId="1815986317" sldId="4444"/>
        </pc:sldMkLst>
      </pc:sldChg>
      <pc:sldChg chg="del">
        <pc:chgData name="Gongalla Vamsi Krishna" userId="4843a717-9dfd-4730-9d05-8cea187269f2" providerId="ADAL" clId="{919A9E2D-D93F-43C2-AAC5-94FCD0D2F841}" dt="2023-03-27T09:10:28.832" v="198" actId="47"/>
        <pc:sldMkLst>
          <pc:docMk/>
          <pc:sldMk cId="3942602534" sldId="4445"/>
        </pc:sldMkLst>
      </pc:sldChg>
      <pc:sldChg chg="del">
        <pc:chgData name="Gongalla Vamsi Krishna" userId="4843a717-9dfd-4730-9d05-8cea187269f2" providerId="ADAL" clId="{919A9E2D-D93F-43C2-AAC5-94FCD0D2F841}" dt="2023-03-27T09:10:28.832" v="198" actId="47"/>
        <pc:sldMkLst>
          <pc:docMk/>
          <pc:sldMk cId="915806735" sldId="4446"/>
        </pc:sldMkLst>
      </pc:sldChg>
      <pc:sldChg chg="del">
        <pc:chgData name="Gongalla Vamsi Krishna" userId="4843a717-9dfd-4730-9d05-8cea187269f2" providerId="ADAL" clId="{919A9E2D-D93F-43C2-AAC5-94FCD0D2F841}" dt="2023-03-27T09:10:28.832" v="198" actId="47"/>
        <pc:sldMkLst>
          <pc:docMk/>
          <pc:sldMk cId="2901585760" sldId="4447"/>
        </pc:sldMkLst>
      </pc:sldChg>
      <pc:sldChg chg="del">
        <pc:chgData name="Gongalla Vamsi Krishna" userId="4843a717-9dfd-4730-9d05-8cea187269f2" providerId="ADAL" clId="{919A9E2D-D93F-43C2-AAC5-94FCD0D2F841}" dt="2023-03-27T09:10:37.026" v="199" actId="47"/>
        <pc:sldMkLst>
          <pc:docMk/>
          <pc:sldMk cId="2641935830" sldId="4448"/>
        </pc:sldMkLst>
      </pc:sldChg>
      <pc:sldChg chg="del">
        <pc:chgData name="Gongalla Vamsi Krishna" userId="4843a717-9dfd-4730-9d05-8cea187269f2" providerId="ADAL" clId="{919A9E2D-D93F-43C2-AAC5-94FCD0D2F841}" dt="2023-03-27T09:10:37.026" v="199" actId="47"/>
        <pc:sldMkLst>
          <pc:docMk/>
          <pc:sldMk cId="4185974413" sldId="4449"/>
        </pc:sldMkLst>
      </pc:sldChg>
      <pc:sldChg chg="del">
        <pc:chgData name="Gongalla Vamsi Krishna" userId="4843a717-9dfd-4730-9d05-8cea187269f2" providerId="ADAL" clId="{919A9E2D-D93F-43C2-AAC5-94FCD0D2F841}" dt="2023-03-27T09:10:37.026" v="199" actId="47"/>
        <pc:sldMkLst>
          <pc:docMk/>
          <pc:sldMk cId="3082946215" sldId="4450"/>
        </pc:sldMkLst>
      </pc:sldChg>
      <pc:sldChg chg="delSp mod modAnim">
        <pc:chgData name="Gongalla Vamsi Krishna" userId="4843a717-9dfd-4730-9d05-8cea187269f2" providerId="ADAL" clId="{919A9E2D-D93F-43C2-AAC5-94FCD0D2F841}" dt="2023-03-27T14:43:34.888" v="1057" actId="478"/>
        <pc:sldMkLst>
          <pc:docMk/>
          <pc:sldMk cId="1046603239" sldId="4451"/>
        </pc:sldMkLst>
        <pc:spChg chg="del">
          <ac:chgData name="Gongalla Vamsi Krishna" userId="4843a717-9dfd-4730-9d05-8cea187269f2" providerId="ADAL" clId="{919A9E2D-D93F-43C2-AAC5-94FCD0D2F841}" dt="2023-03-27T14:43:34.888" v="1057" actId="478"/>
          <ac:spMkLst>
            <pc:docMk/>
            <pc:sldMk cId="1046603239" sldId="4451"/>
            <ac:spMk id="410" creationId="{A87D2CDB-ABDC-0C0A-B041-A6A8039BE782}"/>
          </ac:spMkLst>
        </pc:spChg>
      </pc:sldChg>
      <pc:sldChg chg="modSp mod modAnim">
        <pc:chgData name="Gongalla Vamsi Krishna" userId="4843a717-9dfd-4730-9d05-8cea187269f2" providerId="ADAL" clId="{919A9E2D-D93F-43C2-AAC5-94FCD0D2F841}" dt="2023-03-28T06:25:24.166" v="2731" actId="1076"/>
        <pc:sldMkLst>
          <pc:docMk/>
          <pc:sldMk cId="79499072" sldId="4452"/>
        </pc:sldMkLst>
        <pc:spChg chg="mod">
          <ac:chgData name="Gongalla Vamsi Krishna" userId="4843a717-9dfd-4730-9d05-8cea187269f2" providerId="ADAL" clId="{919A9E2D-D93F-43C2-AAC5-94FCD0D2F841}" dt="2023-03-27T14:45:26.672" v="1058"/>
          <ac:spMkLst>
            <pc:docMk/>
            <pc:sldMk cId="79499072" sldId="4452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919A9E2D-D93F-43C2-AAC5-94FCD0D2F841}" dt="2023-03-28T06:25:13.133" v="2729" actId="1038"/>
          <ac:spMkLst>
            <pc:docMk/>
            <pc:sldMk cId="79499072" sldId="4452"/>
            <ac:spMk id="14" creationId="{6A351E97-01EF-AD6F-81C4-F446A224E31F}"/>
          </ac:spMkLst>
        </pc:spChg>
        <pc:spChg chg="mod">
          <ac:chgData name="Gongalla Vamsi Krishna" userId="4843a717-9dfd-4730-9d05-8cea187269f2" providerId="ADAL" clId="{919A9E2D-D93F-43C2-AAC5-94FCD0D2F841}" dt="2023-03-28T06:25:18.510" v="2730" actId="1076"/>
          <ac:spMkLst>
            <pc:docMk/>
            <pc:sldMk cId="79499072" sldId="4452"/>
            <ac:spMk id="15" creationId="{8DB6E26F-546A-6C32-FA96-379E2D294BF1}"/>
          </ac:spMkLst>
        </pc:spChg>
        <pc:spChg chg="mod">
          <ac:chgData name="Gongalla Vamsi Krishna" userId="4843a717-9dfd-4730-9d05-8cea187269f2" providerId="ADAL" clId="{919A9E2D-D93F-43C2-AAC5-94FCD0D2F841}" dt="2023-03-28T06:25:24.166" v="2731" actId="1076"/>
          <ac:spMkLst>
            <pc:docMk/>
            <pc:sldMk cId="79499072" sldId="4452"/>
            <ac:spMk id="16" creationId="{75666F73-9E2B-08D5-42E8-4637421076D8}"/>
          </ac:spMkLst>
        </pc:spChg>
        <pc:spChg chg="mod">
          <ac:chgData name="Gongalla Vamsi Krishna" userId="4843a717-9dfd-4730-9d05-8cea187269f2" providerId="ADAL" clId="{919A9E2D-D93F-43C2-AAC5-94FCD0D2F841}" dt="2023-03-27T15:42:30.925" v="2438" actId="1076"/>
          <ac:spMkLst>
            <pc:docMk/>
            <pc:sldMk cId="79499072" sldId="4452"/>
            <ac:spMk id="20" creationId="{4C55539E-55C1-DE9E-EFA6-17DB166AB491}"/>
          </ac:spMkLst>
        </pc:spChg>
      </pc:sldChg>
      <pc:sldChg chg="addSp delSp modSp mod addAnim delAnim modAnim">
        <pc:chgData name="Gongalla Vamsi Krishna" userId="4843a717-9dfd-4730-9d05-8cea187269f2" providerId="ADAL" clId="{919A9E2D-D93F-43C2-AAC5-94FCD0D2F841}" dt="2023-03-28T10:28:48.379" v="3570"/>
        <pc:sldMkLst>
          <pc:docMk/>
          <pc:sldMk cId="2048591718" sldId="4453"/>
        </pc:sldMkLst>
        <pc:spChg chg="mod">
          <ac:chgData name="Gongalla Vamsi Krishna" userId="4843a717-9dfd-4730-9d05-8cea187269f2" providerId="ADAL" clId="{919A9E2D-D93F-43C2-AAC5-94FCD0D2F841}" dt="2023-03-27T14:45:35.764" v="1059"/>
          <ac:spMkLst>
            <pc:docMk/>
            <pc:sldMk cId="2048591718" sldId="4453"/>
            <ac:spMk id="6" creationId="{5345DB5B-947F-DBD5-B6EF-7EB6C337A31F}"/>
          </ac:spMkLst>
        </pc:spChg>
        <pc:spChg chg="del mod">
          <ac:chgData name="Gongalla Vamsi Krishna" userId="4843a717-9dfd-4730-9d05-8cea187269f2" providerId="ADAL" clId="{919A9E2D-D93F-43C2-AAC5-94FCD0D2F841}" dt="2023-03-28T10:22:29.011" v="3369" actId="478"/>
          <ac:spMkLst>
            <pc:docMk/>
            <pc:sldMk cId="2048591718" sldId="4453"/>
            <ac:spMk id="9" creationId="{33C0CA56-B77B-9D16-2D43-952EC1D2CF78}"/>
          </ac:spMkLst>
        </pc:spChg>
        <pc:spChg chg="del mod">
          <ac:chgData name="Gongalla Vamsi Krishna" userId="4843a717-9dfd-4730-9d05-8cea187269f2" providerId="ADAL" clId="{919A9E2D-D93F-43C2-AAC5-94FCD0D2F841}" dt="2023-03-28T10:22:27.552" v="3368" actId="478"/>
          <ac:spMkLst>
            <pc:docMk/>
            <pc:sldMk cId="2048591718" sldId="4453"/>
            <ac:spMk id="10" creationId="{33B98F2E-7236-28D2-B560-BB1B6E64050D}"/>
          </ac:spMkLst>
        </pc:spChg>
        <pc:spChg chg="mod">
          <ac:chgData name="Gongalla Vamsi Krishna" userId="4843a717-9dfd-4730-9d05-8cea187269f2" providerId="ADAL" clId="{919A9E2D-D93F-43C2-AAC5-94FCD0D2F841}" dt="2023-03-28T10:27:36.567" v="3548" actId="1076"/>
          <ac:spMkLst>
            <pc:docMk/>
            <pc:sldMk cId="2048591718" sldId="4453"/>
            <ac:spMk id="13" creationId="{CF712FAC-3763-BEEC-3D39-E930F0C3C67B}"/>
          </ac:spMkLst>
        </pc:spChg>
        <pc:spChg chg="add del mod">
          <ac:chgData name="Gongalla Vamsi Krishna" userId="4843a717-9dfd-4730-9d05-8cea187269f2" providerId="ADAL" clId="{919A9E2D-D93F-43C2-AAC5-94FCD0D2F841}" dt="2023-03-28T10:27:34.529" v="3547" actId="47"/>
          <ac:spMkLst>
            <pc:docMk/>
            <pc:sldMk cId="2048591718" sldId="4453"/>
            <ac:spMk id="22" creationId="{9D1CFD1E-C682-0526-BFC1-31CB21EC6840}"/>
          </ac:spMkLst>
        </pc:spChg>
        <pc:spChg chg="add mod">
          <ac:chgData name="Gongalla Vamsi Krishna" userId="4843a717-9dfd-4730-9d05-8cea187269f2" providerId="ADAL" clId="{919A9E2D-D93F-43C2-AAC5-94FCD0D2F841}" dt="2023-03-28T10:27:43.577" v="3550" actId="1076"/>
          <ac:spMkLst>
            <pc:docMk/>
            <pc:sldMk cId="2048591718" sldId="4453"/>
            <ac:spMk id="23" creationId="{32BB8CF9-7691-3F22-3528-0444BB138363}"/>
          </ac:spMkLst>
        </pc:spChg>
        <pc:spChg chg="add mod">
          <ac:chgData name="Gongalla Vamsi Krishna" userId="4843a717-9dfd-4730-9d05-8cea187269f2" providerId="ADAL" clId="{919A9E2D-D93F-43C2-AAC5-94FCD0D2F841}" dt="2023-03-28T10:28:34.097" v="3568" actId="14100"/>
          <ac:spMkLst>
            <pc:docMk/>
            <pc:sldMk cId="2048591718" sldId="4453"/>
            <ac:spMk id="25" creationId="{DEA5A323-88E2-2141-E64F-1E0F9413F7FD}"/>
          </ac:spMkLst>
        </pc:spChg>
        <pc:picChg chg="mod">
          <ac:chgData name="Gongalla Vamsi Krishna" userId="4843a717-9dfd-4730-9d05-8cea187269f2" providerId="ADAL" clId="{919A9E2D-D93F-43C2-AAC5-94FCD0D2F841}" dt="2023-03-28T10:21:37.468" v="3365" actId="1076"/>
          <ac:picMkLst>
            <pc:docMk/>
            <pc:sldMk cId="2048591718" sldId="4453"/>
            <ac:picMk id="3" creationId="{7604811E-C013-1EAA-37C2-1F5A68D2D94A}"/>
          </ac:picMkLst>
        </pc:picChg>
        <pc:picChg chg="add del mod">
          <ac:chgData name="Gongalla Vamsi Krishna" userId="4843a717-9dfd-4730-9d05-8cea187269f2" providerId="ADAL" clId="{919A9E2D-D93F-43C2-AAC5-94FCD0D2F841}" dt="2023-03-28T10:21:22.382" v="3358" actId="478"/>
          <ac:picMkLst>
            <pc:docMk/>
            <pc:sldMk cId="2048591718" sldId="4453"/>
            <ac:picMk id="12" creationId="{3D45C191-285E-B7BC-1018-664CFE2E02CE}"/>
          </ac:picMkLst>
        </pc:picChg>
        <pc:picChg chg="add mod">
          <ac:chgData name="Gongalla Vamsi Krishna" userId="4843a717-9dfd-4730-9d05-8cea187269f2" providerId="ADAL" clId="{919A9E2D-D93F-43C2-AAC5-94FCD0D2F841}" dt="2023-03-28T10:28:19.630" v="3564" actId="1076"/>
          <ac:picMkLst>
            <pc:docMk/>
            <pc:sldMk cId="2048591718" sldId="4453"/>
            <ac:picMk id="15" creationId="{30C64B88-CDEE-40BA-DDEB-FD3A67EE50F9}"/>
          </ac:picMkLst>
        </pc:picChg>
        <pc:cxnChg chg="add mod">
          <ac:chgData name="Gongalla Vamsi Krishna" userId="4843a717-9dfd-4730-9d05-8cea187269f2" providerId="ADAL" clId="{919A9E2D-D93F-43C2-AAC5-94FCD0D2F841}" dt="2023-03-28T10:28:25.556" v="3566" actId="14100"/>
          <ac:cxnSpMkLst>
            <pc:docMk/>
            <pc:sldMk cId="2048591718" sldId="4453"/>
            <ac:cxnSpMk id="17" creationId="{1006F530-C921-3D59-F721-012FFF7124CF}"/>
          </ac:cxnSpMkLst>
        </pc:cxnChg>
        <pc:cxnChg chg="add mod">
          <ac:chgData name="Gongalla Vamsi Krishna" userId="4843a717-9dfd-4730-9d05-8cea187269f2" providerId="ADAL" clId="{919A9E2D-D93F-43C2-AAC5-94FCD0D2F841}" dt="2023-03-28T10:28:30.618" v="3567" actId="14100"/>
          <ac:cxnSpMkLst>
            <pc:docMk/>
            <pc:sldMk cId="2048591718" sldId="4453"/>
            <ac:cxnSpMk id="24" creationId="{884CF204-FEE2-AF33-89ED-2393FA0DD661}"/>
          </ac:cxnSpMkLst>
        </pc:cxnChg>
      </pc:sldChg>
      <pc:sldChg chg="modAnim">
        <pc:chgData name="Gongalla Vamsi Krishna" userId="4843a717-9dfd-4730-9d05-8cea187269f2" providerId="ADAL" clId="{919A9E2D-D93F-43C2-AAC5-94FCD0D2F841}" dt="2023-03-27T14:54:18.548" v="1142"/>
        <pc:sldMkLst>
          <pc:docMk/>
          <pc:sldMk cId="1275872490" sldId="4454"/>
        </pc:sldMkLst>
      </pc:sldChg>
      <pc:sldChg chg="modAnim">
        <pc:chgData name="Gongalla Vamsi Krishna" userId="4843a717-9dfd-4730-9d05-8cea187269f2" providerId="ADAL" clId="{919A9E2D-D93F-43C2-AAC5-94FCD0D2F841}" dt="2023-03-27T14:53:36.910" v="1134"/>
        <pc:sldMkLst>
          <pc:docMk/>
          <pc:sldMk cId="3474300757" sldId="4455"/>
        </pc:sldMkLst>
      </pc:sldChg>
      <pc:sldChg chg="addSp delSp modSp add mod setBg">
        <pc:chgData name="Gongalla Vamsi Krishna" userId="4843a717-9dfd-4730-9d05-8cea187269f2" providerId="ADAL" clId="{919A9E2D-D93F-43C2-AAC5-94FCD0D2F841}" dt="2023-03-29T11:36:46.180" v="4041" actId="14100"/>
        <pc:sldMkLst>
          <pc:docMk/>
          <pc:sldMk cId="2642041585" sldId="4456"/>
        </pc:sldMkLst>
        <pc:spChg chg="del mod">
          <ac:chgData name="Gongalla Vamsi Krishna" userId="4843a717-9dfd-4730-9d05-8cea187269f2" providerId="ADAL" clId="{919A9E2D-D93F-43C2-AAC5-94FCD0D2F841}" dt="2023-03-27T16:12:37.430" v="2512" actId="478"/>
          <ac:spMkLst>
            <pc:docMk/>
            <pc:sldMk cId="2642041585" sldId="4456"/>
            <ac:spMk id="3" creationId="{559AD277-271E-7AEE-9CF2-002CB2AFEC7C}"/>
          </ac:spMkLst>
        </pc:spChg>
        <pc:spChg chg="mod ord">
          <ac:chgData name="Gongalla Vamsi Krishna" userId="4843a717-9dfd-4730-9d05-8cea187269f2" providerId="ADAL" clId="{919A9E2D-D93F-43C2-AAC5-94FCD0D2F841}" dt="2023-03-27T16:15:38.640" v="2553" actId="26606"/>
          <ac:spMkLst>
            <pc:docMk/>
            <pc:sldMk cId="2642041585" sldId="4456"/>
            <ac:spMk id="4" creationId="{C22FD710-8370-FB52-F306-7867B8457467}"/>
          </ac:spMkLst>
        </pc:spChg>
        <pc:spChg chg="del mod">
          <ac:chgData name="Gongalla Vamsi Krishna" userId="4843a717-9dfd-4730-9d05-8cea187269f2" providerId="ADAL" clId="{919A9E2D-D93F-43C2-AAC5-94FCD0D2F841}" dt="2023-03-27T16:12:46.870" v="2525" actId="478"/>
          <ac:spMkLst>
            <pc:docMk/>
            <pc:sldMk cId="2642041585" sldId="4456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919A9E2D-D93F-43C2-AAC5-94FCD0D2F841}" dt="2023-03-27T16:15:38.640" v="2553" actId="26606"/>
          <ac:spMkLst>
            <pc:docMk/>
            <pc:sldMk cId="2642041585" sldId="4456"/>
            <ac:spMk id="13" creationId="{CF712FAC-3763-BEEC-3D39-E930F0C3C67B}"/>
          </ac:spMkLst>
        </pc:spChg>
        <pc:spChg chg="add del">
          <ac:chgData name="Gongalla Vamsi Krishna" userId="4843a717-9dfd-4730-9d05-8cea187269f2" providerId="ADAL" clId="{919A9E2D-D93F-43C2-AAC5-94FCD0D2F841}" dt="2023-03-27T16:15:00.444" v="2530" actId="26606"/>
          <ac:spMkLst>
            <pc:docMk/>
            <pc:sldMk cId="2642041585" sldId="4456"/>
            <ac:spMk id="18" creationId="{A3363022-C969-41E9-8EB2-E4C94908C1FA}"/>
          </ac:spMkLst>
        </pc:spChg>
        <pc:spChg chg="add del">
          <ac:chgData name="Gongalla Vamsi Krishna" userId="4843a717-9dfd-4730-9d05-8cea187269f2" providerId="ADAL" clId="{919A9E2D-D93F-43C2-AAC5-94FCD0D2F841}" dt="2023-03-27T16:15:00.444" v="2530" actId="26606"/>
          <ac:spMkLst>
            <pc:docMk/>
            <pc:sldMk cId="2642041585" sldId="4456"/>
            <ac:spMk id="20" creationId="{8D1AD6B3-BE88-4CEB-BA17-790657CC4729}"/>
          </ac:spMkLst>
        </pc:spChg>
        <pc:spChg chg="add del">
          <ac:chgData name="Gongalla Vamsi Krishna" userId="4843a717-9dfd-4730-9d05-8cea187269f2" providerId="ADAL" clId="{919A9E2D-D93F-43C2-AAC5-94FCD0D2F841}" dt="2023-03-27T16:15:04.290" v="2534" actId="26606"/>
          <ac:spMkLst>
            <pc:docMk/>
            <pc:sldMk cId="2642041585" sldId="4456"/>
            <ac:spMk id="24" creationId="{04357C93-F0CB-4A1C-8F77-4E9063789819}"/>
          </ac:spMkLst>
        </pc:spChg>
        <pc:spChg chg="add del">
          <ac:chgData name="Gongalla Vamsi Krishna" userId="4843a717-9dfd-4730-9d05-8cea187269f2" providerId="ADAL" clId="{919A9E2D-D93F-43C2-AAC5-94FCD0D2F841}" dt="2023-03-27T16:15:16.359" v="2544" actId="26606"/>
          <ac:spMkLst>
            <pc:docMk/>
            <pc:sldMk cId="2642041585" sldId="4456"/>
            <ac:spMk id="25" creationId="{B81933D1-5615-42C7-9C0B-4EB7105CCE2D}"/>
          </ac:spMkLst>
        </pc:spChg>
        <pc:spChg chg="add del">
          <ac:chgData name="Gongalla Vamsi Krishna" userId="4843a717-9dfd-4730-9d05-8cea187269f2" providerId="ADAL" clId="{919A9E2D-D93F-43C2-AAC5-94FCD0D2F841}" dt="2023-03-27T16:15:01.686" v="2532" actId="26606"/>
          <ac:spMkLst>
            <pc:docMk/>
            <pc:sldMk cId="2642041585" sldId="4456"/>
            <ac:spMk id="27" creationId="{ECC07320-C2CA-4E29-8481-9D9E143C7788}"/>
          </ac:spMkLst>
        </pc:spChg>
        <pc:spChg chg="add del">
          <ac:chgData name="Gongalla Vamsi Krishna" userId="4843a717-9dfd-4730-9d05-8cea187269f2" providerId="ADAL" clId="{919A9E2D-D93F-43C2-AAC5-94FCD0D2F841}" dt="2023-03-27T16:15:04.290" v="2534" actId="26606"/>
          <ac:spMkLst>
            <pc:docMk/>
            <pc:sldMk cId="2642041585" sldId="4456"/>
            <ac:spMk id="29" creationId="{91DC6ABD-215C-4EA8-A483-CEF5B99AB385}"/>
          </ac:spMkLst>
        </pc:spChg>
        <pc:spChg chg="add del">
          <ac:chgData name="Gongalla Vamsi Krishna" userId="4843a717-9dfd-4730-9d05-8cea187269f2" providerId="ADAL" clId="{919A9E2D-D93F-43C2-AAC5-94FCD0D2F841}" dt="2023-03-27T16:15:06.125" v="2536" actId="26606"/>
          <ac:spMkLst>
            <pc:docMk/>
            <pc:sldMk cId="2642041585" sldId="4456"/>
            <ac:spMk id="33" creationId="{18AC8E79-ECD6-4F34-BE5A-9F5E850E850A}"/>
          </ac:spMkLst>
        </pc:spChg>
        <pc:spChg chg="add del">
          <ac:chgData name="Gongalla Vamsi Krishna" userId="4843a717-9dfd-4730-9d05-8cea187269f2" providerId="ADAL" clId="{919A9E2D-D93F-43C2-AAC5-94FCD0D2F841}" dt="2023-03-27T16:15:06.125" v="2536" actId="26606"/>
          <ac:spMkLst>
            <pc:docMk/>
            <pc:sldMk cId="2642041585" sldId="4456"/>
            <ac:spMk id="34" creationId="{7D2BE1BB-2AB2-4D7E-9E27-8D245181B513}"/>
          </ac:spMkLst>
        </pc:spChg>
        <pc:spChg chg="add del">
          <ac:chgData name="Gongalla Vamsi Krishna" userId="4843a717-9dfd-4730-9d05-8cea187269f2" providerId="ADAL" clId="{919A9E2D-D93F-43C2-AAC5-94FCD0D2F841}" dt="2023-03-27T16:15:07.447" v="2538" actId="26606"/>
          <ac:spMkLst>
            <pc:docMk/>
            <pc:sldMk cId="2642041585" sldId="4456"/>
            <ac:spMk id="40" creationId="{A8384FB5-9ADC-4DDC-881B-597D56F5B15D}"/>
          </ac:spMkLst>
        </pc:spChg>
        <pc:spChg chg="add del">
          <ac:chgData name="Gongalla Vamsi Krishna" userId="4843a717-9dfd-4730-9d05-8cea187269f2" providerId="ADAL" clId="{919A9E2D-D93F-43C2-AAC5-94FCD0D2F841}" dt="2023-03-27T16:15:07.447" v="2538" actId="26606"/>
          <ac:spMkLst>
            <pc:docMk/>
            <pc:sldMk cId="2642041585" sldId="4456"/>
            <ac:spMk id="41" creationId="{91E5A9A7-95C6-4F4F-B00E-C82E07FE62EF}"/>
          </ac:spMkLst>
        </pc:spChg>
        <pc:spChg chg="add del">
          <ac:chgData name="Gongalla Vamsi Krishna" userId="4843a717-9dfd-4730-9d05-8cea187269f2" providerId="ADAL" clId="{919A9E2D-D93F-43C2-AAC5-94FCD0D2F841}" dt="2023-03-27T16:15:07.447" v="2538" actId="26606"/>
          <ac:spMkLst>
            <pc:docMk/>
            <pc:sldMk cId="2642041585" sldId="4456"/>
            <ac:spMk id="42" creationId="{D07DD2DE-F619-49DD-B5E7-03A290FF4ED1}"/>
          </ac:spMkLst>
        </pc:spChg>
        <pc:spChg chg="add del">
          <ac:chgData name="Gongalla Vamsi Krishna" userId="4843a717-9dfd-4730-9d05-8cea187269f2" providerId="ADAL" clId="{919A9E2D-D93F-43C2-AAC5-94FCD0D2F841}" dt="2023-03-27T16:15:07.447" v="2538" actId="26606"/>
          <ac:spMkLst>
            <pc:docMk/>
            <pc:sldMk cId="2642041585" sldId="4456"/>
            <ac:spMk id="43" creationId="{85149191-5F60-4A28-AAFF-039F96B0F3EC}"/>
          </ac:spMkLst>
        </pc:spChg>
        <pc:spChg chg="add del">
          <ac:chgData name="Gongalla Vamsi Krishna" userId="4843a717-9dfd-4730-9d05-8cea187269f2" providerId="ADAL" clId="{919A9E2D-D93F-43C2-AAC5-94FCD0D2F841}" dt="2023-03-27T16:15:07.447" v="2538" actId="26606"/>
          <ac:spMkLst>
            <pc:docMk/>
            <pc:sldMk cId="2642041585" sldId="4456"/>
            <ac:spMk id="44" creationId="{F8260ED5-17F7-4158-B241-D51DD4CF1B7E}"/>
          </ac:spMkLst>
        </pc:spChg>
        <pc:spChg chg="add del">
          <ac:chgData name="Gongalla Vamsi Krishna" userId="4843a717-9dfd-4730-9d05-8cea187269f2" providerId="ADAL" clId="{919A9E2D-D93F-43C2-AAC5-94FCD0D2F841}" dt="2023-03-27T16:15:11.095" v="2540" actId="26606"/>
          <ac:spMkLst>
            <pc:docMk/>
            <pc:sldMk cId="2642041585" sldId="4456"/>
            <ac:spMk id="46" creationId="{18AC8E79-ECD6-4F34-BE5A-9F5E850E850A}"/>
          </ac:spMkLst>
        </pc:spChg>
        <pc:spChg chg="add del">
          <ac:chgData name="Gongalla Vamsi Krishna" userId="4843a717-9dfd-4730-9d05-8cea187269f2" providerId="ADAL" clId="{919A9E2D-D93F-43C2-AAC5-94FCD0D2F841}" dt="2023-03-27T16:15:11.095" v="2540" actId="26606"/>
          <ac:spMkLst>
            <pc:docMk/>
            <pc:sldMk cId="2642041585" sldId="4456"/>
            <ac:spMk id="47" creationId="{7D2BE1BB-2AB2-4D7E-9E27-8D245181B513}"/>
          </ac:spMkLst>
        </pc:spChg>
        <pc:spChg chg="add del">
          <ac:chgData name="Gongalla Vamsi Krishna" userId="4843a717-9dfd-4730-9d05-8cea187269f2" providerId="ADAL" clId="{919A9E2D-D93F-43C2-AAC5-94FCD0D2F841}" dt="2023-03-27T16:15:13.109" v="2542" actId="26606"/>
          <ac:spMkLst>
            <pc:docMk/>
            <pc:sldMk cId="2642041585" sldId="4456"/>
            <ac:spMk id="52" creationId="{5DCB5928-DC7D-4612-9922-441966E15627}"/>
          </ac:spMkLst>
        </pc:spChg>
        <pc:spChg chg="add del">
          <ac:chgData name="Gongalla Vamsi Krishna" userId="4843a717-9dfd-4730-9d05-8cea187269f2" providerId="ADAL" clId="{919A9E2D-D93F-43C2-AAC5-94FCD0D2F841}" dt="2023-03-27T16:15:13.109" v="2542" actId="26606"/>
          <ac:spMkLst>
            <pc:docMk/>
            <pc:sldMk cId="2642041585" sldId="4456"/>
            <ac:spMk id="53" creationId="{682C1161-1736-45EC-99B7-33F3CAE9D517}"/>
          </ac:spMkLst>
        </pc:spChg>
        <pc:spChg chg="add del">
          <ac:chgData name="Gongalla Vamsi Krishna" userId="4843a717-9dfd-4730-9d05-8cea187269f2" providerId="ADAL" clId="{919A9E2D-D93F-43C2-AAC5-94FCD0D2F841}" dt="2023-03-27T16:15:13.109" v="2542" actId="26606"/>
          <ac:spMkLst>
            <pc:docMk/>
            <pc:sldMk cId="2642041585" sldId="4456"/>
            <ac:spMk id="54" creationId="{84D4DDB8-B68F-45B0-9F62-C4279996F672}"/>
          </ac:spMkLst>
        </pc:spChg>
        <pc:spChg chg="add del">
          <ac:chgData name="Gongalla Vamsi Krishna" userId="4843a717-9dfd-4730-9d05-8cea187269f2" providerId="ADAL" clId="{919A9E2D-D93F-43C2-AAC5-94FCD0D2F841}" dt="2023-03-27T16:15:13.109" v="2542" actId="26606"/>
          <ac:spMkLst>
            <pc:docMk/>
            <pc:sldMk cId="2642041585" sldId="4456"/>
            <ac:spMk id="55" creationId="{AF2F604E-43BE-4DC3-B983-E071523364F8}"/>
          </ac:spMkLst>
        </pc:spChg>
        <pc:spChg chg="add del">
          <ac:chgData name="Gongalla Vamsi Krishna" userId="4843a717-9dfd-4730-9d05-8cea187269f2" providerId="ADAL" clId="{919A9E2D-D93F-43C2-AAC5-94FCD0D2F841}" dt="2023-03-27T16:15:13.109" v="2542" actId="26606"/>
          <ac:spMkLst>
            <pc:docMk/>
            <pc:sldMk cId="2642041585" sldId="4456"/>
            <ac:spMk id="56" creationId="{08C9B587-E65E-4B52-B37C-ABEBB6E87928}"/>
          </ac:spMkLst>
        </pc:spChg>
        <pc:spChg chg="add del">
          <ac:chgData name="Gongalla Vamsi Krishna" userId="4843a717-9dfd-4730-9d05-8cea187269f2" providerId="ADAL" clId="{919A9E2D-D93F-43C2-AAC5-94FCD0D2F841}" dt="2023-03-27T16:15:16.359" v="2544" actId="26606"/>
          <ac:spMkLst>
            <pc:docMk/>
            <pc:sldMk cId="2642041585" sldId="4456"/>
            <ac:spMk id="58" creationId="{47942995-B07F-4636-9A06-C6A104B260A8}"/>
          </ac:spMkLst>
        </pc:spChg>
        <pc:spChg chg="add del">
          <ac:chgData name="Gongalla Vamsi Krishna" userId="4843a717-9dfd-4730-9d05-8cea187269f2" providerId="ADAL" clId="{919A9E2D-D93F-43C2-AAC5-94FCD0D2F841}" dt="2023-03-27T16:15:16.359" v="2544" actId="26606"/>
          <ac:spMkLst>
            <pc:docMk/>
            <pc:sldMk cId="2642041585" sldId="4456"/>
            <ac:spMk id="61" creationId="{19C9EAEA-39D0-4B0E-A0EB-51E7B26740B1}"/>
          </ac:spMkLst>
        </pc:spChg>
        <pc:spChg chg="add del">
          <ac:chgData name="Gongalla Vamsi Krishna" userId="4843a717-9dfd-4730-9d05-8cea187269f2" providerId="ADAL" clId="{919A9E2D-D93F-43C2-AAC5-94FCD0D2F841}" dt="2023-03-27T16:15:25.992" v="2546" actId="26606"/>
          <ac:spMkLst>
            <pc:docMk/>
            <pc:sldMk cId="2642041585" sldId="4456"/>
            <ac:spMk id="63" creationId="{32E62931-8EB4-42BB-BAAB-D8757BE66D8E}"/>
          </ac:spMkLst>
        </pc:spChg>
        <pc:spChg chg="add del">
          <ac:chgData name="Gongalla Vamsi Krishna" userId="4843a717-9dfd-4730-9d05-8cea187269f2" providerId="ADAL" clId="{919A9E2D-D93F-43C2-AAC5-94FCD0D2F841}" dt="2023-03-27T16:15:27.006" v="2548" actId="26606"/>
          <ac:spMkLst>
            <pc:docMk/>
            <pc:sldMk cId="2642041585" sldId="4456"/>
            <ac:spMk id="65" creationId="{9089EED9-F54D-4F20-A2C6-949DE4176959}"/>
          </ac:spMkLst>
        </pc:spChg>
        <pc:spChg chg="add del">
          <ac:chgData name="Gongalla Vamsi Krishna" userId="4843a717-9dfd-4730-9d05-8cea187269f2" providerId="ADAL" clId="{919A9E2D-D93F-43C2-AAC5-94FCD0D2F841}" dt="2023-03-27T16:15:27.006" v="2548" actId="26606"/>
          <ac:spMkLst>
            <pc:docMk/>
            <pc:sldMk cId="2642041585" sldId="4456"/>
            <ac:spMk id="66" creationId="{7E46F721-3785-414D-8697-16AF490E6806}"/>
          </ac:spMkLst>
        </pc:spChg>
        <pc:spChg chg="add del">
          <ac:chgData name="Gongalla Vamsi Krishna" userId="4843a717-9dfd-4730-9d05-8cea187269f2" providerId="ADAL" clId="{919A9E2D-D93F-43C2-AAC5-94FCD0D2F841}" dt="2023-03-27T16:15:36.844" v="2550" actId="26606"/>
          <ac:spMkLst>
            <pc:docMk/>
            <pc:sldMk cId="2642041585" sldId="4456"/>
            <ac:spMk id="68" creationId="{9875CB60-0ADB-4461-9603-35F613FBE898}"/>
          </ac:spMkLst>
        </pc:spChg>
        <pc:spChg chg="add del">
          <ac:chgData name="Gongalla Vamsi Krishna" userId="4843a717-9dfd-4730-9d05-8cea187269f2" providerId="ADAL" clId="{919A9E2D-D93F-43C2-AAC5-94FCD0D2F841}" dt="2023-03-27T16:15:38.630" v="2552" actId="26606"/>
          <ac:spMkLst>
            <pc:docMk/>
            <pc:sldMk cId="2642041585" sldId="4456"/>
            <ac:spMk id="70" creationId="{275D6C10-B5A7-4715-803E-0501C9C2CC21}"/>
          </ac:spMkLst>
        </pc:spChg>
        <pc:spChg chg="add">
          <ac:chgData name="Gongalla Vamsi Krishna" userId="4843a717-9dfd-4730-9d05-8cea187269f2" providerId="ADAL" clId="{919A9E2D-D93F-43C2-AAC5-94FCD0D2F841}" dt="2023-03-27T16:15:38.640" v="2553" actId="26606"/>
          <ac:spMkLst>
            <pc:docMk/>
            <pc:sldMk cId="2642041585" sldId="4456"/>
            <ac:spMk id="72" creationId="{9875CB60-0ADB-4461-9603-35F613FBE898}"/>
          </ac:spMkLst>
        </pc:spChg>
        <pc:grpChg chg="add del">
          <ac:chgData name="Gongalla Vamsi Krishna" userId="4843a717-9dfd-4730-9d05-8cea187269f2" providerId="ADAL" clId="{919A9E2D-D93F-43C2-AAC5-94FCD0D2F841}" dt="2023-03-27T16:15:00.444" v="2530" actId="26606"/>
          <ac:grpSpMkLst>
            <pc:docMk/>
            <pc:sldMk cId="2642041585" sldId="4456"/>
            <ac:grpSpMk id="22" creationId="{89D1390B-7E13-4B4F-9CB2-391063412E54}"/>
          </ac:grpSpMkLst>
        </pc:grpChg>
        <pc:grpChg chg="add del">
          <ac:chgData name="Gongalla Vamsi Krishna" userId="4843a717-9dfd-4730-9d05-8cea187269f2" providerId="ADAL" clId="{919A9E2D-D93F-43C2-AAC5-94FCD0D2F841}" dt="2023-03-27T16:15:04.290" v="2534" actId="26606"/>
          <ac:grpSpMkLst>
            <pc:docMk/>
            <pc:sldMk cId="2642041585" sldId="4456"/>
            <ac:grpSpMk id="30" creationId="{3AF6A671-C637-4547-85F4-51B6D1881399}"/>
          </ac:grpSpMkLst>
        </pc:grpChg>
        <pc:grpChg chg="add del">
          <ac:chgData name="Gongalla Vamsi Krishna" userId="4843a717-9dfd-4730-9d05-8cea187269f2" providerId="ADAL" clId="{919A9E2D-D93F-43C2-AAC5-94FCD0D2F841}" dt="2023-03-27T16:15:06.125" v="2536" actId="26606"/>
          <ac:grpSpMkLst>
            <pc:docMk/>
            <pc:sldMk cId="2642041585" sldId="4456"/>
            <ac:grpSpMk id="35" creationId="{22A1615C-2156-4B15-BF3E-39794B37905E}"/>
          </ac:grpSpMkLst>
        </pc:grpChg>
        <pc:grpChg chg="add del">
          <ac:chgData name="Gongalla Vamsi Krishna" userId="4843a717-9dfd-4730-9d05-8cea187269f2" providerId="ADAL" clId="{919A9E2D-D93F-43C2-AAC5-94FCD0D2F841}" dt="2023-03-27T16:15:11.095" v="2540" actId="26606"/>
          <ac:grpSpMkLst>
            <pc:docMk/>
            <pc:sldMk cId="2642041585" sldId="4456"/>
            <ac:grpSpMk id="48" creationId="{22A1615C-2156-4B15-BF3E-39794B37905E}"/>
          </ac:grpSpMkLst>
        </pc:grpChg>
        <pc:grpChg chg="add del">
          <ac:chgData name="Gongalla Vamsi Krishna" userId="4843a717-9dfd-4730-9d05-8cea187269f2" providerId="ADAL" clId="{919A9E2D-D93F-43C2-AAC5-94FCD0D2F841}" dt="2023-03-27T16:15:16.359" v="2544" actId="26606"/>
          <ac:grpSpMkLst>
            <pc:docMk/>
            <pc:sldMk cId="2642041585" sldId="4456"/>
            <ac:grpSpMk id="59" creationId="{032D8612-31EB-44CF-A1D0-14FD4C705424}"/>
          </ac:grpSpMkLst>
        </pc:grpChg>
        <pc:picChg chg="add mod">
          <ac:chgData name="Gongalla Vamsi Krishna" userId="4843a717-9dfd-4730-9d05-8cea187269f2" providerId="ADAL" clId="{919A9E2D-D93F-43C2-AAC5-94FCD0D2F841}" dt="2023-03-29T11:36:46.180" v="4041" actId="14100"/>
          <ac:picMkLst>
            <pc:docMk/>
            <pc:sldMk cId="2642041585" sldId="4456"/>
            <ac:picMk id="5" creationId="{C5FE1473-ED43-00C6-4BBA-7D08C9720590}"/>
          </ac:picMkLst>
        </pc:picChg>
        <pc:picChg chg="del">
          <ac:chgData name="Gongalla Vamsi Krishna" userId="4843a717-9dfd-4730-9d05-8cea187269f2" providerId="ADAL" clId="{919A9E2D-D93F-43C2-AAC5-94FCD0D2F841}" dt="2023-03-27T16:12:48.699" v="2526" actId="478"/>
          <ac:picMkLst>
            <pc:docMk/>
            <pc:sldMk cId="2642041585" sldId="4456"/>
            <ac:picMk id="36" creationId="{35D7845B-2407-F01A-E79D-7C7E5CB4185A}"/>
          </ac:picMkLst>
        </pc:picChg>
      </pc:sldChg>
      <pc:sldChg chg="addSp delSp modSp add mod">
        <pc:chgData name="Gongalla Vamsi Krishna" userId="4843a717-9dfd-4730-9d05-8cea187269f2" providerId="ADAL" clId="{919A9E2D-D93F-43C2-AAC5-94FCD0D2F841}" dt="2023-03-28T11:35:41.116" v="3670" actId="20577"/>
        <pc:sldMkLst>
          <pc:docMk/>
          <pc:sldMk cId="3103455323" sldId="4457"/>
        </pc:sldMkLst>
        <pc:spChg chg="add mod">
          <ac:chgData name="Gongalla Vamsi Krishna" userId="4843a717-9dfd-4730-9d05-8cea187269f2" providerId="ADAL" clId="{919A9E2D-D93F-43C2-AAC5-94FCD0D2F841}" dt="2023-03-28T11:35:41.116" v="3670" actId="20577"/>
          <ac:spMkLst>
            <pc:docMk/>
            <pc:sldMk cId="3103455323" sldId="4457"/>
            <ac:spMk id="2" creationId="{CD9894AB-60FF-A492-1BBD-3BEB852F346C}"/>
          </ac:spMkLst>
        </pc:spChg>
        <pc:spChg chg="del mod">
          <ac:chgData name="Gongalla Vamsi Krishna" userId="4843a717-9dfd-4730-9d05-8cea187269f2" providerId="ADAL" clId="{919A9E2D-D93F-43C2-AAC5-94FCD0D2F841}" dt="2023-03-28T11:33:24.075" v="3619"/>
          <ac:spMkLst>
            <pc:docMk/>
            <pc:sldMk cId="3103455323" sldId="4457"/>
            <ac:spMk id="3" creationId="{9F5A9347-4264-2B93-0EA5-2CD0FC376D43}"/>
          </ac:spMkLst>
        </pc:spChg>
      </pc:sldChg>
      <pc:sldChg chg="delSp modSp add del mod">
        <pc:chgData name="Gongalla Vamsi Krishna" userId="4843a717-9dfd-4730-9d05-8cea187269f2" providerId="ADAL" clId="{919A9E2D-D93F-43C2-AAC5-94FCD0D2F841}" dt="2023-03-28T08:45:25.360" v="2798" actId="47"/>
        <pc:sldMkLst>
          <pc:docMk/>
          <pc:sldMk cId="3198701398" sldId="4457"/>
        </pc:sldMkLst>
        <pc:spChg chg="del">
          <ac:chgData name="Gongalla Vamsi Krishna" userId="4843a717-9dfd-4730-9d05-8cea187269f2" providerId="ADAL" clId="{919A9E2D-D93F-43C2-AAC5-94FCD0D2F841}" dt="2023-03-28T08:37:29.463" v="2761" actId="478"/>
          <ac:spMkLst>
            <pc:docMk/>
            <pc:sldMk cId="3198701398" sldId="4457"/>
            <ac:spMk id="3" creationId="{559AD277-271E-7AEE-9CF2-002CB2AFEC7C}"/>
          </ac:spMkLst>
        </pc:spChg>
        <pc:spChg chg="mod">
          <ac:chgData name="Gongalla Vamsi Krishna" userId="4843a717-9dfd-4730-9d05-8cea187269f2" providerId="ADAL" clId="{919A9E2D-D93F-43C2-AAC5-94FCD0D2F841}" dt="2023-03-28T08:38:07.615" v="2788" actId="20577"/>
          <ac:spMkLst>
            <pc:docMk/>
            <pc:sldMk cId="3198701398" sldId="4457"/>
            <ac:spMk id="5" creationId="{2379F5D3-4A25-8A79-4D24-F749A57112EE}"/>
          </ac:spMkLst>
        </pc:spChg>
        <pc:spChg chg="mod">
          <ac:chgData name="Gongalla Vamsi Krishna" userId="4843a717-9dfd-4730-9d05-8cea187269f2" providerId="ADAL" clId="{919A9E2D-D93F-43C2-AAC5-94FCD0D2F841}" dt="2023-03-28T08:38:35.216" v="2796" actId="20577"/>
          <ac:spMkLst>
            <pc:docMk/>
            <pc:sldMk cId="3198701398" sldId="4457"/>
            <ac:spMk id="6" creationId="{5345DB5B-947F-DBD5-B6EF-7EB6C337A31F}"/>
          </ac:spMkLst>
        </pc:spChg>
      </pc:sldChg>
      <pc:sldChg chg="addSp delSp modSp add del mod">
        <pc:chgData name="Gongalla Vamsi Krishna" userId="4843a717-9dfd-4730-9d05-8cea187269f2" providerId="ADAL" clId="{919A9E2D-D93F-43C2-AAC5-94FCD0D2F841}" dt="2023-03-28T11:58:37.379" v="3857" actId="2696"/>
        <pc:sldMkLst>
          <pc:docMk/>
          <pc:sldMk cId="2289701380" sldId="4458"/>
        </pc:sldMkLst>
        <pc:spChg chg="add mod">
          <ac:chgData name="Gongalla Vamsi Krishna" userId="4843a717-9dfd-4730-9d05-8cea187269f2" providerId="ADAL" clId="{919A9E2D-D93F-43C2-AAC5-94FCD0D2F841}" dt="2023-03-28T11:37:48.344" v="3852" actId="20577"/>
          <ac:spMkLst>
            <pc:docMk/>
            <pc:sldMk cId="2289701380" sldId="4458"/>
            <ac:spMk id="2" creationId="{5AC93AAB-1E35-09E1-0581-96663B4FEB0E}"/>
          </ac:spMkLst>
        </pc:spChg>
        <pc:spChg chg="del mod">
          <ac:chgData name="Gongalla Vamsi Krishna" userId="4843a717-9dfd-4730-9d05-8cea187269f2" providerId="ADAL" clId="{919A9E2D-D93F-43C2-AAC5-94FCD0D2F841}" dt="2023-03-28T11:36:31.087" v="3704"/>
          <ac:spMkLst>
            <pc:docMk/>
            <pc:sldMk cId="2289701380" sldId="4458"/>
            <ac:spMk id="3" creationId="{559AD277-271E-7AEE-9CF2-002CB2AFEC7C}"/>
          </ac:spMkLst>
        </pc:spChg>
        <pc:spChg chg="mod">
          <ac:chgData name="Gongalla Vamsi Krishna" userId="4843a717-9dfd-4730-9d05-8cea187269f2" providerId="ADAL" clId="{919A9E2D-D93F-43C2-AAC5-94FCD0D2F841}" dt="2023-03-28T11:36:29.166" v="3702" actId="20577"/>
          <ac:spMkLst>
            <pc:docMk/>
            <pc:sldMk cId="2289701380" sldId="4458"/>
            <ac:spMk id="6" creationId="{5345DB5B-947F-DBD5-B6EF-7EB6C337A31F}"/>
          </ac:spMkLst>
        </pc:spChg>
        <pc:picChg chg="add mod">
          <ac:chgData name="Gongalla Vamsi Krishna" userId="4843a717-9dfd-4730-9d05-8cea187269f2" providerId="ADAL" clId="{919A9E2D-D93F-43C2-AAC5-94FCD0D2F841}" dt="2023-03-28T11:38:17.219" v="3856" actId="1076"/>
          <ac:picMkLst>
            <pc:docMk/>
            <pc:sldMk cId="2289701380" sldId="4458"/>
            <ac:picMk id="5" creationId="{0F03D55C-0A52-ACB9-DC6A-F336144E0372}"/>
          </ac:picMkLst>
        </pc:picChg>
      </pc:sldChg>
    </pc:docChg>
  </pc:docChgLst>
  <pc:docChgLst>
    <pc:chgData name="Gongalla Vamsi Krishna" userId="4843a717-9dfd-4730-9d05-8cea187269f2" providerId="ADAL" clId="{E3F56349-9353-461A-AE8F-8773E53964A0}"/>
    <pc:docChg chg="delSld modSld">
      <pc:chgData name="Gongalla Vamsi Krishna" userId="4843a717-9dfd-4730-9d05-8cea187269f2" providerId="ADAL" clId="{E3F56349-9353-461A-AE8F-8773E53964A0}" dt="2023-06-28T06:49:27.950" v="38" actId="47"/>
      <pc:docMkLst>
        <pc:docMk/>
      </pc:docMkLst>
      <pc:sldChg chg="modNotesTx">
        <pc:chgData name="Gongalla Vamsi Krishna" userId="4843a717-9dfd-4730-9d05-8cea187269f2" providerId="ADAL" clId="{E3F56349-9353-461A-AE8F-8773E53964A0}" dt="2023-06-28T06:47:33.292" v="30" actId="20577"/>
        <pc:sldMkLst>
          <pc:docMk/>
          <pc:sldMk cId="2601622669" sldId="313"/>
        </pc:sldMkLst>
      </pc:sldChg>
      <pc:sldChg chg="modSp mod">
        <pc:chgData name="Gongalla Vamsi Krishna" userId="4843a717-9dfd-4730-9d05-8cea187269f2" providerId="ADAL" clId="{E3F56349-9353-461A-AE8F-8773E53964A0}" dt="2023-06-28T06:46:38.438" v="28" actId="20577"/>
        <pc:sldMkLst>
          <pc:docMk/>
          <pc:sldMk cId="2949288278" sldId="349"/>
        </pc:sldMkLst>
        <pc:spChg chg="mod">
          <ac:chgData name="Gongalla Vamsi Krishna" userId="4843a717-9dfd-4730-9d05-8cea187269f2" providerId="ADAL" clId="{E3F56349-9353-461A-AE8F-8773E53964A0}" dt="2023-06-28T06:46:38.438" v="28" actId="20577"/>
          <ac:spMkLst>
            <pc:docMk/>
            <pc:sldMk cId="2949288278" sldId="349"/>
            <ac:spMk id="6" creationId="{216D2D2C-B832-D39A-B0B5-655843991A82}"/>
          </ac:spMkLst>
        </pc:spChg>
      </pc:sldChg>
      <pc:sldChg chg="modSp modAnim">
        <pc:chgData name="Gongalla Vamsi Krishna" userId="4843a717-9dfd-4730-9d05-8cea187269f2" providerId="ADAL" clId="{E3F56349-9353-461A-AE8F-8773E53964A0}" dt="2023-06-28T06:46:45.894" v="29" actId="20577"/>
        <pc:sldMkLst>
          <pc:docMk/>
          <pc:sldMk cId="141509172" sldId="358"/>
        </pc:sldMkLst>
        <pc:spChg chg="mod">
          <ac:chgData name="Gongalla Vamsi Krishna" userId="4843a717-9dfd-4730-9d05-8cea187269f2" providerId="ADAL" clId="{E3F56349-9353-461A-AE8F-8773E53964A0}" dt="2023-06-28T06:46:45.894" v="29" actId="20577"/>
          <ac:spMkLst>
            <pc:docMk/>
            <pc:sldMk cId="141509172" sldId="358"/>
            <ac:spMk id="76" creationId="{969F5A09-05F7-B5AE-8CC9-4037FB30CB9E}"/>
          </ac:spMkLst>
        </pc:spChg>
      </pc:sldChg>
      <pc:sldChg chg="modNotesTx">
        <pc:chgData name="Gongalla Vamsi Krishna" userId="4843a717-9dfd-4730-9d05-8cea187269f2" providerId="ADAL" clId="{E3F56349-9353-461A-AE8F-8773E53964A0}" dt="2023-06-28T06:47:36.435" v="31" actId="20577"/>
        <pc:sldMkLst>
          <pc:docMk/>
          <pc:sldMk cId="2539239499" sldId="359"/>
        </pc:sldMkLst>
      </pc:sldChg>
      <pc:sldChg chg="del">
        <pc:chgData name="Gongalla Vamsi Krishna" userId="4843a717-9dfd-4730-9d05-8cea187269f2" providerId="ADAL" clId="{E3F56349-9353-461A-AE8F-8773E53964A0}" dt="2023-06-28T06:46:12.795" v="0" actId="47"/>
        <pc:sldMkLst>
          <pc:docMk/>
          <pc:sldMk cId="1665343713" sldId="364"/>
        </pc:sldMkLst>
      </pc:sldChg>
      <pc:sldChg chg="del">
        <pc:chgData name="Gongalla Vamsi Krishna" userId="4843a717-9dfd-4730-9d05-8cea187269f2" providerId="ADAL" clId="{E3F56349-9353-461A-AE8F-8773E53964A0}" dt="2023-06-28T06:48:12.346" v="34" actId="47"/>
        <pc:sldMkLst>
          <pc:docMk/>
          <pc:sldMk cId="31430878" sldId="369"/>
        </pc:sldMkLst>
      </pc:sldChg>
      <pc:sldChg chg="del">
        <pc:chgData name="Gongalla Vamsi Krishna" userId="4843a717-9dfd-4730-9d05-8cea187269f2" providerId="ADAL" clId="{E3F56349-9353-461A-AE8F-8773E53964A0}" dt="2023-06-28T06:47:56.196" v="32" actId="47"/>
        <pc:sldMkLst>
          <pc:docMk/>
          <pc:sldMk cId="3158713234" sldId="4397"/>
        </pc:sldMkLst>
      </pc:sldChg>
      <pc:sldChg chg="del">
        <pc:chgData name="Gongalla Vamsi Krishna" userId="4843a717-9dfd-4730-9d05-8cea187269f2" providerId="ADAL" clId="{E3F56349-9353-461A-AE8F-8773E53964A0}" dt="2023-06-28T06:48:03.086" v="33" actId="47"/>
        <pc:sldMkLst>
          <pc:docMk/>
          <pc:sldMk cId="3034100018" sldId="4398"/>
        </pc:sldMkLst>
      </pc:sldChg>
      <pc:sldChg chg="del">
        <pc:chgData name="Gongalla Vamsi Krishna" userId="4843a717-9dfd-4730-9d05-8cea187269f2" providerId="ADAL" clId="{E3F56349-9353-461A-AE8F-8773E53964A0}" dt="2023-06-28T06:46:12.795" v="0" actId="47"/>
        <pc:sldMkLst>
          <pc:docMk/>
          <pc:sldMk cId="605079555" sldId="4400"/>
        </pc:sldMkLst>
      </pc:sldChg>
      <pc:sldChg chg="del">
        <pc:chgData name="Gongalla Vamsi Krishna" userId="4843a717-9dfd-4730-9d05-8cea187269f2" providerId="ADAL" clId="{E3F56349-9353-461A-AE8F-8773E53964A0}" dt="2023-06-28T06:48:55.178" v="35" actId="47"/>
        <pc:sldMkLst>
          <pc:docMk/>
          <pc:sldMk cId="3149701568" sldId="4430"/>
        </pc:sldMkLst>
      </pc:sldChg>
      <pc:sldChg chg="del">
        <pc:chgData name="Gongalla Vamsi Krishna" userId="4843a717-9dfd-4730-9d05-8cea187269f2" providerId="ADAL" clId="{E3F56349-9353-461A-AE8F-8773E53964A0}" dt="2023-06-28T06:46:12.795" v="0" actId="47"/>
        <pc:sldMkLst>
          <pc:docMk/>
          <pc:sldMk cId="4205489072" sldId="4431"/>
        </pc:sldMkLst>
      </pc:sldChg>
      <pc:sldChg chg="del">
        <pc:chgData name="Gongalla Vamsi Krishna" userId="4843a717-9dfd-4730-9d05-8cea187269f2" providerId="ADAL" clId="{E3F56349-9353-461A-AE8F-8773E53964A0}" dt="2023-06-28T06:46:12.795" v="0" actId="47"/>
        <pc:sldMkLst>
          <pc:docMk/>
          <pc:sldMk cId="2307866598" sldId="4432"/>
        </pc:sldMkLst>
      </pc:sldChg>
      <pc:sldChg chg="del">
        <pc:chgData name="Gongalla Vamsi Krishna" userId="4843a717-9dfd-4730-9d05-8cea187269f2" providerId="ADAL" clId="{E3F56349-9353-461A-AE8F-8773E53964A0}" dt="2023-06-28T06:49:08.615" v="36" actId="47"/>
        <pc:sldMkLst>
          <pc:docMk/>
          <pc:sldMk cId="147816471" sldId="4433"/>
        </pc:sldMkLst>
      </pc:sldChg>
      <pc:sldChg chg="del">
        <pc:chgData name="Gongalla Vamsi Krishna" userId="4843a717-9dfd-4730-9d05-8cea187269f2" providerId="ADAL" clId="{E3F56349-9353-461A-AE8F-8773E53964A0}" dt="2023-06-28T06:49:27.950" v="38" actId="47"/>
        <pc:sldMkLst>
          <pc:docMk/>
          <pc:sldMk cId="307653256" sldId="4440"/>
        </pc:sldMkLst>
      </pc:sldChg>
      <pc:sldChg chg="del">
        <pc:chgData name="Gongalla Vamsi Krishna" userId="4843a717-9dfd-4730-9d05-8cea187269f2" providerId="ADAL" clId="{E3F56349-9353-461A-AE8F-8773E53964A0}" dt="2023-06-28T06:49:26.994" v="37" actId="47"/>
        <pc:sldMkLst>
          <pc:docMk/>
          <pc:sldMk cId="3103455323" sldId="4457"/>
        </pc:sldMkLst>
      </pc:sldChg>
    </pc:docChg>
  </pc:docChgLst>
  <pc:docChgLst>
    <pc:chgData name="Gongalla Vamsi Krishna" userId="4843a717-9dfd-4730-9d05-8cea187269f2" providerId="ADAL" clId="{E1F0C0DD-8EB8-4BF6-B9F0-0D5AB24D4712}"/>
    <pc:docChg chg="modSld">
      <pc:chgData name="Gongalla Vamsi Krishna" userId="4843a717-9dfd-4730-9d05-8cea187269f2" providerId="ADAL" clId="{E1F0C0DD-8EB8-4BF6-B9F0-0D5AB24D4712}" dt="2023-05-16T14:11:34.788" v="98" actId="20577"/>
      <pc:docMkLst>
        <pc:docMk/>
      </pc:docMkLst>
      <pc:sldChg chg="addSp modSp mod">
        <pc:chgData name="Gongalla Vamsi Krishna" userId="4843a717-9dfd-4730-9d05-8cea187269f2" providerId="ADAL" clId="{E1F0C0DD-8EB8-4BF6-B9F0-0D5AB24D4712}" dt="2023-05-16T14:11:34.788" v="98" actId="20577"/>
        <pc:sldMkLst>
          <pc:docMk/>
          <pc:sldMk cId="1760853975" sldId="4436"/>
        </pc:sldMkLst>
        <pc:spChg chg="mod">
          <ac:chgData name="Gongalla Vamsi Krishna" userId="4843a717-9dfd-4730-9d05-8cea187269f2" providerId="ADAL" clId="{E1F0C0DD-8EB8-4BF6-B9F0-0D5AB24D4712}" dt="2023-05-09T05:10:55.096" v="5" actId="1035"/>
          <ac:spMkLst>
            <pc:docMk/>
            <pc:sldMk cId="1760853975" sldId="4436"/>
            <ac:spMk id="3" creationId="{C070F45B-BA5D-1EFB-682F-D2211115C0B1}"/>
          </ac:spMkLst>
        </pc:spChg>
        <pc:spChg chg="add mod">
          <ac:chgData name="Gongalla Vamsi Krishna" userId="4843a717-9dfd-4730-9d05-8cea187269f2" providerId="ADAL" clId="{E1F0C0DD-8EB8-4BF6-B9F0-0D5AB24D4712}" dt="2023-05-16T14:11:34.788" v="98" actId="20577"/>
          <ac:spMkLst>
            <pc:docMk/>
            <pc:sldMk cId="1760853975" sldId="4436"/>
            <ac:spMk id="5" creationId="{FA6A1A51-16DE-29E6-640C-50A1B48BBD55}"/>
          </ac:spMkLst>
        </pc:spChg>
        <pc:spChg chg="mod">
          <ac:chgData name="Gongalla Vamsi Krishna" userId="4843a717-9dfd-4730-9d05-8cea187269f2" providerId="ADAL" clId="{E1F0C0DD-8EB8-4BF6-B9F0-0D5AB24D4712}" dt="2023-05-09T05:10:45.796" v="2" actId="1035"/>
          <ac:spMkLst>
            <pc:docMk/>
            <pc:sldMk cId="1760853975" sldId="4436"/>
            <ac:spMk id="13" creationId="{CF712FAC-3763-BEEC-3D39-E930F0C3C67B}"/>
          </ac:spMkLst>
        </pc:spChg>
        <pc:graphicFrameChg chg="mod">
          <ac:chgData name="Gongalla Vamsi Krishna" userId="4843a717-9dfd-4730-9d05-8cea187269f2" providerId="ADAL" clId="{E1F0C0DD-8EB8-4BF6-B9F0-0D5AB24D4712}" dt="2023-05-09T05:10:49.334" v="4" actId="1035"/>
          <ac:graphicFrameMkLst>
            <pc:docMk/>
            <pc:sldMk cId="1760853975" sldId="4436"/>
            <ac:graphicFrameMk id="2" creationId="{4D87322D-1095-5947-49C9-69541EAC83EC}"/>
          </ac:graphicFrameMkLst>
        </pc:graphicFrameChg>
      </pc:sldChg>
      <pc:sldChg chg="addSp modSp mod">
        <pc:chgData name="Gongalla Vamsi Krishna" userId="4843a717-9dfd-4730-9d05-8cea187269f2" providerId="ADAL" clId="{E1F0C0DD-8EB8-4BF6-B9F0-0D5AB24D4712}" dt="2023-05-16T05:37:29.978" v="93" actId="20577"/>
        <pc:sldMkLst>
          <pc:docMk/>
          <pc:sldMk cId="3778298604" sldId="4437"/>
        </pc:sldMkLst>
        <pc:spChg chg="add mod">
          <ac:chgData name="Gongalla Vamsi Krishna" userId="4843a717-9dfd-4730-9d05-8cea187269f2" providerId="ADAL" clId="{E1F0C0DD-8EB8-4BF6-B9F0-0D5AB24D4712}" dt="2023-05-16T05:37:29.978" v="93" actId="20577"/>
          <ac:spMkLst>
            <pc:docMk/>
            <pc:sldMk cId="3778298604" sldId="4437"/>
            <ac:spMk id="7" creationId="{BFEDA5E4-5D1F-7489-632A-1577D0FCF303}"/>
          </ac:spMkLst>
        </pc:spChg>
      </pc:sldChg>
    </pc:docChg>
  </pc:docChgLst>
  <pc:docChgLst>
    <pc:chgData name="Gongalla Vamsi Krishna" userId="4843a717-9dfd-4730-9d05-8cea187269f2" providerId="ADAL" clId="{6001D044-E40B-4852-B032-1D61D0A3CDE7}"/>
    <pc:docChg chg="undo redo custSel addSld delSld modSld sldOrd">
      <pc:chgData name="Gongalla Vamsi Krishna" userId="4843a717-9dfd-4730-9d05-8cea187269f2" providerId="ADAL" clId="{6001D044-E40B-4852-B032-1D61D0A3CDE7}" dt="2023-03-27T08:49:12.146" v="19904"/>
      <pc:docMkLst>
        <pc:docMk/>
      </pc:docMkLst>
      <pc:sldChg chg="add del">
        <pc:chgData name="Gongalla Vamsi Krishna" userId="4843a717-9dfd-4730-9d05-8cea187269f2" providerId="ADAL" clId="{6001D044-E40B-4852-B032-1D61D0A3CDE7}" dt="2023-03-25T12:02:22.989" v="10066" actId="2696"/>
        <pc:sldMkLst>
          <pc:docMk/>
          <pc:sldMk cId="995742911" sldId="257"/>
        </pc:sldMkLst>
      </pc:sldChg>
      <pc:sldChg chg="addSp delSp modSp add mod">
        <pc:chgData name="Gongalla Vamsi Krishna" userId="4843a717-9dfd-4730-9d05-8cea187269f2" providerId="ADAL" clId="{6001D044-E40B-4852-B032-1D61D0A3CDE7}" dt="2023-03-24T21:45:33.719" v="7735" actId="113"/>
        <pc:sldMkLst>
          <pc:docMk/>
          <pc:sldMk cId="516960852" sldId="266"/>
        </pc:sldMkLst>
        <pc:spChg chg="mod">
          <ac:chgData name="Gongalla Vamsi Krishna" userId="4843a717-9dfd-4730-9d05-8cea187269f2" providerId="ADAL" clId="{6001D044-E40B-4852-B032-1D61D0A3CDE7}" dt="2023-03-24T17:33:07.739" v="4287" actId="20577"/>
          <ac:spMkLst>
            <pc:docMk/>
            <pc:sldMk cId="516960852" sldId="266"/>
            <ac:spMk id="6" creationId="{5345DB5B-947F-DBD5-B6EF-7EB6C337A31F}"/>
          </ac:spMkLst>
        </pc:spChg>
        <pc:spChg chg="del">
          <ac:chgData name="Gongalla Vamsi Krishna" userId="4843a717-9dfd-4730-9d05-8cea187269f2" providerId="ADAL" clId="{6001D044-E40B-4852-B032-1D61D0A3CDE7}" dt="2023-03-24T17:29:18.158" v="4267" actId="478"/>
          <ac:spMkLst>
            <pc:docMk/>
            <pc:sldMk cId="516960852" sldId="266"/>
            <ac:spMk id="11" creationId="{9A4EAA7B-6E53-A87F-812F-559BEADCC584}"/>
          </ac:spMkLst>
        </pc:spChg>
        <pc:spChg chg="del">
          <ac:chgData name="Gongalla Vamsi Krishna" userId="4843a717-9dfd-4730-9d05-8cea187269f2" providerId="ADAL" clId="{6001D044-E40B-4852-B032-1D61D0A3CDE7}" dt="2023-03-24T17:28:43.657" v="4254" actId="478"/>
          <ac:spMkLst>
            <pc:docMk/>
            <pc:sldMk cId="516960852" sldId="266"/>
            <ac:spMk id="13" creationId="{CE31A5E3-E535-8FBB-C5F8-759ECC324E87}"/>
          </ac:spMkLst>
        </pc:spChg>
        <pc:spChg chg="del">
          <ac:chgData name="Gongalla Vamsi Krishna" userId="4843a717-9dfd-4730-9d05-8cea187269f2" providerId="ADAL" clId="{6001D044-E40B-4852-B032-1D61D0A3CDE7}" dt="2023-03-24T17:29:19.969" v="4268" actId="478"/>
          <ac:spMkLst>
            <pc:docMk/>
            <pc:sldMk cId="516960852" sldId="266"/>
            <ac:spMk id="14" creationId="{DDF33DF7-B779-24AE-5018-A0F1E7E3D169}"/>
          </ac:spMkLst>
        </pc:spChg>
        <pc:spChg chg="del">
          <ac:chgData name="Gongalla Vamsi Krishna" userId="4843a717-9dfd-4730-9d05-8cea187269f2" providerId="ADAL" clId="{6001D044-E40B-4852-B032-1D61D0A3CDE7}" dt="2023-03-24T17:28:09.534" v="4244" actId="478"/>
          <ac:spMkLst>
            <pc:docMk/>
            <pc:sldMk cId="516960852" sldId="266"/>
            <ac:spMk id="15" creationId="{552D1EE3-B687-F243-0AFC-06304D6578D2}"/>
          </ac:spMkLst>
        </pc:spChg>
        <pc:spChg chg="del">
          <ac:chgData name="Gongalla Vamsi Krishna" userId="4843a717-9dfd-4730-9d05-8cea187269f2" providerId="ADAL" clId="{6001D044-E40B-4852-B032-1D61D0A3CDE7}" dt="2023-03-24T17:28:11.472" v="4245" actId="478"/>
          <ac:spMkLst>
            <pc:docMk/>
            <pc:sldMk cId="516960852" sldId="266"/>
            <ac:spMk id="16" creationId="{9A1919D4-F34B-F82E-E52E-66B6EA12E199}"/>
          </ac:spMkLst>
        </pc:spChg>
        <pc:spChg chg="del">
          <ac:chgData name="Gongalla Vamsi Krishna" userId="4843a717-9dfd-4730-9d05-8cea187269f2" providerId="ADAL" clId="{6001D044-E40B-4852-B032-1D61D0A3CDE7}" dt="2023-03-24T17:28:51.979" v="4257" actId="478"/>
          <ac:spMkLst>
            <pc:docMk/>
            <pc:sldMk cId="516960852" sldId="266"/>
            <ac:spMk id="17" creationId="{E8333D00-441E-C3D5-C67D-2ED9E1F9FC66}"/>
          </ac:spMkLst>
        </pc:spChg>
        <pc:spChg chg="del">
          <ac:chgData name="Gongalla Vamsi Krishna" userId="4843a717-9dfd-4730-9d05-8cea187269f2" providerId="ADAL" clId="{6001D044-E40B-4852-B032-1D61D0A3CDE7}" dt="2023-03-24T17:28:22.906" v="4249" actId="478"/>
          <ac:spMkLst>
            <pc:docMk/>
            <pc:sldMk cId="516960852" sldId="266"/>
            <ac:spMk id="18" creationId="{E781D7FB-8AAC-8EE9-1137-28D2C6400CAA}"/>
          </ac:spMkLst>
        </pc:spChg>
        <pc:spChg chg="del">
          <ac:chgData name="Gongalla Vamsi Krishna" userId="4843a717-9dfd-4730-9d05-8cea187269f2" providerId="ADAL" clId="{6001D044-E40B-4852-B032-1D61D0A3CDE7}" dt="2023-03-24T17:29:10.021" v="4265" actId="478"/>
          <ac:spMkLst>
            <pc:docMk/>
            <pc:sldMk cId="516960852" sldId="266"/>
            <ac:spMk id="19" creationId="{7780B722-2BED-7472-D682-B43145BF1C61}"/>
          </ac:spMkLst>
        </pc:spChg>
        <pc:graphicFrameChg chg="add del mod">
          <ac:chgData name="Gongalla Vamsi Krishna" userId="4843a717-9dfd-4730-9d05-8cea187269f2" providerId="ADAL" clId="{6001D044-E40B-4852-B032-1D61D0A3CDE7}" dt="2023-03-24T17:30:37.421" v="4278" actId="478"/>
          <ac:graphicFrameMkLst>
            <pc:docMk/>
            <pc:sldMk cId="516960852" sldId="266"/>
            <ac:graphicFrameMk id="2" creationId="{015D0017-2BE3-C0B6-61D8-9AE89C0886FE}"/>
          </ac:graphicFrameMkLst>
        </pc:graphicFrameChg>
        <pc:graphicFrameChg chg="add del mod modGraphic">
          <ac:chgData name="Gongalla Vamsi Krishna" userId="4843a717-9dfd-4730-9d05-8cea187269f2" providerId="ADAL" clId="{6001D044-E40B-4852-B032-1D61D0A3CDE7}" dt="2023-03-24T17:30:34.430" v="4277" actId="478"/>
          <ac:graphicFrameMkLst>
            <pc:docMk/>
            <pc:sldMk cId="516960852" sldId="266"/>
            <ac:graphicFrameMk id="3" creationId="{9DC6C55F-5CE7-6C37-8E0A-8F18EBFAD00A}"/>
          </ac:graphicFrameMkLst>
        </pc:graphicFrameChg>
        <pc:graphicFrameChg chg="mod modGraphic">
          <ac:chgData name="Gongalla Vamsi Krishna" userId="4843a717-9dfd-4730-9d05-8cea187269f2" providerId="ADAL" clId="{6001D044-E40B-4852-B032-1D61D0A3CDE7}" dt="2023-03-24T21:45:33.719" v="7735" actId="113"/>
          <ac:graphicFrameMkLst>
            <pc:docMk/>
            <pc:sldMk cId="516960852" sldId="266"/>
            <ac:graphicFrameMk id="12" creationId="{EB685EBA-87D1-25EC-576F-04A8D502C615}"/>
          </ac:graphicFrameMkLst>
        </pc:graphicFrameChg>
        <pc:picChg chg="mod">
          <ac:chgData name="Gongalla Vamsi Krishna" userId="4843a717-9dfd-4730-9d05-8cea187269f2" providerId="ADAL" clId="{6001D044-E40B-4852-B032-1D61D0A3CDE7}" dt="2023-03-24T17:29:30.897" v="4270" actId="14100"/>
          <ac:picMkLst>
            <pc:docMk/>
            <pc:sldMk cId="516960852" sldId="266"/>
            <ac:picMk id="10" creationId="{ED5567F6-4D2C-5E33-FD6B-048C1BD8FB1B}"/>
          </ac:picMkLst>
        </pc:picChg>
      </pc:sldChg>
      <pc:sldChg chg="add del">
        <pc:chgData name="Gongalla Vamsi Krishna" userId="4843a717-9dfd-4730-9d05-8cea187269f2" providerId="ADAL" clId="{6001D044-E40B-4852-B032-1D61D0A3CDE7}" dt="2023-03-26T12:54:28.871" v="15784" actId="2696"/>
        <pc:sldMkLst>
          <pc:docMk/>
          <pc:sldMk cId="2505635530" sldId="269"/>
        </pc:sldMkLst>
      </pc:sldChg>
      <pc:sldChg chg="add del">
        <pc:chgData name="Gongalla Vamsi Krishna" userId="4843a717-9dfd-4730-9d05-8cea187269f2" providerId="ADAL" clId="{6001D044-E40B-4852-B032-1D61D0A3CDE7}" dt="2023-03-26T19:42:36.247" v="17864" actId="47"/>
        <pc:sldMkLst>
          <pc:docMk/>
          <pc:sldMk cId="3848374902" sldId="277"/>
        </pc:sldMkLst>
      </pc:sldChg>
      <pc:sldChg chg="add del">
        <pc:chgData name="Gongalla Vamsi Krishna" userId="4843a717-9dfd-4730-9d05-8cea187269f2" providerId="ADAL" clId="{6001D044-E40B-4852-B032-1D61D0A3CDE7}" dt="2023-03-26T12:53:27.133" v="15781" actId="2696"/>
        <pc:sldMkLst>
          <pc:docMk/>
          <pc:sldMk cId="761452468" sldId="287"/>
        </pc:sldMkLst>
      </pc:sldChg>
      <pc:sldChg chg="addSp delSp modSp add mod delAnim modAnim">
        <pc:chgData name="Gongalla Vamsi Krishna" userId="4843a717-9dfd-4730-9d05-8cea187269f2" providerId="ADAL" clId="{6001D044-E40B-4852-B032-1D61D0A3CDE7}" dt="2023-03-26T16:58:23.606" v="16545"/>
        <pc:sldMkLst>
          <pc:docMk/>
          <pc:sldMk cId="2601622669" sldId="313"/>
        </pc:sldMkLst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3" creationId="{9C1C2901-AD05-CE4C-95C4-F9203B60310D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5" creationId="{27964A3A-06B8-3349-B570-16B6A813BEEB}"/>
          </ac:spMkLst>
        </pc:spChg>
        <pc:spChg chg="mod">
          <ac:chgData name="Gongalla Vamsi Krishna" userId="4843a717-9dfd-4730-9d05-8cea187269f2" providerId="ADAL" clId="{6001D044-E40B-4852-B032-1D61D0A3CDE7}" dt="2023-03-21T00:50:21.129" v="2709" actId="20577"/>
          <ac:spMkLst>
            <pc:docMk/>
            <pc:sldMk cId="2601622669" sldId="313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7" creationId="{9C6B076C-8F0E-E345-998A-BDC728ECBA1E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8" creationId="{99A2C9C8-1EA4-A14C-BC47-96B6DFB361DD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9" creationId="{FB5D24FC-48F5-B54A-B398-A30F5965E5E4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11" creationId="{59923468-520F-0B49-88B0-13D44B8BDA7B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12" creationId="{5577FD36-0AD3-A84A-8663-B155B635042E}"/>
          </ac:spMkLst>
        </pc:spChg>
        <pc:spChg chg="mod ord">
          <ac:chgData name="Gongalla Vamsi Krishna" userId="4843a717-9dfd-4730-9d05-8cea187269f2" providerId="ADAL" clId="{6001D044-E40B-4852-B032-1D61D0A3CDE7}" dt="2023-03-26T16:52:34.436" v="16473" actId="167"/>
          <ac:spMkLst>
            <pc:docMk/>
            <pc:sldMk cId="2601622669" sldId="313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0T10:16:16.866" v="408" actId="1076"/>
          <ac:spMkLst>
            <pc:docMk/>
            <pc:sldMk cId="2601622669" sldId="313"/>
            <ac:spMk id="14" creationId="{81BABD49-370F-1C42-9934-03B37C378971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15" creationId="{209174F7-B9E3-FE41-952B-E5DBE212493A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16" creationId="{2F0D582F-66DA-2D46-AF69-5AC5B356ACCA}"/>
          </ac:spMkLst>
        </pc:spChg>
        <pc:spChg chg="add mod">
          <ac:chgData name="Gongalla Vamsi Krishna" userId="4843a717-9dfd-4730-9d05-8cea187269f2" providerId="ADAL" clId="{6001D044-E40B-4852-B032-1D61D0A3CDE7}" dt="2023-03-20T10:14:44.018" v="369"/>
          <ac:spMkLst>
            <pc:docMk/>
            <pc:sldMk cId="2601622669" sldId="313"/>
            <ac:spMk id="17" creationId="{3317E1D0-EA20-1B40-8B9F-13ACE9A7BB91}"/>
          </ac:spMkLst>
        </pc:spChg>
        <pc:spChg chg="add mod">
          <ac:chgData name="Gongalla Vamsi Krishna" userId="4843a717-9dfd-4730-9d05-8cea187269f2" providerId="ADAL" clId="{6001D044-E40B-4852-B032-1D61D0A3CDE7}" dt="2023-03-20T10:40:27.355" v="411"/>
          <ac:spMkLst>
            <pc:docMk/>
            <pc:sldMk cId="2601622669" sldId="313"/>
            <ac:spMk id="19" creationId="{387173BE-837E-BB40-A127-41F6FC1F15E0}"/>
          </ac:spMkLst>
        </pc:spChg>
        <pc:spChg chg="add mod">
          <ac:chgData name="Gongalla Vamsi Krishna" userId="4843a717-9dfd-4730-9d05-8cea187269f2" providerId="ADAL" clId="{6001D044-E40B-4852-B032-1D61D0A3CDE7}" dt="2023-03-20T10:40:27.355" v="411"/>
          <ac:spMkLst>
            <pc:docMk/>
            <pc:sldMk cId="2601622669" sldId="313"/>
            <ac:spMk id="20" creationId="{314EBC78-4296-8E44-A649-F9F6149AA9B6}"/>
          </ac:spMkLst>
        </pc:spChg>
        <pc:spChg chg="del">
          <ac:chgData name="Gongalla Vamsi Krishna" userId="4843a717-9dfd-4730-9d05-8cea187269f2" providerId="ADAL" clId="{6001D044-E40B-4852-B032-1D61D0A3CDE7}" dt="2023-03-20T05:49:04.020" v="53" actId="478"/>
          <ac:spMkLst>
            <pc:docMk/>
            <pc:sldMk cId="2601622669" sldId="313"/>
            <ac:spMk id="22" creationId="{8ABA78F4-6299-8B78-57FE-8EA19153B7E7}"/>
          </ac:spMkLst>
        </pc:spChg>
        <pc:spChg chg="del">
          <ac:chgData name="Gongalla Vamsi Krishna" userId="4843a717-9dfd-4730-9d05-8cea187269f2" providerId="ADAL" clId="{6001D044-E40B-4852-B032-1D61D0A3CDE7}" dt="2023-03-20T05:49:18.045" v="62" actId="478"/>
          <ac:spMkLst>
            <pc:docMk/>
            <pc:sldMk cId="2601622669" sldId="313"/>
            <ac:spMk id="23" creationId="{8B4BE604-C75D-8685-1AAB-42B17F9D062E}"/>
          </ac:spMkLst>
        </pc:spChg>
        <pc:spChg chg="del">
          <ac:chgData name="Gongalla Vamsi Krishna" userId="4843a717-9dfd-4730-9d05-8cea187269f2" providerId="ADAL" clId="{6001D044-E40B-4852-B032-1D61D0A3CDE7}" dt="2023-03-20T05:49:11.382" v="59" actId="478"/>
          <ac:spMkLst>
            <pc:docMk/>
            <pc:sldMk cId="2601622669" sldId="313"/>
            <ac:spMk id="24" creationId="{E9F66563-0B0D-10B1-E2A6-AD4E8F07ACB7}"/>
          </ac:spMkLst>
        </pc:spChg>
        <pc:spChg chg="del">
          <ac:chgData name="Gongalla Vamsi Krishna" userId="4843a717-9dfd-4730-9d05-8cea187269f2" providerId="ADAL" clId="{6001D044-E40B-4852-B032-1D61D0A3CDE7}" dt="2023-03-20T05:49:07.688" v="56" actId="478"/>
          <ac:spMkLst>
            <pc:docMk/>
            <pc:sldMk cId="2601622669" sldId="313"/>
            <ac:spMk id="25" creationId="{04373C36-3BFD-6014-CA5D-4B7F0097EAE4}"/>
          </ac:spMkLst>
        </pc:spChg>
        <pc:spChg chg="del">
          <ac:chgData name="Gongalla Vamsi Krishna" userId="4843a717-9dfd-4730-9d05-8cea187269f2" providerId="ADAL" clId="{6001D044-E40B-4852-B032-1D61D0A3CDE7}" dt="2023-03-20T05:49:15.499" v="60" actId="478"/>
          <ac:spMkLst>
            <pc:docMk/>
            <pc:sldMk cId="2601622669" sldId="313"/>
            <ac:spMk id="37" creationId="{A25795FC-BDAE-6042-33F9-1A62E6268EE7}"/>
          </ac:spMkLst>
        </pc:spChg>
        <pc:spChg chg="del">
          <ac:chgData name="Gongalla Vamsi Krishna" userId="4843a717-9dfd-4730-9d05-8cea187269f2" providerId="ADAL" clId="{6001D044-E40B-4852-B032-1D61D0A3CDE7}" dt="2023-03-20T05:48:52.109" v="45" actId="478"/>
          <ac:spMkLst>
            <pc:docMk/>
            <pc:sldMk cId="2601622669" sldId="313"/>
            <ac:spMk id="38" creationId="{069CDDE3-49C8-7699-2963-B0C280181F0D}"/>
          </ac:spMkLst>
        </pc:spChg>
        <pc:spChg chg="del">
          <ac:chgData name="Gongalla Vamsi Krishna" userId="4843a717-9dfd-4730-9d05-8cea187269f2" providerId="ADAL" clId="{6001D044-E40B-4852-B032-1D61D0A3CDE7}" dt="2023-03-20T05:49:21.420" v="63" actId="478"/>
          <ac:spMkLst>
            <pc:docMk/>
            <pc:sldMk cId="2601622669" sldId="313"/>
            <ac:spMk id="41" creationId="{E03F2B2A-B7D2-59F6-01AC-6A88ECB59410}"/>
          </ac:spMkLst>
        </pc:spChg>
        <pc:spChg chg="add mod">
          <ac:chgData name="Gongalla Vamsi Krishna" userId="4843a717-9dfd-4730-9d05-8cea187269f2" providerId="ADAL" clId="{6001D044-E40B-4852-B032-1D61D0A3CDE7}" dt="2023-03-20T10:40:27.355" v="411"/>
          <ac:spMkLst>
            <pc:docMk/>
            <pc:sldMk cId="2601622669" sldId="313"/>
            <ac:spMk id="42" creationId="{8C094EBC-8DF5-F145-80ED-2E84C8E53261}"/>
          </ac:spMkLst>
        </pc:spChg>
        <pc:spChg chg="add mod">
          <ac:chgData name="Gongalla Vamsi Krishna" userId="4843a717-9dfd-4730-9d05-8cea187269f2" providerId="ADAL" clId="{6001D044-E40B-4852-B032-1D61D0A3CDE7}" dt="2023-03-20T10:40:27.355" v="411"/>
          <ac:spMkLst>
            <pc:docMk/>
            <pc:sldMk cId="2601622669" sldId="313"/>
            <ac:spMk id="43" creationId="{E4D9CEF7-583D-5945-83C9-85909ADCB051}"/>
          </ac:spMkLst>
        </pc:spChg>
        <pc:spChg chg="add mod">
          <ac:chgData name="Gongalla Vamsi Krishna" userId="4843a717-9dfd-4730-9d05-8cea187269f2" providerId="ADAL" clId="{6001D044-E40B-4852-B032-1D61D0A3CDE7}" dt="2023-03-20T10:40:27.355" v="411"/>
          <ac:spMkLst>
            <pc:docMk/>
            <pc:sldMk cId="2601622669" sldId="313"/>
            <ac:spMk id="44" creationId="{1C574991-E692-B84C-967E-4B3441F70AEE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45" creationId="{583F4C4D-04DD-124D-AD8D-0F18340AF58C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46" creationId="{43308EBB-CC54-6042-AFF9-888CF62EF654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47" creationId="{EEA3D279-80F6-A24B-A9B0-61FEF5EB09C0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48" creationId="{B31C6F2F-A412-4649-8F30-E232AB968CD0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49" creationId="{1FAC08B3-0B15-BE40-8BE4-0A06F6806B6B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1" creationId="{E62097AC-07E4-E34D-BAB2-CFFC1B785E50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2" creationId="{DC17FAA0-81AF-4D45-930E-0B8DC25903FE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3" creationId="{6752927C-2300-0B40-A14C-2BA6F96C2BAE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4" creationId="{BDE06BA8-B7B7-EB48-AE79-A4726F521919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5" creationId="{BBE2ECC8-84E4-F149-B0BE-B6ED50A8E92D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6" creationId="{71E1425B-131C-6C40-BC66-ACAD7532A9B2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7" creationId="{5E579A83-EA87-9442-BEE2-0854BB5B9469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8" creationId="{7D196E14-1FAB-5E4F-957B-91DEFF7BA291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59" creationId="{FB2CFAF1-E2C3-024E-A51A-F2078C70698D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0" creationId="{C4327D47-B0FD-DB4D-B32D-0ECD22A58A47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1" creationId="{387173BE-837E-BB40-A127-41F6FC1F15E0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2" creationId="{314EBC78-4296-8E44-A649-F9F6149AA9B6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3" creationId="{8C094EBC-8DF5-F145-80ED-2E84C8E53261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4" creationId="{E4D9CEF7-583D-5945-83C9-85909ADCB051}"/>
          </ac:spMkLst>
        </pc:spChg>
        <pc:spChg chg="add mod">
          <ac:chgData name="Gongalla Vamsi Krishna" userId="4843a717-9dfd-4730-9d05-8cea187269f2" providerId="ADAL" clId="{6001D044-E40B-4852-B032-1D61D0A3CDE7}" dt="2023-03-20T10:41:25.008" v="417"/>
          <ac:spMkLst>
            <pc:docMk/>
            <pc:sldMk cId="2601622669" sldId="313"/>
            <ac:spMk id="65" creationId="{1C574991-E692-B84C-967E-4B3441F70AEE}"/>
          </ac:spMkLst>
        </pc:spChg>
        <pc:spChg chg="mod">
          <ac:chgData name="Gongalla Vamsi Krishna" userId="4843a717-9dfd-4730-9d05-8cea187269f2" providerId="ADAL" clId="{6001D044-E40B-4852-B032-1D61D0A3CDE7}" dt="2023-03-20T11:13:25.477" v="708" actId="208"/>
          <ac:spMkLst>
            <pc:docMk/>
            <pc:sldMk cId="2601622669" sldId="313"/>
            <ac:spMk id="67" creationId="{F7FBA4EE-4046-66F6-0EB9-20323A1AF4EC}"/>
          </ac:spMkLst>
        </pc:spChg>
        <pc:spChg chg="mod">
          <ac:chgData name="Gongalla Vamsi Krishna" userId="4843a717-9dfd-4730-9d05-8cea187269f2" providerId="ADAL" clId="{6001D044-E40B-4852-B032-1D61D0A3CDE7}" dt="2023-03-20T11:13:25.477" v="708" actId="208"/>
          <ac:spMkLst>
            <pc:docMk/>
            <pc:sldMk cId="2601622669" sldId="313"/>
            <ac:spMk id="68" creationId="{666A03F6-CCFD-2850-7464-7FAFD9373785}"/>
          </ac:spMkLst>
        </pc:spChg>
        <pc:spChg chg="mod">
          <ac:chgData name="Gongalla Vamsi Krishna" userId="4843a717-9dfd-4730-9d05-8cea187269f2" providerId="ADAL" clId="{6001D044-E40B-4852-B032-1D61D0A3CDE7}" dt="2023-03-20T11:13:25.477" v="708" actId="208"/>
          <ac:spMkLst>
            <pc:docMk/>
            <pc:sldMk cId="2601622669" sldId="313"/>
            <ac:spMk id="69" creationId="{9C2D48AE-DB67-4BF3-5F7C-3E14567750FF}"/>
          </ac:spMkLst>
        </pc:spChg>
        <pc:spChg chg="mod">
          <ac:chgData name="Gongalla Vamsi Krishna" userId="4843a717-9dfd-4730-9d05-8cea187269f2" providerId="ADAL" clId="{6001D044-E40B-4852-B032-1D61D0A3CDE7}" dt="2023-03-20T11:13:25.477" v="708" actId="208"/>
          <ac:spMkLst>
            <pc:docMk/>
            <pc:sldMk cId="2601622669" sldId="313"/>
            <ac:spMk id="70" creationId="{92A89F74-AA2E-FFC0-ED14-875F0EEA7EB1}"/>
          </ac:spMkLst>
        </pc:spChg>
        <pc:spChg chg="mod">
          <ac:chgData name="Gongalla Vamsi Krishna" userId="4843a717-9dfd-4730-9d05-8cea187269f2" providerId="ADAL" clId="{6001D044-E40B-4852-B032-1D61D0A3CDE7}" dt="2023-03-20T11:13:25.477" v="708" actId="208"/>
          <ac:spMkLst>
            <pc:docMk/>
            <pc:sldMk cId="2601622669" sldId="313"/>
            <ac:spMk id="71" creationId="{4FE4420E-36B2-DCDC-EB72-828E9CF294D0}"/>
          </ac:spMkLst>
        </pc:spChg>
        <pc:spChg chg="add mod">
          <ac:chgData name="Gongalla Vamsi Krishna" userId="4843a717-9dfd-4730-9d05-8cea187269f2" providerId="ADAL" clId="{6001D044-E40B-4852-B032-1D61D0A3CDE7}" dt="2023-03-21T01:17:55.052" v="3026" actId="14100"/>
          <ac:spMkLst>
            <pc:docMk/>
            <pc:sldMk cId="2601622669" sldId="313"/>
            <ac:spMk id="72" creationId="{378AC8A0-D618-AB4D-A804-9F2679FE8672}"/>
          </ac:spMkLst>
        </pc:spChg>
        <pc:spChg chg="add mod">
          <ac:chgData name="Gongalla Vamsi Krishna" userId="4843a717-9dfd-4730-9d05-8cea187269f2" providerId="ADAL" clId="{6001D044-E40B-4852-B032-1D61D0A3CDE7}" dt="2023-03-21T01:12:23.147" v="2982" actId="14100"/>
          <ac:spMkLst>
            <pc:docMk/>
            <pc:sldMk cId="2601622669" sldId="313"/>
            <ac:spMk id="73" creationId="{393BD73A-96CE-119F-6135-AE5FE563F17D}"/>
          </ac:spMkLst>
        </pc:spChg>
        <pc:spChg chg="add mod ord">
          <ac:chgData name="Gongalla Vamsi Krishna" userId="4843a717-9dfd-4730-9d05-8cea187269f2" providerId="ADAL" clId="{6001D044-E40B-4852-B032-1D61D0A3CDE7}" dt="2023-03-26T16:54:35.731" v="16504" actId="1076"/>
          <ac:spMkLst>
            <pc:docMk/>
            <pc:sldMk cId="2601622669" sldId="313"/>
            <ac:spMk id="74" creationId="{042FF614-2A1C-E287-CAAE-B3AF3CF7515C}"/>
          </ac:spMkLst>
        </pc:spChg>
        <pc:spChg chg="add mod">
          <ac:chgData name="Gongalla Vamsi Krishna" userId="4843a717-9dfd-4730-9d05-8cea187269f2" providerId="ADAL" clId="{6001D044-E40B-4852-B032-1D61D0A3CDE7}" dt="2023-03-21T00:59:36.756" v="2817" actId="1076"/>
          <ac:spMkLst>
            <pc:docMk/>
            <pc:sldMk cId="2601622669" sldId="313"/>
            <ac:spMk id="75" creationId="{2AAC8B74-99A8-4F4B-1DE2-7755BD5C030B}"/>
          </ac:spMkLst>
        </pc:spChg>
        <pc:spChg chg="add mod">
          <ac:chgData name="Gongalla Vamsi Krishna" userId="4843a717-9dfd-4730-9d05-8cea187269f2" providerId="ADAL" clId="{6001D044-E40B-4852-B032-1D61D0A3CDE7}" dt="2023-03-21T01:02:54.458" v="2845" actId="14100"/>
          <ac:spMkLst>
            <pc:docMk/>
            <pc:sldMk cId="2601622669" sldId="313"/>
            <ac:spMk id="76" creationId="{821E2C7F-10AC-E7FC-168B-A89B1A46A090}"/>
          </ac:spMkLst>
        </pc:spChg>
        <pc:spChg chg="add mod">
          <ac:chgData name="Gongalla Vamsi Krishna" userId="4843a717-9dfd-4730-9d05-8cea187269f2" providerId="ADAL" clId="{6001D044-E40B-4852-B032-1D61D0A3CDE7}" dt="2023-03-21T01:00:54.001" v="2831" actId="1076"/>
          <ac:spMkLst>
            <pc:docMk/>
            <pc:sldMk cId="2601622669" sldId="313"/>
            <ac:spMk id="77" creationId="{CB060E15-6A33-3A1F-C061-9762601F6D1B}"/>
          </ac:spMkLst>
        </pc:spChg>
        <pc:spChg chg="add mod">
          <ac:chgData name="Gongalla Vamsi Krishna" userId="4843a717-9dfd-4730-9d05-8cea187269f2" providerId="ADAL" clId="{6001D044-E40B-4852-B032-1D61D0A3CDE7}" dt="2023-03-21T01:00:48.617" v="2830" actId="1076"/>
          <ac:spMkLst>
            <pc:docMk/>
            <pc:sldMk cId="2601622669" sldId="313"/>
            <ac:spMk id="78" creationId="{6EA4408D-1236-684F-1776-B31BBCAFFC03}"/>
          </ac:spMkLst>
        </pc:spChg>
        <pc:spChg chg="add mod">
          <ac:chgData name="Gongalla Vamsi Krishna" userId="4843a717-9dfd-4730-9d05-8cea187269f2" providerId="ADAL" clId="{6001D044-E40B-4852-B032-1D61D0A3CDE7}" dt="2023-03-21T01:18:18.270" v="3028" actId="1076"/>
          <ac:spMkLst>
            <pc:docMk/>
            <pc:sldMk cId="2601622669" sldId="313"/>
            <ac:spMk id="79" creationId="{1004DC09-EC27-7A85-06CD-77249E551AD6}"/>
          </ac:spMkLst>
        </pc:spChg>
        <pc:spChg chg="add mod">
          <ac:chgData name="Gongalla Vamsi Krishna" userId="4843a717-9dfd-4730-9d05-8cea187269f2" providerId="ADAL" clId="{6001D044-E40B-4852-B032-1D61D0A3CDE7}" dt="2023-03-21T01:18:20.769" v="3029" actId="1076"/>
          <ac:spMkLst>
            <pc:docMk/>
            <pc:sldMk cId="2601622669" sldId="313"/>
            <ac:spMk id="80" creationId="{560E3F8F-C69A-EED4-4926-E244BC2B6F10}"/>
          </ac:spMkLst>
        </pc:spChg>
        <pc:spChg chg="add mod">
          <ac:chgData name="Gongalla Vamsi Krishna" userId="4843a717-9dfd-4730-9d05-8cea187269f2" providerId="ADAL" clId="{6001D044-E40B-4852-B032-1D61D0A3CDE7}" dt="2023-03-21T01:18:23.080" v="3030" actId="1076"/>
          <ac:spMkLst>
            <pc:docMk/>
            <pc:sldMk cId="2601622669" sldId="313"/>
            <ac:spMk id="81" creationId="{A8815AF9-C3D2-B3AD-7FC1-B8E72B089BE0}"/>
          </ac:spMkLst>
        </pc:spChg>
        <pc:spChg chg="add mod">
          <ac:chgData name="Gongalla Vamsi Krishna" userId="4843a717-9dfd-4730-9d05-8cea187269f2" providerId="ADAL" clId="{6001D044-E40B-4852-B032-1D61D0A3CDE7}" dt="2023-03-20T10:44:25.597" v="440" actId="571"/>
          <ac:spMkLst>
            <pc:docMk/>
            <pc:sldMk cId="2601622669" sldId="313"/>
            <ac:spMk id="82" creationId="{38A6F46F-2E7C-B92B-EB1D-584A3BC8CF83}"/>
          </ac:spMkLst>
        </pc:spChg>
        <pc:spChg chg="add del mod">
          <ac:chgData name="Gongalla Vamsi Krishna" userId="4843a717-9dfd-4730-9d05-8cea187269f2" providerId="ADAL" clId="{6001D044-E40B-4852-B032-1D61D0A3CDE7}" dt="2023-03-21T00:52:13.402" v="2735" actId="478"/>
          <ac:spMkLst>
            <pc:docMk/>
            <pc:sldMk cId="2601622669" sldId="313"/>
            <ac:spMk id="84" creationId="{316239C0-CDA2-F2DB-9A64-877347799FB2}"/>
          </ac:spMkLst>
        </pc:spChg>
        <pc:spChg chg="add del mod">
          <ac:chgData name="Gongalla Vamsi Krishna" userId="4843a717-9dfd-4730-9d05-8cea187269f2" providerId="ADAL" clId="{6001D044-E40B-4852-B032-1D61D0A3CDE7}" dt="2023-03-21T00:55:12.914" v="2772" actId="478"/>
          <ac:spMkLst>
            <pc:docMk/>
            <pc:sldMk cId="2601622669" sldId="313"/>
            <ac:spMk id="86" creationId="{871F4E8F-4E0F-5031-C497-2D4916B36076}"/>
          </ac:spMkLst>
        </pc:spChg>
        <pc:spChg chg="add del mod">
          <ac:chgData name="Gongalla Vamsi Krishna" userId="4843a717-9dfd-4730-9d05-8cea187269f2" providerId="ADAL" clId="{6001D044-E40B-4852-B032-1D61D0A3CDE7}" dt="2023-03-21T00:55:11.306" v="2771" actId="478"/>
          <ac:spMkLst>
            <pc:docMk/>
            <pc:sldMk cId="2601622669" sldId="313"/>
            <ac:spMk id="88" creationId="{8932BB32-C5F4-F744-0BB9-CB088B832F8B}"/>
          </ac:spMkLst>
        </pc:spChg>
        <pc:spChg chg="add del mod">
          <ac:chgData name="Gongalla Vamsi Krishna" userId="4843a717-9dfd-4730-9d05-8cea187269f2" providerId="ADAL" clId="{6001D044-E40B-4852-B032-1D61D0A3CDE7}" dt="2023-03-21T00:55:09.851" v="2770" actId="478"/>
          <ac:spMkLst>
            <pc:docMk/>
            <pc:sldMk cId="2601622669" sldId="313"/>
            <ac:spMk id="90" creationId="{1F500979-D141-9777-17FB-C98B395B255F}"/>
          </ac:spMkLst>
        </pc:spChg>
        <pc:spChg chg="add del mod">
          <ac:chgData name="Gongalla Vamsi Krishna" userId="4843a717-9dfd-4730-9d05-8cea187269f2" providerId="ADAL" clId="{6001D044-E40B-4852-B032-1D61D0A3CDE7}" dt="2023-03-21T00:58:32.786" v="2812" actId="478"/>
          <ac:spMkLst>
            <pc:docMk/>
            <pc:sldMk cId="2601622669" sldId="313"/>
            <ac:spMk id="92" creationId="{C42F3D12-F84D-E4F9-9C68-D024D2868FF3}"/>
          </ac:spMkLst>
        </pc:spChg>
        <pc:spChg chg="add mod">
          <ac:chgData name="Gongalla Vamsi Krishna" userId="4843a717-9dfd-4730-9d05-8cea187269f2" providerId="ADAL" clId="{6001D044-E40B-4852-B032-1D61D0A3CDE7}" dt="2023-03-21T01:01:07.011" v="2835" actId="113"/>
          <ac:spMkLst>
            <pc:docMk/>
            <pc:sldMk cId="2601622669" sldId="313"/>
            <ac:spMk id="95" creationId="{56B81BF7-51C6-324C-DFB3-391BA69E8640}"/>
          </ac:spMkLst>
        </pc:spChg>
        <pc:spChg chg="add mod">
          <ac:chgData name="Gongalla Vamsi Krishna" userId="4843a717-9dfd-4730-9d05-8cea187269f2" providerId="ADAL" clId="{6001D044-E40B-4852-B032-1D61D0A3CDE7}" dt="2023-03-21T01:01:09.795" v="2836" actId="113"/>
          <ac:spMkLst>
            <pc:docMk/>
            <pc:sldMk cId="2601622669" sldId="313"/>
            <ac:spMk id="97" creationId="{EA54EB2B-17E0-87F2-D229-EB9272E7B5C5}"/>
          </ac:spMkLst>
        </pc:spChg>
        <pc:spChg chg="add mod">
          <ac:chgData name="Gongalla Vamsi Krishna" userId="4843a717-9dfd-4730-9d05-8cea187269f2" providerId="ADAL" clId="{6001D044-E40B-4852-B032-1D61D0A3CDE7}" dt="2023-03-21T01:01:04.234" v="2834" actId="113"/>
          <ac:spMkLst>
            <pc:docMk/>
            <pc:sldMk cId="2601622669" sldId="313"/>
            <ac:spMk id="98" creationId="{3D20E76A-F4F7-80DC-6E65-620F0895B7AD}"/>
          </ac:spMkLst>
        </pc:spChg>
        <pc:spChg chg="add mod">
          <ac:chgData name="Gongalla Vamsi Krishna" userId="4843a717-9dfd-4730-9d05-8cea187269f2" providerId="ADAL" clId="{6001D044-E40B-4852-B032-1D61D0A3CDE7}" dt="2023-03-21T01:12:06.385" v="2980" actId="1076"/>
          <ac:spMkLst>
            <pc:docMk/>
            <pc:sldMk cId="2601622669" sldId="313"/>
            <ac:spMk id="99" creationId="{81A70638-3AEE-822D-B38C-BED4D9165A8A}"/>
          </ac:spMkLst>
        </pc:spChg>
        <pc:spChg chg="add mod">
          <ac:chgData name="Gongalla Vamsi Krishna" userId="4843a717-9dfd-4730-9d05-8cea187269f2" providerId="ADAL" clId="{6001D044-E40B-4852-B032-1D61D0A3CDE7}" dt="2023-03-21T01:12:10.103" v="2981" actId="1076"/>
          <ac:spMkLst>
            <pc:docMk/>
            <pc:sldMk cId="2601622669" sldId="313"/>
            <ac:spMk id="100" creationId="{FBB96E93-BAE7-2EF9-7B90-2349AFE13AC2}"/>
          </ac:spMkLst>
        </pc:spChg>
        <pc:spChg chg="add mod">
          <ac:chgData name="Gongalla Vamsi Krishna" userId="4843a717-9dfd-4730-9d05-8cea187269f2" providerId="ADAL" clId="{6001D044-E40B-4852-B032-1D61D0A3CDE7}" dt="2023-03-21T01:12:03.225" v="2979" actId="1076"/>
          <ac:spMkLst>
            <pc:docMk/>
            <pc:sldMk cId="2601622669" sldId="313"/>
            <ac:spMk id="102" creationId="{1CD5FA0E-5FF2-EAD6-62BB-B30493AEBCDE}"/>
          </ac:spMkLst>
        </pc:spChg>
        <pc:spChg chg="add mod">
          <ac:chgData name="Gongalla Vamsi Krishna" userId="4843a717-9dfd-4730-9d05-8cea187269f2" providerId="ADAL" clId="{6001D044-E40B-4852-B032-1D61D0A3CDE7}" dt="2023-03-21T01:01:02.017" v="2833" actId="14100"/>
          <ac:spMkLst>
            <pc:docMk/>
            <pc:sldMk cId="2601622669" sldId="313"/>
            <ac:spMk id="104" creationId="{E9BFBF85-BAE5-2383-C36C-CBEFF02414E5}"/>
          </ac:spMkLst>
        </pc:spChg>
        <pc:spChg chg="add mod">
          <ac:chgData name="Gongalla Vamsi Krishna" userId="4843a717-9dfd-4730-9d05-8cea187269f2" providerId="ADAL" clId="{6001D044-E40B-4852-B032-1D61D0A3CDE7}" dt="2023-03-21T01:01:21.953" v="2839" actId="1076"/>
          <ac:spMkLst>
            <pc:docMk/>
            <pc:sldMk cId="2601622669" sldId="313"/>
            <ac:spMk id="106" creationId="{DBD7C489-4264-A1E3-5BC1-478CD37473FF}"/>
          </ac:spMkLst>
        </pc:spChg>
        <pc:spChg chg="add mod">
          <ac:chgData name="Gongalla Vamsi Krishna" userId="4843a717-9dfd-4730-9d05-8cea187269f2" providerId="ADAL" clId="{6001D044-E40B-4852-B032-1D61D0A3CDE7}" dt="2023-03-21T01:01:34.796" v="2842" actId="1076"/>
          <ac:spMkLst>
            <pc:docMk/>
            <pc:sldMk cId="2601622669" sldId="313"/>
            <ac:spMk id="108" creationId="{D6C86B64-FC6B-012B-FA40-3F097A46AEA0}"/>
          </ac:spMkLst>
        </pc:spChg>
        <pc:spChg chg="add mod">
          <ac:chgData name="Gongalla Vamsi Krishna" userId="4843a717-9dfd-4730-9d05-8cea187269f2" providerId="ADAL" clId="{6001D044-E40B-4852-B032-1D61D0A3CDE7}" dt="2023-03-21T01:01:40.358" v="2843" actId="1076"/>
          <ac:spMkLst>
            <pc:docMk/>
            <pc:sldMk cId="2601622669" sldId="313"/>
            <ac:spMk id="110" creationId="{BEE071D3-8DE9-F1FA-0836-AE3B521036F6}"/>
          </ac:spMkLst>
        </pc:spChg>
        <pc:spChg chg="add mod">
          <ac:chgData name="Gongalla Vamsi Krishna" userId="4843a717-9dfd-4730-9d05-8cea187269f2" providerId="ADAL" clId="{6001D044-E40B-4852-B032-1D61D0A3CDE7}" dt="2023-03-21T01:01:15.713" v="2838" actId="14100"/>
          <ac:spMkLst>
            <pc:docMk/>
            <pc:sldMk cId="2601622669" sldId="313"/>
            <ac:spMk id="112" creationId="{84727FBC-DC46-AC0C-CCD1-7CC6B4F4177D}"/>
          </ac:spMkLst>
        </pc:spChg>
        <pc:spChg chg="add mod">
          <ac:chgData name="Gongalla Vamsi Krishna" userId="4843a717-9dfd-4730-9d05-8cea187269f2" providerId="ADAL" clId="{6001D044-E40B-4852-B032-1D61D0A3CDE7}" dt="2023-03-21T01:06:47.877" v="2893" actId="20577"/>
          <ac:spMkLst>
            <pc:docMk/>
            <pc:sldMk cId="2601622669" sldId="313"/>
            <ac:spMk id="114" creationId="{543A6C2C-38CD-7646-3E98-4B199A97CF8E}"/>
          </ac:spMkLst>
        </pc:spChg>
        <pc:spChg chg="add mod">
          <ac:chgData name="Gongalla Vamsi Krishna" userId="4843a717-9dfd-4730-9d05-8cea187269f2" providerId="ADAL" clId="{6001D044-E40B-4852-B032-1D61D0A3CDE7}" dt="2023-03-21T01:06:41.361" v="2891" actId="12"/>
          <ac:spMkLst>
            <pc:docMk/>
            <pc:sldMk cId="2601622669" sldId="313"/>
            <ac:spMk id="116" creationId="{6C7ED209-7CD6-39A4-C86B-7CB5F7F4A37B}"/>
          </ac:spMkLst>
        </pc:spChg>
        <pc:spChg chg="add mod">
          <ac:chgData name="Gongalla Vamsi Krishna" userId="4843a717-9dfd-4730-9d05-8cea187269f2" providerId="ADAL" clId="{6001D044-E40B-4852-B032-1D61D0A3CDE7}" dt="2023-03-21T01:07:46.032" v="2916" actId="1076"/>
          <ac:spMkLst>
            <pc:docMk/>
            <pc:sldMk cId="2601622669" sldId="313"/>
            <ac:spMk id="118" creationId="{A8C400C6-1CB2-BB8D-9227-50C15571866F}"/>
          </ac:spMkLst>
        </pc:spChg>
        <pc:spChg chg="add mod">
          <ac:chgData name="Gongalla Vamsi Krishna" userId="4843a717-9dfd-4730-9d05-8cea187269f2" providerId="ADAL" clId="{6001D044-E40B-4852-B032-1D61D0A3CDE7}" dt="2023-03-21T01:08:53.222" v="2937" actId="1076"/>
          <ac:spMkLst>
            <pc:docMk/>
            <pc:sldMk cId="2601622669" sldId="313"/>
            <ac:spMk id="120" creationId="{E2FAEB3B-E2A4-B971-665E-2CA83EDCD709}"/>
          </ac:spMkLst>
        </pc:spChg>
        <pc:spChg chg="add mod">
          <ac:chgData name="Gongalla Vamsi Krishna" userId="4843a717-9dfd-4730-9d05-8cea187269f2" providerId="ADAL" clId="{6001D044-E40B-4852-B032-1D61D0A3CDE7}" dt="2023-03-21T01:10:13.313" v="2968" actId="20577"/>
          <ac:spMkLst>
            <pc:docMk/>
            <pc:sldMk cId="2601622669" sldId="313"/>
            <ac:spMk id="122" creationId="{992C90ED-7AEF-EE9E-FAE9-FB11FF312636}"/>
          </ac:spMkLst>
        </pc:spChg>
        <pc:spChg chg="add mod">
          <ac:chgData name="Gongalla Vamsi Krishna" userId="4843a717-9dfd-4730-9d05-8cea187269f2" providerId="ADAL" clId="{6001D044-E40B-4852-B032-1D61D0A3CDE7}" dt="2023-03-21T01:16:58.033" v="3018" actId="14100"/>
          <ac:spMkLst>
            <pc:docMk/>
            <pc:sldMk cId="2601622669" sldId="313"/>
            <ac:spMk id="124" creationId="{F0237C5F-E66C-ED94-8C18-FBD867BB29AE}"/>
          </ac:spMkLst>
        </pc:spChg>
        <pc:spChg chg="add mod">
          <ac:chgData name="Gongalla Vamsi Krishna" userId="4843a717-9dfd-4730-9d05-8cea187269f2" providerId="ADAL" clId="{6001D044-E40B-4852-B032-1D61D0A3CDE7}" dt="2023-03-21T01:16:55.027" v="3017" actId="14100"/>
          <ac:spMkLst>
            <pc:docMk/>
            <pc:sldMk cId="2601622669" sldId="313"/>
            <ac:spMk id="126" creationId="{012CB279-B5A6-2DA9-9700-5718732657E7}"/>
          </ac:spMkLst>
        </pc:spChg>
        <pc:spChg chg="add mod">
          <ac:chgData name="Gongalla Vamsi Krishna" userId="4843a717-9dfd-4730-9d05-8cea187269f2" providerId="ADAL" clId="{6001D044-E40B-4852-B032-1D61D0A3CDE7}" dt="2023-03-21T01:15:08.262" v="3004" actId="1076"/>
          <ac:spMkLst>
            <pc:docMk/>
            <pc:sldMk cId="2601622669" sldId="313"/>
            <ac:spMk id="129" creationId="{06D2E4D5-E3A8-C9CB-60B0-014126193A61}"/>
          </ac:spMkLst>
        </pc:spChg>
        <pc:spChg chg="add mod">
          <ac:chgData name="Gongalla Vamsi Krishna" userId="4843a717-9dfd-4730-9d05-8cea187269f2" providerId="ADAL" clId="{6001D044-E40B-4852-B032-1D61D0A3CDE7}" dt="2023-03-21T01:17:17.111" v="3022" actId="14100"/>
          <ac:spMkLst>
            <pc:docMk/>
            <pc:sldMk cId="2601622669" sldId="313"/>
            <ac:spMk id="131" creationId="{554AFC76-84D4-9C1D-08D6-7F3C161BD316}"/>
          </ac:spMkLst>
        </pc:spChg>
        <pc:spChg chg="add mod">
          <ac:chgData name="Gongalla Vamsi Krishna" userId="4843a717-9dfd-4730-9d05-8cea187269f2" providerId="ADAL" clId="{6001D044-E40B-4852-B032-1D61D0A3CDE7}" dt="2023-03-21T01:17:13.767" v="3021" actId="12"/>
          <ac:spMkLst>
            <pc:docMk/>
            <pc:sldMk cId="2601622669" sldId="313"/>
            <ac:spMk id="133" creationId="{EFE31659-52BC-7076-104B-DC1B3FB02856}"/>
          </ac:spMkLst>
        </pc:spChg>
        <pc:spChg chg="add mod">
          <ac:chgData name="Gongalla Vamsi Krishna" userId="4843a717-9dfd-4730-9d05-8cea187269f2" providerId="ADAL" clId="{6001D044-E40B-4852-B032-1D61D0A3CDE7}" dt="2023-03-26T16:39:25.993" v="16411" actId="20577"/>
          <ac:spMkLst>
            <pc:docMk/>
            <pc:sldMk cId="2601622669" sldId="313"/>
            <ac:spMk id="135" creationId="{93F64B37-A367-B7FC-665A-37B361DFD4AA}"/>
          </ac:spMkLst>
        </pc:spChg>
        <pc:spChg chg="add mod">
          <ac:chgData name="Gongalla Vamsi Krishna" userId="4843a717-9dfd-4730-9d05-8cea187269f2" providerId="ADAL" clId="{6001D044-E40B-4852-B032-1D61D0A3CDE7}" dt="2023-03-26T16:41:57.146" v="16433" actId="1076"/>
          <ac:spMkLst>
            <pc:docMk/>
            <pc:sldMk cId="2601622669" sldId="313"/>
            <ac:spMk id="137" creationId="{033B8DA2-D4ED-8565-1F7B-5C61A8C2A70B}"/>
          </ac:spMkLst>
        </pc:spChg>
        <pc:spChg chg="add mod">
          <ac:chgData name="Gongalla Vamsi Krishna" userId="4843a717-9dfd-4730-9d05-8cea187269f2" providerId="ADAL" clId="{6001D044-E40B-4852-B032-1D61D0A3CDE7}" dt="2023-03-26T16:43:59.624" v="16445" actId="1076"/>
          <ac:spMkLst>
            <pc:docMk/>
            <pc:sldMk cId="2601622669" sldId="313"/>
            <ac:spMk id="139" creationId="{F87B58E9-8FFA-3279-8F67-7766C1FFB9F5}"/>
          </ac:spMkLst>
        </pc:spChg>
        <pc:spChg chg="add mod">
          <ac:chgData name="Gongalla Vamsi Krishna" userId="4843a717-9dfd-4730-9d05-8cea187269f2" providerId="ADAL" clId="{6001D044-E40B-4852-B032-1D61D0A3CDE7}" dt="2023-03-26T16:46:53.105" v="16454" actId="1076"/>
          <ac:spMkLst>
            <pc:docMk/>
            <pc:sldMk cId="2601622669" sldId="313"/>
            <ac:spMk id="141" creationId="{C659F411-52BC-115D-CF02-232AB19C7BCD}"/>
          </ac:spMkLst>
        </pc:spChg>
        <pc:spChg chg="add mod">
          <ac:chgData name="Gongalla Vamsi Krishna" userId="4843a717-9dfd-4730-9d05-8cea187269f2" providerId="ADAL" clId="{6001D044-E40B-4852-B032-1D61D0A3CDE7}" dt="2023-03-26T16:48:24.715" v="16468" actId="1076"/>
          <ac:spMkLst>
            <pc:docMk/>
            <pc:sldMk cId="2601622669" sldId="313"/>
            <ac:spMk id="143" creationId="{7CEAB0D4-D0A3-A57B-D162-7FA6EA4D69B5}"/>
          </ac:spMkLst>
        </pc:spChg>
        <pc:spChg chg="add mod">
          <ac:chgData name="Gongalla Vamsi Krishna" userId="4843a717-9dfd-4730-9d05-8cea187269f2" providerId="ADAL" clId="{6001D044-E40B-4852-B032-1D61D0A3CDE7}" dt="2023-03-26T16:56:48.497" v="16544" actId="692"/>
          <ac:spMkLst>
            <pc:docMk/>
            <pc:sldMk cId="2601622669" sldId="313"/>
            <ac:spMk id="144" creationId="{CC3E7C2B-C267-5F94-7A2F-1DD3B8A0DC5C}"/>
          </ac:spMkLst>
        </pc:spChg>
        <pc:grpChg chg="add del mod">
          <ac:chgData name="Gongalla Vamsi Krishna" userId="4843a717-9dfd-4730-9d05-8cea187269f2" providerId="ADAL" clId="{6001D044-E40B-4852-B032-1D61D0A3CDE7}" dt="2023-03-20T10:16:26.870" v="409" actId="478"/>
          <ac:grpSpMkLst>
            <pc:docMk/>
            <pc:sldMk cId="2601622669" sldId="313"/>
            <ac:grpSpMk id="2" creationId="{EDE4D6C2-D5ED-024C-A661-5940D205559C}"/>
          </ac:grpSpMkLst>
        </pc:grpChg>
        <pc:grpChg chg="add mod">
          <ac:chgData name="Gongalla Vamsi Krishna" userId="4843a717-9dfd-4730-9d05-8cea187269f2" providerId="ADAL" clId="{6001D044-E40B-4852-B032-1D61D0A3CDE7}" dt="2023-03-20T10:40:27.355" v="411"/>
          <ac:grpSpMkLst>
            <pc:docMk/>
            <pc:sldMk cId="2601622669" sldId="313"/>
            <ac:grpSpMk id="18" creationId="{7EF4663B-46E5-C24B-87C0-42ACC57F7D09}"/>
          </ac:grpSpMkLst>
        </pc:grpChg>
        <pc:grpChg chg="add mod">
          <ac:chgData name="Gongalla Vamsi Krishna" userId="4843a717-9dfd-4730-9d05-8cea187269f2" providerId="ADAL" clId="{6001D044-E40B-4852-B032-1D61D0A3CDE7}" dt="2023-03-20T10:41:25.008" v="417"/>
          <ac:grpSpMkLst>
            <pc:docMk/>
            <pc:sldMk cId="2601622669" sldId="313"/>
            <ac:grpSpMk id="50" creationId="{7EF4663B-46E5-C24B-87C0-42ACC57F7D09}"/>
          </ac:grpSpMkLst>
        </pc:grpChg>
        <pc:grpChg chg="add mod">
          <ac:chgData name="Gongalla Vamsi Krishna" userId="4843a717-9dfd-4730-9d05-8cea187269f2" providerId="ADAL" clId="{6001D044-E40B-4852-B032-1D61D0A3CDE7}" dt="2023-03-21T00:59:36.756" v="2817" actId="1076"/>
          <ac:grpSpMkLst>
            <pc:docMk/>
            <pc:sldMk cId="2601622669" sldId="313"/>
            <ac:grpSpMk id="66" creationId="{A7D7747B-7C0E-C5C9-4C94-5BB22DA41360}"/>
          </ac:grpSpMkLst>
        </pc:grpChg>
        <pc:picChg chg="del">
          <ac:chgData name="Gongalla Vamsi Krishna" userId="4843a717-9dfd-4730-9d05-8cea187269f2" providerId="ADAL" clId="{6001D044-E40B-4852-B032-1D61D0A3CDE7}" dt="2023-03-20T05:48:50.297" v="44" actId="478"/>
          <ac:picMkLst>
            <pc:docMk/>
            <pc:sldMk cId="2601622669" sldId="313"/>
            <ac:picMk id="10" creationId="{033E3E39-1D0B-07DC-1AD8-5069E897BCA5}"/>
          </ac:picMkLst>
        </pc:picChg>
        <pc:picChg chg="del">
          <ac:chgData name="Gongalla Vamsi Krishna" userId="4843a717-9dfd-4730-9d05-8cea187269f2" providerId="ADAL" clId="{6001D044-E40B-4852-B032-1D61D0A3CDE7}" dt="2023-03-20T05:48:53.492" v="46" actId="478"/>
          <ac:picMkLst>
            <pc:docMk/>
            <pc:sldMk cId="2601622669" sldId="313"/>
            <ac:picMk id="21" creationId="{C9DA027E-613D-69DF-027E-BEF87CB7D830}"/>
          </ac:picMkLst>
        </pc:picChg>
        <pc:picChg chg="mod">
          <ac:chgData name="Gongalla Vamsi Krishna" userId="4843a717-9dfd-4730-9d05-8cea187269f2" providerId="ADAL" clId="{6001D044-E40B-4852-B032-1D61D0A3CDE7}" dt="2023-03-21T01:15:24.545" v="3005" actId="14100"/>
          <ac:picMkLst>
            <pc:docMk/>
            <pc:sldMk cId="2601622669" sldId="313"/>
            <ac:picMk id="36" creationId="{35D7845B-2407-F01A-E79D-7C7E5CB4185A}"/>
          </ac:picMkLst>
        </pc:picChg>
        <pc:picChg chg="del">
          <ac:chgData name="Gongalla Vamsi Krishna" userId="4843a717-9dfd-4730-9d05-8cea187269f2" providerId="ADAL" clId="{6001D044-E40B-4852-B032-1D61D0A3CDE7}" dt="2023-03-20T11:08:22.128" v="638" actId="478"/>
          <ac:picMkLst>
            <pc:docMk/>
            <pc:sldMk cId="2601622669" sldId="313"/>
            <ac:picMk id="40" creationId="{3FE41975-F62C-FF34-95CD-6AADAB4A7C5A}"/>
          </ac:picMkLst>
        </pc:picChg>
        <pc:picChg chg="add del mod">
          <ac:chgData name="Gongalla Vamsi Krishna" userId="4843a717-9dfd-4730-9d05-8cea187269f2" providerId="ADAL" clId="{6001D044-E40B-4852-B032-1D61D0A3CDE7}" dt="2023-03-21T00:58:38.498" v="2813" actId="478"/>
          <ac:picMkLst>
            <pc:docMk/>
            <pc:sldMk cId="2601622669" sldId="313"/>
            <ac:picMk id="93" creationId="{9E9F51EC-FCDE-F6EF-502F-FACC863A04A4}"/>
          </ac:picMkLst>
        </pc:picChg>
        <pc:picChg chg="add del mod">
          <ac:chgData name="Gongalla Vamsi Krishna" userId="4843a717-9dfd-4730-9d05-8cea187269f2" providerId="ADAL" clId="{6001D044-E40B-4852-B032-1D61D0A3CDE7}" dt="2023-03-21T01:13:31.237" v="2986" actId="478"/>
          <ac:picMkLst>
            <pc:docMk/>
            <pc:sldMk cId="2601622669" sldId="313"/>
            <ac:picMk id="127" creationId="{22E647D0-3E91-FD55-A924-F73A7E11BCA3}"/>
          </ac:picMkLst>
        </pc:picChg>
        <pc:picChg chg="add mod">
          <ac:chgData name="Gongalla Vamsi Krishna" userId="4843a717-9dfd-4730-9d05-8cea187269f2" providerId="ADAL" clId="{6001D044-E40B-4852-B032-1D61D0A3CDE7}" dt="2023-03-21T01:14:49.705" v="3000" actId="1076"/>
          <ac:picMkLst>
            <pc:docMk/>
            <pc:sldMk cId="2601622669" sldId="313"/>
            <ac:picMk id="128" creationId="{E2622062-468B-E9C1-1791-13440080F312}"/>
          </ac:picMkLst>
        </pc:picChg>
        <pc:cxnChg chg="del mod">
          <ac:chgData name="Gongalla Vamsi Krishna" userId="4843a717-9dfd-4730-9d05-8cea187269f2" providerId="ADAL" clId="{6001D044-E40B-4852-B032-1D61D0A3CDE7}" dt="2023-03-20T05:49:09.621" v="58" actId="478"/>
          <ac:cxnSpMkLst>
            <pc:docMk/>
            <pc:sldMk cId="2601622669" sldId="313"/>
            <ac:cxnSpMk id="26" creationId="{617B676C-EC9F-772D-ED69-426CDAC9FA3F}"/>
          </ac:cxnSpMkLst>
        </pc:cxnChg>
        <pc:cxnChg chg="del mod">
          <ac:chgData name="Gongalla Vamsi Krishna" userId="4843a717-9dfd-4730-9d05-8cea187269f2" providerId="ADAL" clId="{6001D044-E40B-4852-B032-1D61D0A3CDE7}" dt="2023-03-20T05:49:02.175" v="52" actId="478"/>
          <ac:cxnSpMkLst>
            <pc:docMk/>
            <pc:sldMk cId="2601622669" sldId="313"/>
            <ac:cxnSpMk id="27" creationId="{2879561F-9DBA-0B21-6842-EC8A8D1669F2}"/>
          </ac:cxnSpMkLst>
        </pc:cxnChg>
        <pc:cxnChg chg="del mod">
          <ac:chgData name="Gongalla Vamsi Krishna" userId="4843a717-9dfd-4730-9d05-8cea187269f2" providerId="ADAL" clId="{6001D044-E40B-4852-B032-1D61D0A3CDE7}" dt="2023-03-20T05:49:01.035" v="51" actId="478"/>
          <ac:cxnSpMkLst>
            <pc:docMk/>
            <pc:sldMk cId="2601622669" sldId="313"/>
            <ac:cxnSpMk id="28" creationId="{E7E8A7A7-3044-5B3D-F97A-0699071A1259}"/>
          </ac:cxnSpMkLst>
        </pc:cxnChg>
        <pc:cxnChg chg="del mod">
          <ac:chgData name="Gongalla Vamsi Krishna" userId="4843a717-9dfd-4730-9d05-8cea187269f2" providerId="ADAL" clId="{6001D044-E40B-4852-B032-1D61D0A3CDE7}" dt="2023-03-20T05:49:05.359" v="54" actId="478"/>
          <ac:cxnSpMkLst>
            <pc:docMk/>
            <pc:sldMk cId="2601622669" sldId="313"/>
            <ac:cxnSpMk id="29" creationId="{B4389F31-73C8-3FCE-226D-88B501B85D12}"/>
          </ac:cxnSpMkLst>
        </pc:cxnChg>
        <pc:cxnChg chg="del mod">
          <ac:chgData name="Gongalla Vamsi Krishna" userId="4843a717-9dfd-4730-9d05-8cea187269f2" providerId="ADAL" clId="{6001D044-E40B-4852-B032-1D61D0A3CDE7}" dt="2023-03-20T05:49:06.399" v="55" actId="478"/>
          <ac:cxnSpMkLst>
            <pc:docMk/>
            <pc:sldMk cId="2601622669" sldId="313"/>
            <ac:cxnSpMk id="30" creationId="{1B91B772-6454-0096-DDDF-D6B7009CE663}"/>
          </ac:cxnSpMkLst>
        </pc:cxnChg>
        <pc:cxnChg chg="del mod">
          <ac:chgData name="Gongalla Vamsi Krishna" userId="4843a717-9dfd-4730-9d05-8cea187269f2" providerId="ADAL" clId="{6001D044-E40B-4852-B032-1D61D0A3CDE7}" dt="2023-03-20T05:48:59.885" v="50" actId="478"/>
          <ac:cxnSpMkLst>
            <pc:docMk/>
            <pc:sldMk cId="2601622669" sldId="313"/>
            <ac:cxnSpMk id="31" creationId="{41382C1D-E31B-1963-DC27-B4591F54E75E}"/>
          </ac:cxnSpMkLst>
        </pc:cxnChg>
        <pc:cxnChg chg="del mod">
          <ac:chgData name="Gongalla Vamsi Krishna" userId="4843a717-9dfd-4730-9d05-8cea187269f2" providerId="ADAL" clId="{6001D044-E40B-4852-B032-1D61D0A3CDE7}" dt="2023-03-20T05:48:58.597" v="49" actId="478"/>
          <ac:cxnSpMkLst>
            <pc:docMk/>
            <pc:sldMk cId="2601622669" sldId="313"/>
            <ac:cxnSpMk id="32" creationId="{ED1FB193-EBCF-69E1-FC93-586DC99209F5}"/>
          </ac:cxnSpMkLst>
        </pc:cxnChg>
        <pc:cxnChg chg="del mod">
          <ac:chgData name="Gongalla Vamsi Krishna" userId="4843a717-9dfd-4730-9d05-8cea187269f2" providerId="ADAL" clId="{6001D044-E40B-4852-B032-1D61D0A3CDE7}" dt="2023-03-20T05:48:55.161" v="47" actId="478"/>
          <ac:cxnSpMkLst>
            <pc:docMk/>
            <pc:sldMk cId="2601622669" sldId="313"/>
            <ac:cxnSpMk id="33" creationId="{32B6DED5-D080-C132-E586-28BE1A8C09AA}"/>
          </ac:cxnSpMkLst>
        </pc:cxnChg>
        <pc:cxnChg chg="del mod">
          <ac:chgData name="Gongalla Vamsi Krishna" userId="4843a717-9dfd-4730-9d05-8cea187269f2" providerId="ADAL" clId="{6001D044-E40B-4852-B032-1D61D0A3CDE7}" dt="2023-03-20T05:48:56.711" v="48" actId="478"/>
          <ac:cxnSpMkLst>
            <pc:docMk/>
            <pc:sldMk cId="2601622669" sldId="313"/>
            <ac:cxnSpMk id="34" creationId="{D55CF0C8-78C6-0EC2-00D5-ADCBC606C4A4}"/>
          </ac:cxnSpMkLst>
        </pc:cxnChg>
        <pc:cxnChg chg="del mod">
          <ac:chgData name="Gongalla Vamsi Krishna" userId="4843a717-9dfd-4730-9d05-8cea187269f2" providerId="ADAL" clId="{6001D044-E40B-4852-B032-1D61D0A3CDE7}" dt="2023-03-20T05:49:08.637" v="57" actId="478"/>
          <ac:cxnSpMkLst>
            <pc:docMk/>
            <pc:sldMk cId="2601622669" sldId="313"/>
            <ac:cxnSpMk id="35" creationId="{63E8BD5A-00D1-E54B-AC61-D8A03ED7FAC6}"/>
          </ac:cxnSpMkLst>
        </pc:cxnChg>
        <pc:cxnChg chg="del mod">
          <ac:chgData name="Gongalla Vamsi Krishna" userId="4843a717-9dfd-4730-9d05-8cea187269f2" providerId="ADAL" clId="{6001D044-E40B-4852-B032-1D61D0A3CDE7}" dt="2023-03-20T05:49:16.707" v="61" actId="478"/>
          <ac:cxnSpMkLst>
            <pc:docMk/>
            <pc:sldMk cId="2601622669" sldId="313"/>
            <ac:cxnSpMk id="39" creationId="{AD439D2B-B79D-A4A4-A7FB-ACCF965B3A6F}"/>
          </ac:cxnSpMkLst>
        </pc:cxnChg>
      </pc:sldChg>
      <pc:sldChg chg="addSp delSp modSp mod">
        <pc:chgData name="Gongalla Vamsi Krishna" userId="4843a717-9dfd-4730-9d05-8cea187269f2" providerId="ADAL" clId="{6001D044-E40B-4852-B032-1D61D0A3CDE7}" dt="2023-03-25T19:45:27.050" v="12178" actId="207"/>
        <pc:sldMkLst>
          <pc:docMk/>
          <pc:sldMk cId="2949288278" sldId="349"/>
        </pc:sldMkLst>
        <pc:spChg chg="del mod">
          <ac:chgData name="Gongalla Vamsi Krishna" userId="4843a717-9dfd-4730-9d05-8cea187269f2" providerId="ADAL" clId="{6001D044-E40B-4852-B032-1D61D0A3CDE7}" dt="2023-03-20T09:24:55.482" v="64" actId="478"/>
          <ac:spMkLst>
            <pc:docMk/>
            <pc:sldMk cId="2949288278" sldId="349"/>
            <ac:spMk id="2" creationId="{013E3F05-6756-060D-F6E7-ECB536D002A4}"/>
          </ac:spMkLst>
        </pc:spChg>
        <pc:spChg chg="del mod">
          <ac:chgData name="Gongalla Vamsi Krishna" userId="4843a717-9dfd-4730-9d05-8cea187269f2" providerId="ADAL" clId="{6001D044-E40B-4852-B032-1D61D0A3CDE7}" dt="2023-03-20T09:44:27.376" v="87" actId="478"/>
          <ac:spMkLst>
            <pc:docMk/>
            <pc:sldMk cId="2949288278" sldId="349"/>
            <ac:spMk id="3" creationId="{CE0CC266-62FF-52FF-BA05-D682995F822D}"/>
          </ac:spMkLst>
        </pc:spChg>
        <pc:spChg chg="mod">
          <ac:chgData name="Gongalla Vamsi Krishna" userId="4843a717-9dfd-4730-9d05-8cea187269f2" providerId="ADAL" clId="{6001D044-E40B-4852-B032-1D61D0A3CDE7}" dt="2023-03-25T19:45:27.050" v="12178" actId="207"/>
          <ac:spMkLst>
            <pc:docMk/>
            <pc:sldMk cId="2949288278" sldId="349"/>
            <ac:spMk id="6" creationId="{216D2D2C-B832-D39A-B0B5-655843991A82}"/>
          </ac:spMkLst>
        </pc:spChg>
        <pc:spChg chg="add mod">
          <ac:chgData name="Gongalla Vamsi Krishna" userId="4843a717-9dfd-4730-9d05-8cea187269f2" providerId="ADAL" clId="{6001D044-E40B-4852-B032-1D61D0A3CDE7}" dt="2023-03-20T09:46:33.815" v="190" actId="1076"/>
          <ac:spMkLst>
            <pc:docMk/>
            <pc:sldMk cId="2949288278" sldId="349"/>
            <ac:spMk id="10" creationId="{D867CF77-8B49-A6AF-9B61-EFC8110D1F39}"/>
          </ac:spMkLst>
        </pc:spChg>
        <pc:spChg chg="add del mod">
          <ac:chgData name="Gongalla Vamsi Krishna" userId="4843a717-9dfd-4730-9d05-8cea187269f2" providerId="ADAL" clId="{6001D044-E40B-4852-B032-1D61D0A3CDE7}" dt="2023-03-20T09:26:18.219" v="83" actId="478"/>
          <ac:spMkLst>
            <pc:docMk/>
            <pc:sldMk cId="2949288278" sldId="349"/>
            <ac:spMk id="11" creationId="{67F00733-0F16-A0DC-55DD-4578D36FA58B}"/>
          </ac:spMkLst>
        </pc:spChg>
        <pc:spChg chg="add mod">
          <ac:chgData name="Gongalla Vamsi Krishna" userId="4843a717-9dfd-4730-9d05-8cea187269f2" providerId="ADAL" clId="{6001D044-E40B-4852-B032-1D61D0A3CDE7}" dt="2023-03-23T19:30:12.327" v="3189" actId="113"/>
          <ac:spMkLst>
            <pc:docMk/>
            <pc:sldMk cId="2949288278" sldId="349"/>
            <ac:spMk id="13" creationId="{6EA404EE-EF9D-25FB-4234-F9BDA45ED8E3}"/>
          </ac:spMkLst>
        </pc:spChg>
        <pc:spChg chg="add mod ord">
          <ac:chgData name="Gongalla Vamsi Krishna" userId="4843a717-9dfd-4730-9d05-8cea187269f2" providerId="ADAL" clId="{6001D044-E40B-4852-B032-1D61D0A3CDE7}" dt="2023-03-20T09:47:59.604" v="206" actId="14100"/>
          <ac:spMkLst>
            <pc:docMk/>
            <pc:sldMk cId="2949288278" sldId="349"/>
            <ac:spMk id="14" creationId="{98110246-23C9-39DE-63F3-EF68B25C0E2D}"/>
          </ac:spMkLst>
        </pc:spChg>
        <pc:spChg chg="add mod">
          <ac:chgData name="Gongalla Vamsi Krishna" userId="4843a717-9dfd-4730-9d05-8cea187269f2" providerId="ADAL" clId="{6001D044-E40B-4852-B032-1D61D0A3CDE7}" dt="2023-03-23T19:30:01.239" v="3187" actId="1076"/>
          <ac:spMkLst>
            <pc:docMk/>
            <pc:sldMk cId="2949288278" sldId="349"/>
            <ac:spMk id="16" creationId="{F90BF588-B125-A83C-893E-A16FD6B79BBC}"/>
          </ac:spMkLst>
        </pc:spChg>
        <pc:graphicFrameChg chg="add del mod">
          <ac:chgData name="Gongalla Vamsi Krishna" userId="4843a717-9dfd-4730-9d05-8cea187269f2" providerId="ADAL" clId="{6001D044-E40B-4852-B032-1D61D0A3CDE7}" dt="2023-03-20T05:43:48.136" v="13" actId="478"/>
          <ac:graphicFrameMkLst>
            <pc:docMk/>
            <pc:sldMk cId="2949288278" sldId="349"/>
            <ac:graphicFrameMk id="5" creationId="{80E43594-324A-763D-1A8A-F5173F8EAF9A}"/>
          </ac:graphicFrameMkLst>
        </pc:graphicFrameChg>
        <pc:picChg chg="mod">
          <ac:chgData name="Gongalla Vamsi Krishna" userId="4843a717-9dfd-4730-9d05-8cea187269f2" providerId="ADAL" clId="{6001D044-E40B-4852-B032-1D61D0A3CDE7}" dt="2023-03-20T09:50:06.518" v="230" actId="1076"/>
          <ac:picMkLst>
            <pc:docMk/>
            <pc:sldMk cId="2949288278" sldId="349"/>
            <ac:picMk id="4" creationId="{4F5D5431-A4E1-B471-AAC7-E5B63421E939}"/>
          </ac:picMkLst>
        </pc:picChg>
        <pc:picChg chg="add del mod">
          <ac:chgData name="Gongalla Vamsi Krishna" userId="4843a717-9dfd-4730-9d05-8cea187269f2" providerId="ADAL" clId="{6001D044-E40B-4852-B032-1D61D0A3CDE7}" dt="2023-03-20T05:45:57.679" v="22"/>
          <ac:picMkLst>
            <pc:docMk/>
            <pc:sldMk cId="2949288278" sldId="349"/>
            <ac:picMk id="8" creationId="{40092D59-6996-49A1-3C88-3D00778A41B8}"/>
          </ac:picMkLst>
        </pc:picChg>
      </pc:sldChg>
      <pc:sldChg chg="addSp delSp modSp add del mod">
        <pc:chgData name="Gongalla Vamsi Krishna" userId="4843a717-9dfd-4730-9d05-8cea187269f2" providerId="ADAL" clId="{6001D044-E40B-4852-B032-1D61D0A3CDE7}" dt="2023-03-24T15:41:18.948" v="4239" actId="2696"/>
        <pc:sldMkLst>
          <pc:docMk/>
          <pc:sldMk cId="1550244062" sldId="357"/>
        </pc:sldMkLst>
        <pc:spChg chg="mod">
          <ac:chgData name="Gongalla Vamsi Krishna" userId="4843a717-9dfd-4730-9d05-8cea187269f2" providerId="ADAL" clId="{6001D044-E40B-4852-B032-1D61D0A3CDE7}" dt="2023-03-20T05:47:29.176" v="36" actId="1076"/>
          <ac:spMkLst>
            <pc:docMk/>
            <pc:sldMk cId="1550244062" sldId="357"/>
            <ac:spMk id="5" creationId="{E40E4EB3-3E41-3C4F-8762-FAA730A67EF6}"/>
          </ac:spMkLst>
        </pc:spChg>
        <pc:spChg chg="del">
          <ac:chgData name="Gongalla Vamsi Krishna" userId="4843a717-9dfd-4730-9d05-8cea187269f2" providerId="ADAL" clId="{6001D044-E40B-4852-B032-1D61D0A3CDE7}" dt="2023-03-20T05:48:06.518" v="42" actId="478"/>
          <ac:spMkLst>
            <pc:docMk/>
            <pc:sldMk cId="1550244062" sldId="357"/>
            <ac:spMk id="9" creationId="{38E1AE6F-6FF5-A985-877B-704DA8EF2F4F}"/>
          </ac:spMkLst>
        </pc:spChg>
        <pc:picChg chg="add mod">
          <ac:chgData name="Gongalla Vamsi Krishna" userId="4843a717-9dfd-4730-9d05-8cea187269f2" providerId="ADAL" clId="{6001D044-E40B-4852-B032-1D61D0A3CDE7}" dt="2023-03-20T05:47:48.077" v="41" actId="1076"/>
          <ac:picMkLst>
            <pc:docMk/>
            <pc:sldMk cId="1550244062" sldId="357"/>
            <ac:picMk id="8" creationId="{DAF54B79-F970-BF42-B26D-68C1019C1A4D}"/>
          </ac:picMkLst>
        </pc:picChg>
        <pc:picChg chg="mod">
          <ac:chgData name="Gongalla Vamsi Krishna" userId="4843a717-9dfd-4730-9d05-8cea187269f2" providerId="ADAL" clId="{6001D044-E40B-4852-B032-1D61D0A3CDE7}" dt="2023-03-20T11:21:49.625" v="762" actId="14100"/>
          <ac:picMkLst>
            <pc:docMk/>
            <pc:sldMk cId="1550244062" sldId="357"/>
            <ac:picMk id="11" creationId="{41B16C97-8D8B-ACFB-20EB-3257598088E0}"/>
          </ac:picMkLst>
        </pc:picChg>
        <pc:picChg chg="del">
          <ac:chgData name="Gongalla Vamsi Krishna" userId="4843a717-9dfd-4730-9d05-8cea187269f2" providerId="ADAL" clId="{6001D044-E40B-4852-B032-1D61D0A3CDE7}" dt="2023-03-20T05:44:26.171" v="15" actId="478"/>
          <ac:picMkLst>
            <pc:docMk/>
            <pc:sldMk cId="1550244062" sldId="357"/>
            <ac:picMk id="13" creationId="{3A3BEBC7-47BC-D1EC-EFE6-BFF7F5009068}"/>
          </ac:picMkLst>
        </pc:picChg>
      </pc:sldChg>
      <pc:sldChg chg="delSp modSp add mod modAnim">
        <pc:chgData name="Gongalla Vamsi Krishna" userId="4843a717-9dfd-4730-9d05-8cea187269f2" providerId="ADAL" clId="{6001D044-E40B-4852-B032-1D61D0A3CDE7}" dt="2023-03-27T08:21:38.586" v="19853" actId="478"/>
        <pc:sldMkLst>
          <pc:docMk/>
          <pc:sldMk cId="141509172" sldId="358"/>
        </pc:sldMkLst>
        <pc:spChg chg="del mod">
          <ac:chgData name="Gongalla Vamsi Krishna" userId="4843a717-9dfd-4730-9d05-8cea187269f2" providerId="ADAL" clId="{6001D044-E40B-4852-B032-1D61D0A3CDE7}" dt="2023-03-27T08:21:38.586" v="19853" actId="478"/>
          <ac:spMkLst>
            <pc:docMk/>
            <pc:sldMk cId="141509172" sldId="358"/>
            <ac:spMk id="5" creationId="{E40E4EB3-3E41-3C4F-8762-FAA730A67EF6}"/>
          </ac:spMkLst>
        </pc:spChg>
        <pc:spChg chg="mod">
          <ac:chgData name="Gongalla Vamsi Krishna" userId="4843a717-9dfd-4730-9d05-8cea187269f2" providerId="ADAL" clId="{6001D044-E40B-4852-B032-1D61D0A3CDE7}" dt="2023-03-26T19:13:07.626" v="17114" actId="20577"/>
          <ac:spMkLst>
            <pc:docMk/>
            <pc:sldMk cId="141509172" sldId="358"/>
            <ac:spMk id="76" creationId="{969F5A09-05F7-B5AE-8CC9-4037FB30CB9E}"/>
          </ac:spMkLst>
        </pc:spChg>
        <pc:picChg chg="del mod">
          <ac:chgData name="Gongalla Vamsi Krishna" userId="4843a717-9dfd-4730-9d05-8cea187269f2" providerId="ADAL" clId="{6001D044-E40B-4852-B032-1D61D0A3CDE7}" dt="2023-03-26T19:12:53.160" v="17109" actId="478"/>
          <ac:picMkLst>
            <pc:docMk/>
            <pc:sldMk cId="141509172" sldId="358"/>
            <ac:picMk id="8" creationId="{DAF54B79-F970-BF42-B26D-68C1019C1A4D}"/>
          </ac:picMkLst>
        </pc:picChg>
        <pc:picChg chg="mod">
          <ac:chgData name="Gongalla Vamsi Krishna" userId="4843a717-9dfd-4730-9d05-8cea187269f2" providerId="ADAL" clId="{6001D044-E40B-4852-B032-1D61D0A3CDE7}" dt="2023-03-20T11:18:11.544" v="713" actId="14100"/>
          <ac:picMkLst>
            <pc:docMk/>
            <pc:sldMk cId="141509172" sldId="358"/>
            <ac:picMk id="11" creationId="{41B16C97-8D8B-ACFB-20EB-3257598088E0}"/>
          </ac:picMkLst>
        </pc:picChg>
      </pc:sldChg>
      <pc:sldChg chg="addSp delSp modSp add del mod modAnim">
        <pc:chgData name="Gongalla Vamsi Krishna" userId="4843a717-9dfd-4730-9d05-8cea187269f2" providerId="ADAL" clId="{6001D044-E40B-4852-B032-1D61D0A3CDE7}" dt="2023-03-26T14:04:59.585" v="16305" actId="2696"/>
        <pc:sldMkLst>
          <pc:docMk/>
          <pc:sldMk cId="697935719" sldId="359"/>
        </pc:sldMkLst>
        <pc:spChg chg="add mod">
          <ac:chgData name="Gongalla Vamsi Krishna" userId="4843a717-9dfd-4730-9d05-8cea187269f2" providerId="ADAL" clId="{6001D044-E40B-4852-B032-1D61D0A3CDE7}" dt="2023-03-20T18:07:03.813" v="858" actId="1076"/>
          <ac:spMkLst>
            <pc:docMk/>
            <pc:sldMk cId="697935719" sldId="359"/>
            <ac:spMk id="2" creationId="{FAF15FA4-E00A-5BEF-1958-F7C95E6F39E3}"/>
          </ac:spMkLst>
        </pc:spChg>
        <pc:spChg chg="add 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" creationId="{3062E3D4-1B7F-3914-312E-C7ECAEE3C875}"/>
          </ac:spMkLst>
        </pc:spChg>
        <pc:spChg chg="mod">
          <ac:chgData name="Gongalla Vamsi Krishna" userId="4843a717-9dfd-4730-9d05-8cea187269f2" providerId="ADAL" clId="{6001D044-E40B-4852-B032-1D61D0A3CDE7}" dt="2023-03-20T17:59:05.710" v="847" actId="20577"/>
          <ac:spMkLst>
            <pc:docMk/>
            <pc:sldMk cId="697935719" sldId="359"/>
            <ac:spMk id="6" creationId="{5345DB5B-947F-DBD5-B6EF-7EB6C337A31F}"/>
          </ac:spMkLst>
        </pc:spChg>
        <pc:spChg chg="mod ord">
          <ac:chgData name="Gongalla Vamsi Krishna" userId="4843a717-9dfd-4730-9d05-8cea187269f2" providerId="ADAL" clId="{6001D044-E40B-4852-B032-1D61D0A3CDE7}" dt="2023-03-20T18:07:17.602" v="863" actId="167"/>
          <ac:spMkLst>
            <pc:docMk/>
            <pc:sldMk cId="697935719" sldId="359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15" creationId="{05C027A2-A575-E325-8782-59F0ACA7B53E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17" creationId="{D54387A5-AAF0-09FF-B11A-39CD539419C0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18" creationId="{598EF5DF-680A-2CD2-9028-943908433576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19" creationId="{1687792B-D75D-A4D1-E1ED-FDAE778EC4B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0" creationId="{C3D83821-EC13-4F3D-4FB5-461935600579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1" creationId="{36798FB0-5084-A1C4-8155-9D1D0C8E4327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2" creationId="{B1F5651D-4806-6C22-91E7-A3622C76ED8E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3" creationId="{2708FE85-6323-95D3-CDCB-4A80A590AF9F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4" creationId="{E1A4A738-252F-17A8-329A-1E9304F8EEBC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5" creationId="{A7A77381-4748-A002-2939-7A6B60DE2368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6" creationId="{14AEB46F-D057-C2D5-15EE-991968DFF74C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7" creationId="{16F30806-A47B-9724-A287-9993C8BACF03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8" creationId="{2D49175F-0E58-BE14-CBB5-8D37FB5264C9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29" creationId="{72066233-B27C-2923-222A-BDFD9D0DD0E2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1" creationId="{B8E78BD9-680D-33F8-37AD-883F162106B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2" creationId="{0611C90A-162C-2718-E998-2A179C83824E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3" creationId="{2E7E454C-5453-FEC1-35FB-0E60DCB56752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4" creationId="{347ED4B8-CF66-40EB-5521-B92F533E4003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5" creationId="{27D69B32-0D6A-B47F-5448-A334B6E33FB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7" creationId="{D5FD6F11-A214-786D-8F2C-17CF7D0FDC9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8" creationId="{34C97C4D-28E9-BB01-6D14-AD072F5840B5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39" creationId="{D3EF3B57-E9A7-FB85-C711-16B3893C903D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0" creationId="{FAF7F6E3-FC59-B331-ED9D-D26A5CC1A9C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1" creationId="{F461F61A-57EE-EABF-15A8-E3EDD65A6EFE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2" creationId="{CF751C60-5DCB-C64F-30CE-E255507F9FD6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3" creationId="{72468251-8B67-5D49-5804-106AB842C90A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4" creationId="{0A486E53-7CAA-933E-C2F5-C61FC6B19DBB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5" creationId="{2B9498A9-0F62-69FE-D742-8512058A8053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6" creationId="{B6B36FE0-19D3-2E9C-424C-7582F209B936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7" creationId="{75936BBC-13A9-4E91-289F-1FCF379C9FA7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8" creationId="{8FDE3965-B93F-5B77-1024-87E72ADD7F2C}"/>
          </ac:spMkLst>
        </pc:spChg>
        <pc:spChg chg="mod">
          <ac:chgData name="Gongalla Vamsi Krishna" userId="4843a717-9dfd-4730-9d05-8cea187269f2" providerId="ADAL" clId="{6001D044-E40B-4852-B032-1D61D0A3CDE7}" dt="2023-03-20T18:06:57.344" v="857" actId="1076"/>
          <ac:spMkLst>
            <pc:docMk/>
            <pc:sldMk cId="697935719" sldId="359"/>
            <ac:spMk id="49" creationId="{9ACE7412-7383-CE34-0EFC-6F49C706ADCD}"/>
          </ac:spMkLst>
        </pc:spChg>
        <pc:spChg chg="add mod">
          <ac:chgData name="Gongalla Vamsi Krishna" userId="4843a717-9dfd-4730-9d05-8cea187269f2" providerId="ADAL" clId="{6001D044-E40B-4852-B032-1D61D0A3CDE7}" dt="2023-03-20T18:07:22.477" v="864" actId="1076"/>
          <ac:spMkLst>
            <pc:docMk/>
            <pc:sldMk cId="697935719" sldId="359"/>
            <ac:spMk id="50" creationId="{BB1BA71D-43D9-E810-98CA-919958827E02}"/>
          </ac:spMkLst>
        </pc:spChg>
        <pc:spChg chg="mod">
          <ac:chgData name="Gongalla Vamsi Krishna" userId="4843a717-9dfd-4730-9d05-8cea187269f2" providerId="ADAL" clId="{6001D044-E40B-4852-B032-1D61D0A3CDE7}" dt="2023-03-20T18:07:27.749" v="865" actId="1076"/>
          <ac:spMkLst>
            <pc:docMk/>
            <pc:sldMk cId="697935719" sldId="359"/>
            <ac:spMk id="52" creationId="{E5AEDD4A-94E2-7D17-F83B-AE3329CC0F5A}"/>
          </ac:spMkLst>
        </pc:spChg>
        <pc:spChg chg="mod">
          <ac:chgData name="Gongalla Vamsi Krishna" userId="4843a717-9dfd-4730-9d05-8cea187269f2" providerId="ADAL" clId="{6001D044-E40B-4852-B032-1D61D0A3CDE7}" dt="2023-03-20T18:07:27.749" v="865" actId="1076"/>
          <ac:spMkLst>
            <pc:docMk/>
            <pc:sldMk cId="697935719" sldId="359"/>
            <ac:spMk id="53" creationId="{81B8DC4A-6568-34C5-40BE-3EAF42C5A054}"/>
          </ac:spMkLst>
        </pc:spChg>
        <pc:spChg chg="mod">
          <ac:chgData name="Gongalla Vamsi Krishna" userId="4843a717-9dfd-4730-9d05-8cea187269f2" providerId="ADAL" clId="{6001D044-E40B-4852-B032-1D61D0A3CDE7}" dt="2023-03-20T18:07:27.749" v="865" actId="1076"/>
          <ac:spMkLst>
            <pc:docMk/>
            <pc:sldMk cId="697935719" sldId="359"/>
            <ac:spMk id="54" creationId="{68EA89B9-A6E3-A7A2-9531-0C0F82CBB2B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56" creationId="{50917639-14AD-56A7-CA8A-336B883DB70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57" creationId="{C64C7F4A-5FC5-045E-9C77-F05B4929EFA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58" creationId="{17BB2A50-83A8-8EC9-9B17-51C719C3685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59" creationId="{1E568592-BA14-903B-1B2D-43C4090E78B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0" creationId="{F7C146FC-8087-F216-2677-39632039AAE6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1" creationId="{65B1ED8D-50FF-792A-44A1-50D4F4159DE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2" creationId="{C2E634BB-F0F5-AECC-8CFE-DB962B08170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3" creationId="{95CA9F08-B11A-D0FF-89F5-1F4C6DE89CEE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4" creationId="{20CAD91F-06A2-1CE3-D391-DB9943C36F8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65" creationId="{E52B9A09-AF46-D269-A818-408BD52EEFB8}"/>
          </ac:spMkLst>
        </pc:spChg>
        <pc:spChg chg="del">
          <ac:chgData name="Gongalla Vamsi Krishna" userId="4843a717-9dfd-4730-9d05-8cea187269f2" providerId="ADAL" clId="{6001D044-E40B-4852-B032-1D61D0A3CDE7}" dt="2023-03-20T11:20:30.106" v="727" actId="478"/>
          <ac:spMkLst>
            <pc:docMk/>
            <pc:sldMk cId="697935719" sldId="359"/>
            <ac:spMk id="72" creationId="{378AC8A0-D618-AB4D-A804-9F2679FE8672}"/>
          </ac:spMkLst>
        </pc:spChg>
        <pc:spChg chg="del">
          <ac:chgData name="Gongalla Vamsi Krishna" userId="4843a717-9dfd-4730-9d05-8cea187269f2" providerId="ADAL" clId="{6001D044-E40B-4852-B032-1D61D0A3CDE7}" dt="2023-03-20T11:20:35.782" v="731" actId="478"/>
          <ac:spMkLst>
            <pc:docMk/>
            <pc:sldMk cId="697935719" sldId="359"/>
            <ac:spMk id="73" creationId="{393BD73A-96CE-119F-6135-AE5FE563F17D}"/>
          </ac:spMkLst>
        </pc:spChg>
        <pc:spChg chg="del">
          <ac:chgData name="Gongalla Vamsi Krishna" userId="4843a717-9dfd-4730-9d05-8cea187269f2" providerId="ADAL" clId="{6001D044-E40B-4852-B032-1D61D0A3CDE7}" dt="2023-03-20T11:20:41.168" v="735" actId="478"/>
          <ac:spMkLst>
            <pc:docMk/>
            <pc:sldMk cId="697935719" sldId="359"/>
            <ac:spMk id="74" creationId="{042FF614-2A1C-E287-CAAE-B3AF3CF7515C}"/>
          </ac:spMkLst>
        </pc:spChg>
        <pc:spChg chg="del">
          <ac:chgData name="Gongalla Vamsi Krishna" userId="4843a717-9dfd-4730-9d05-8cea187269f2" providerId="ADAL" clId="{6001D044-E40B-4852-B032-1D61D0A3CDE7}" dt="2023-03-20T11:20:44.160" v="737" actId="478"/>
          <ac:spMkLst>
            <pc:docMk/>
            <pc:sldMk cId="697935719" sldId="359"/>
            <ac:spMk id="75" creationId="{2AAC8B74-99A8-4F4B-1DE2-7755BD5C030B}"/>
          </ac:spMkLst>
        </pc:spChg>
        <pc:spChg chg="del">
          <ac:chgData name="Gongalla Vamsi Krishna" userId="4843a717-9dfd-4730-9d05-8cea187269f2" providerId="ADAL" clId="{6001D044-E40B-4852-B032-1D61D0A3CDE7}" dt="2023-03-20T11:20:50.525" v="740" actId="478"/>
          <ac:spMkLst>
            <pc:docMk/>
            <pc:sldMk cId="697935719" sldId="359"/>
            <ac:spMk id="76" creationId="{821E2C7F-10AC-E7FC-168B-A89B1A46A090}"/>
          </ac:spMkLst>
        </pc:spChg>
        <pc:spChg chg="del">
          <ac:chgData name="Gongalla Vamsi Krishna" userId="4843a717-9dfd-4730-9d05-8cea187269f2" providerId="ADAL" clId="{6001D044-E40B-4852-B032-1D61D0A3CDE7}" dt="2023-03-20T11:20:29.352" v="726" actId="478"/>
          <ac:spMkLst>
            <pc:docMk/>
            <pc:sldMk cId="697935719" sldId="359"/>
            <ac:spMk id="77" creationId="{CB060E15-6A33-3A1F-C061-9762601F6D1B}"/>
          </ac:spMkLst>
        </pc:spChg>
        <pc:spChg chg="del">
          <ac:chgData name="Gongalla Vamsi Krishna" userId="4843a717-9dfd-4730-9d05-8cea187269f2" providerId="ADAL" clId="{6001D044-E40B-4852-B032-1D61D0A3CDE7}" dt="2023-03-20T11:20:35.069" v="730" actId="478"/>
          <ac:spMkLst>
            <pc:docMk/>
            <pc:sldMk cId="697935719" sldId="359"/>
            <ac:spMk id="78" creationId="{6EA4408D-1236-684F-1776-B31BBCAFFC03}"/>
          </ac:spMkLst>
        </pc:spChg>
        <pc:spChg chg="del">
          <ac:chgData name="Gongalla Vamsi Krishna" userId="4843a717-9dfd-4730-9d05-8cea187269f2" providerId="ADAL" clId="{6001D044-E40B-4852-B032-1D61D0A3CDE7}" dt="2023-03-20T11:20:40.502" v="734" actId="478"/>
          <ac:spMkLst>
            <pc:docMk/>
            <pc:sldMk cId="697935719" sldId="359"/>
            <ac:spMk id="79" creationId="{1004DC09-EC27-7A85-06CD-77249E551AD6}"/>
          </ac:spMkLst>
        </pc:spChg>
        <pc:spChg chg="del">
          <ac:chgData name="Gongalla Vamsi Krishna" userId="4843a717-9dfd-4730-9d05-8cea187269f2" providerId="ADAL" clId="{6001D044-E40B-4852-B032-1D61D0A3CDE7}" dt="2023-03-20T11:20:43.447" v="736" actId="478"/>
          <ac:spMkLst>
            <pc:docMk/>
            <pc:sldMk cId="697935719" sldId="359"/>
            <ac:spMk id="80" creationId="{560E3F8F-C69A-EED4-4926-E244BC2B6F10}"/>
          </ac:spMkLst>
        </pc:spChg>
        <pc:spChg chg="del">
          <ac:chgData name="Gongalla Vamsi Krishna" userId="4843a717-9dfd-4730-9d05-8cea187269f2" providerId="ADAL" clId="{6001D044-E40B-4852-B032-1D61D0A3CDE7}" dt="2023-03-20T11:20:49.840" v="739" actId="478"/>
          <ac:spMkLst>
            <pc:docMk/>
            <pc:sldMk cId="697935719" sldId="359"/>
            <ac:spMk id="81" creationId="{A8815AF9-C3D2-B3AD-7FC1-B8E72B089BE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82" creationId="{9F3E5665-CCB2-0998-040E-45A3BCC281A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83" creationId="{68A1394E-24B6-8EA1-5A38-2CE0E9E19C72}"/>
          </ac:spMkLst>
        </pc:spChg>
        <pc:spChg chg="del">
          <ac:chgData name="Gongalla Vamsi Krishna" userId="4843a717-9dfd-4730-9d05-8cea187269f2" providerId="ADAL" clId="{6001D044-E40B-4852-B032-1D61D0A3CDE7}" dt="2023-03-20T11:20:31.566" v="728" actId="478"/>
          <ac:spMkLst>
            <pc:docMk/>
            <pc:sldMk cId="697935719" sldId="359"/>
            <ac:spMk id="84" creationId="{316239C0-CDA2-F2DB-9A64-877347799FB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85" creationId="{D8FCC6DD-C378-291D-A87F-945592FE4D68}"/>
          </ac:spMkLst>
        </pc:spChg>
        <pc:spChg chg="del">
          <ac:chgData name="Gongalla Vamsi Krishna" userId="4843a717-9dfd-4730-9d05-8cea187269f2" providerId="ADAL" clId="{6001D044-E40B-4852-B032-1D61D0A3CDE7}" dt="2023-03-20T11:20:33.927" v="729" actId="478"/>
          <ac:spMkLst>
            <pc:docMk/>
            <pc:sldMk cId="697935719" sldId="359"/>
            <ac:spMk id="86" creationId="{871F4E8F-4E0F-5031-C497-2D4916B36076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87" creationId="{2952CBF9-3AB6-4452-5333-7A34A88105AA}"/>
          </ac:spMkLst>
        </pc:spChg>
        <pc:spChg chg="del">
          <ac:chgData name="Gongalla Vamsi Krishna" userId="4843a717-9dfd-4730-9d05-8cea187269f2" providerId="ADAL" clId="{6001D044-E40B-4852-B032-1D61D0A3CDE7}" dt="2023-03-20T11:20:37.158" v="732" actId="478"/>
          <ac:spMkLst>
            <pc:docMk/>
            <pc:sldMk cId="697935719" sldId="359"/>
            <ac:spMk id="88" creationId="{8932BB32-C5F4-F744-0BB9-CB088B832F8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89" creationId="{346FE142-0135-7A08-DFAC-5EE324B2F38B}"/>
          </ac:spMkLst>
        </pc:spChg>
        <pc:spChg chg="del">
          <ac:chgData name="Gongalla Vamsi Krishna" userId="4843a717-9dfd-4730-9d05-8cea187269f2" providerId="ADAL" clId="{6001D044-E40B-4852-B032-1D61D0A3CDE7}" dt="2023-03-20T11:20:39.336" v="733" actId="478"/>
          <ac:spMkLst>
            <pc:docMk/>
            <pc:sldMk cId="697935719" sldId="359"/>
            <ac:spMk id="90" creationId="{1F500979-D141-9777-17FB-C98B395B255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1" creationId="{2AC84E50-1018-2FA8-9AE5-A13DF8289093}"/>
          </ac:spMkLst>
        </pc:spChg>
        <pc:spChg chg="del">
          <ac:chgData name="Gongalla Vamsi Krishna" userId="4843a717-9dfd-4730-9d05-8cea187269f2" providerId="ADAL" clId="{6001D044-E40B-4852-B032-1D61D0A3CDE7}" dt="2023-03-20T11:20:47.502" v="738" actId="478"/>
          <ac:spMkLst>
            <pc:docMk/>
            <pc:sldMk cId="697935719" sldId="359"/>
            <ac:spMk id="92" creationId="{C42F3D12-F84D-E4F9-9C68-D024D2868FF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4" creationId="{88028F3E-39BE-2D8C-3F44-8824BA7E0DA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5" creationId="{BF7C5641-1F2F-EF67-7153-52EB38EEBB75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6" creationId="{1C8FB47A-D7E2-342B-C0F4-70F01B9A708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7" creationId="{10E9BAEE-9345-4A0E-23AA-C4EB5A45633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8" creationId="{F82A704A-5044-F569-B51A-421B3DDB117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99" creationId="{86B9F15C-3E49-ECF3-82EE-8E26F6187A5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0" creationId="{D19F6BB7-A26A-51DF-F4E4-1360C350CDE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1" creationId="{E0B5E0D8-36DA-5450-46E3-BB002DF7D1B7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2" creationId="{9D0B15BB-67AF-163F-7381-9C0A9CCEE0E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4" creationId="{DB1565C1-0887-1D2F-6A05-529A3F6C033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5" creationId="{B3D3617A-2ED3-D319-81F0-1EE550EFCC3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6" creationId="{A19F9C19-C2E2-D21C-F7B6-49473AA0F8BE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7" creationId="{55FBE1C8-19BF-A71F-6085-13E169DB54A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8" creationId="{100F777C-D9BB-BF57-4DF4-E4ED13D556F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09" creationId="{4D648BDD-E693-E1F4-543E-9133DA9A2A1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0" creationId="{44E98F67-A464-D722-9B27-68CDE80C43D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1" creationId="{9D6ACF27-3E7E-07D0-F26A-7C88D47E8C0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2" creationId="{2A4A4DE6-CFCC-4B95-27C8-0592E1395B9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3" creationId="{BB187439-4A7A-4003-2060-67CB890E632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5" creationId="{1043166E-C958-A7F0-4FCF-1B36576FDAA7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6" creationId="{311F31D1-703F-777E-091B-5AB3721C8C0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7" creationId="{72AACB89-5C8A-0A82-3856-AAAC95EFEBF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8" creationId="{3856F4DF-9338-2C67-CA5F-8B570E5CD90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19" creationId="{0D919094-69B4-6513-AD46-FC6896482F6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0" creationId="{34F3FF9B-544D-6231-A1F4-DF0FA926BBD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1" creationId="{E9CDB8FF-59E0-EF31-E788-A9542F58E2C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2" creationId="{BCCDA0BD-0661-4D44-35C1-1039998A144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3" creationId="{DB710FE8-9335-94B6-206D-24E5EE27C297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4" creationId="{22AAE018-6B69-9C61-009E-39B650DFFB9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5" creationId="{CB4739C5-EBFD-CBDB-03D1-659E2266C83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6" creationId="{E59B6A9E-7655-3E45-8298-F6CFF85F3D0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8" creationId="{326CB4CE-EC68-EF0E-D57F-867181458A57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29" creationId="{03873426-0186-6F4E-1507-119F3ABAC9D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0" creationId="{B4CEF958-3C76-3544-DD6C-896C6BD3A4A6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1" creationId="{2F3D7F0D-A6AD-D953-61A8-1B9FC3E7D11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2" creationId="{6FA89A28-038A-4D54-9180-27F6C6F5DDD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3" creationId="{4A90EFAF-4F30-D3E5-E7E7-57F61B03881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4" creationId="{C1751383-B39E-BD82-1E03-DDD9E630876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5" creationId="{4847BA59-B5F9-CBAE-77D5-63E1554022F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6" creationId="{668F2433-1287-51A1-A2B8-AF644479BB1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7" creationId="{66D9F49D-86FA-261D-A782-1D8ECF59CEBE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8" creationId="{5F5E2D7D-C800-ED10-673B-E40108EDFFD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39" creationId="{A3A2BD09-5A24-E821-4696-4BE17D288E8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0" creationId="{83041413-A285-A789-77D5-F29383B6750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1" creationId="{A1D943B8-1E0C-1E8E-0D30-BE8FE16E0EE6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2" creationId="{4A4C0A36-6627-7D8D-3837-B910F594ADE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3" creationId="{E85ED09B-CDDA-1269-E2E5-68D0E9BC999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4" creationId="{7DD7FD7B-70B6-AD21-281C-AC934D28609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5" creationId="{09D62E9B-C11B-4D3E-B12B-83256AF6F47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6" creationId="{714D1B05-E6BE-4308-CBB0-8ED3727AE36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7" creationId="{4F7CDC56-540E-CB0C-14B7-4DC5B83E103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8" creationId="{B422F2C8-BDAF-46D4-5D5F-32CEC7BEC63C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49" creationId="{E7A7B66C-8EFD-CC45-BE7E-2BEB2FE84E8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0" creationId="{5F4211FE-0057-1FB0-698D-E669401ABE2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1" creationId="{9189CC21-9380-BC49-968A-BC8EBCBB6AB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2" creationId="{EDE6965A-13F0-44E5-F565-51E509BDAA1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3" creationId="{CD971F26-DD2B-5B04-BAA5-E87D960E55E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4" creationId="{A85E2A8F-07AA-8770-9B82-58DDE72850C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5" creationId="{8AD7C434-494E-C3E8-38C8-86D9B8AF399C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6" creationId="{C9448A3D-E2B0-AC3C-ED0A-5B4CF74DF11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7" creationId="{95B63975-974C-E605-2061-E2FC3E9C55D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8" creationId="{D093F2F6-1FE7-53A6-09CE-5EF5B1FD522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59" creationId="{073465B7-C830-657A-9872-DB9DFCDDF75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0" creationId="{856FBFA1-E90A-64C5-9077-BA78A9485D1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1" creationId="{67CEA350-4293-5F43-5945-2A07317A2B0C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2" creationId="{C6F45A48-A334-3E79-1D0D-778E88CFA59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3" creationId="{886D1895-3FB9-F7AF-F8C2-C422493344D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4" creationId="{C7166FE9-962B-16A5-1272-9EA96F241DCC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5" creationId="{B32CD9F1-4C73-5914-CACA-A3511CEE6725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7" creationId="{590DFCE0-F929-62DD-1DA6-F668900BAA9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8" creationId="{565709E5-F6AF-1593-2347-185FD469D437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69" creationId="{964F14EA-54E6-FA96-51A0-F1C93925A78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0" creationId="{ED769B68-3B43-EF7A-8416-3F45C22299E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1" creationId="{4ADF79B8-0752-DA1B-3F38-C4DF122E7C3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2" creationId="{208DFC2C-8FA1-6B61-4958-9BDE1224AED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3" creationId="{F3B9F17B-99C4-C79E-B801-8A88870F2B1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4" creationId="{28A8C8F4-5A79-40E8-F30A-AE06B6C42CDE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5" creationId="{BCF87748-F859-2DA4-ECB3-4D1D1A459CC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6" creationId="{8465FEFE-860D-8B77-3C57-AB6BB582DA8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7" creationId="{8F41B5D6-C097-4DB9-3150-FF0917F906FD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8" creationId="{53F3EFFD-8D1B-E3DE-E200-DF9079F0E4E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79" creationId="{6A5AA8A1-1F20-B661-A271-E6A9C414FE4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0" creationId="{EE88EA21-F008-6595-C588-7646962DA00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1" creationId="{CE3E5D87-FB8E-FA58-A1DA-B8B1DE8455D2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3" creationId="{A4E25AB4-F41D-D5FF-3CEF-2263C992170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4" creationId="{AC60E58F-CB99-C84C-A733-C16C48A5F79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5" creationId="{C25BD248-16E4-529E-C531-7777488918D0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6" creationId="{E07DAD15-7548-198E-B152-EA9441602C73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7" creationId="{ED79EEEC-40AB-CB2E-F685-41460A13343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8" creationId="{D712A4C2-6E47-D29D-DE7C-6B109D8E1BE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89" creationId="{9DB58071-400C-EF5C-3AFE-DC53180E543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0" creationId="{0445158A-8A75-9B15-7B04-4069D67CDB0A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1" creationId="{E896AD45-D502-D3AE-2DC6-CED407F92724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2" creationId="{3D3201DF-6E9A-8EB0-6F7E-AFD014E177F1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3" creationId="{CD84C51F-366C-9CEC-F7A4-8C5EA71613AF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4" creationId="{9F3D7996-745C-C157-7F28-374CCBD2EE39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5" creationId="{F0A35751-93D9-CA53-BDA8-CA7B4E410B66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6" creationId="{7D912E0B-086B-522D-09E7-5DF7914E3498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7" creationId="{BF0FE87F-5D88-14F7-0579-926B752988FB}"/>
          </ac:spMkLst>
        </pc:spChg>
        <pc:spChg chg="mod">
          <ac:chgData name="Gongalla Vamsi Krishna" userId="4843a717-9dfd-4730-9d05-8cea187269f2" providerId="ADAL" clId="{6001D044-E40B-4852-B032-1D61D0A3CDE7}" dt="2023-03-20T18:14:22.626" v="904" actId="1076"/>
          <ac:spMkLst>
            <pc:docMk/>
            <pc:sldMk cId="697935719" sldId="359"/>
            <ac:spMk id="198" creationId="{CBC1BED0-35C2-2A1C-B98F-087B2D78ED8B}"/>
          </ac:spMkLst>
        </pc:spChg>
        <pc:grpChg chg="add mod">
          <ac:chgData name="Gongalla Vamsi Krishna" userId="4843a717-9dfd-4730-9d05-8cea187269f2" providerId="ADAL" clId="{6001D044-E40B-4852-B032-1D61D0A3CDE7}" dt="2023-03-20T18:06:57.344" v="857" actId="1076"/>
          <ac:grpSpMkLst>
            <pc:docMk/>
            <pc:sldMk cId="697935719" sldId="359"/>
            <ac:grpSpMk id="16" creationId="{F6A4FEE9-D0E3-3ED6-301F-5EF4FD65ED59}"/>
          </ac:grpSpMkLst>
        </pc:grpChg>
        <pc:grpChg chg="add mod">
          <ac:chgData name="Gongalla Vamsi Krishna" userId="4843a717-9dfd-4730-9d05-8cea187269f2" providerId="ADAL" clId="{6001D044-E40B-4852-B032-1D61D0A3CDE7}" dt="2023-03-20T18:06:57.344" v="857" actId="1076"/>
          <ac:grpSpMkLst>
            <pc:docMk/>
            <pc:sldMk cId="697935719" sldId="359"/>
            <ac:grpSpMk id="30" creationId="{16C791B2-2282-360A-6894-AD8204E3AD31}"/>
          </ac:grpSpMkLst>
        </pc:grpChg>
        <pc:grpChg chg="add mod">
          <ac:chgData name="Gongalla Vamsi Krishna" userId="4843a717-9dfd-4730-9d05-8cea187269f2" providerId="ADAL" clId="{6001D044-E40B-4852-B032-1D61D0A3CDE7}" dt="2023-03-20T18:07:27.749" v="865" actId="1076"/>
          <ac:grpSpMkLst>
            <pc:docMk/>
            <pc:sldMk cId="697935719" sldId="359"/>
            <ac:grpSpMk id="51" creationId="{585A520E-8628-493F-CF46-FD8D62EE41CF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55" creationId="{06F692AA-E707-7CC4-B52C-3616B74334A3}"/>
          </ac:grpSpMkLst>
        </pc:grpChg>
        <pc:grpChg chg="del">
          <ac:chgData name="Gongalla Vamsi Krishna" userId="4843a717-9dfd-4730-9d05-8cea187269f2" providerId="ADAL" clId="{6001D044-E40B-4852-B032-1D61D0A3CDE7}" dt="2023-03-20T11:20:26.295" v="725" actId="478"/>
          <ac:grpSpMkLst>
            <pc:docMk/>
            <pc:sldMk cId="697935719" sldId="359"/>
            <ac:grpSpMk id="66" creationId="{A7D7747B-7C0E-C5C9-4C94-5BB22DA41360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103" creationId="{DE8725E8-1B0B-C45F-F3C0-6345811AB037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114" creationId="{491BD756-A676-0929-116F-24AC970152F4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127" creationId="{9ADA9528-1EBE-192E-2144-284B2BCFD382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166" creationId="{A75DA5D2-7EAB-9D90-535C-5291E7382D3A}"/>
          </ac:grpSpMkLst>
        </pc:grpChg>
        <pc:grpChg chg="add mod">
          <ac:chgData name="Gongalla Vamsi Krishna" userId="4843a717-9dfd-4730-9d05-8cea187269f2" providerId="ADAL" clId="{6001D044-E40B-4852-B032-1D61D0A3CDE7}" dt="2023-03-20T18:14:22.626" v="904" actId="1076"/>
          <ac:grpSpMkLst>
            <pc:docMk/>
            <pc:sldMk cId="697935719" sldId="359"/>
            <ac:grpSpMk id="182" creationId="{14CEED66-F274-3F2C-2006-672E5EEA748B}"/>
          </ac:grpSpMkLst>
        </pc:grpChg>
        <pc:picChg chg="add mod">
          <ac:chgData name="Gongalla Vamsi Krishna" userId="4843a717-9dfd-4730-9d05-8cea187269f2" providerId="ADAL" clId="{6001D044-E40B-4852-B032-1D61D0A3CDE7}" dt="2023-03-20T18:06:57.344" v="857" actId="1076"/>
          <ac:picMkLst>
            <pc:docMk/>
            <pc:sldMk cId="697935719" sldId="359"/>
            <ac:picMk id="11" creationId="{685A4A58-BBAA-4E10-0BF3-A5544B47CA88}"/>
          </ac:picMkLst>
        </pc:picChg>
        <pc:picChg chg="add mod">
          <ac:chgData name="Gongalla Vamsi Krishna" userId="4843a717-9dfd-4730-9d05-8cea187269f2" providerId="ADAL" clId="{6001D044-E40B-4852-B032-1D61D0A3CDE7}" dt="2023-03-20T18:06:57.344" v="857" actId="1076"/>
          <ac:picMkLst>
            <pc:docMk/>
            <pc:sldMk cId="697935719" sldId="359"/>
            <ac:picMk id="12" creationId="{3002A020-C2CA-FDE5-D8C8-73B4C8106BA0}"/>
          </ac:picMkLst>
        </pc:picChg>
        <pc:picChg chg="add mod">
          <ac:chgData name="Gongalla Vamsi Krishna" userId="4843a717-9dfd-4730-9d05-8cea187269f2" providerId="ADAL" clId="{6001D044-E40B-4852-B032-1D61D0A3CDE7}" dt="2023-03-20T18:06:57.344" v="857" actId="1076"/>
          <ac:picMkLst>
            <pc:docMk/>
            <pc:sldMk cId="697935719" sldId="359"/>
            <ac:picMk id="14" creationId="{FDD373ED-3339-25A5-27ED-C05D2577B543}"/>
          </ac:picMkLst>
        </pc:picChg>
        <pc:picChg chg="del">
          <ac:chgData name="Gongalla Vamsi Krishna" userId="4843a717-9dfd-4730-9d05-8cea187269f2" providerId="ADAL" clId="{6001D044-E40B-4852-B032-1D61D0A3CDE7}" dt="2023-03-20T11:20:51.343" v="741" actId="478"/>
          <ac:picMkLst>
            <pc:docMk/>
            <pc:sldMk cId="697935719" sldId="359"/>
            <ac:picMk id="93" creationId="{9E9F51EC-FCDE-F6EF-502F-FACC863A04A4}"/>
          </ac:picMkLst>
        </pc:picChg>
        <pc:cxnChg chg="add mod">
          <ac:chgData name="Gongalla Vamsi Krishna" userId="4843a717-9dfd-4730-9d05-8cea187269f2" providerId="ADAL" clId="{6001D044-E40B-4852-B032-1D61D0A3CDE7}" dt="2023-03-20T18:06:57.344" v="857" actId="1076"/>
          <ac:cxnSpMkLst>
            <pc:docMk/>
            <pc:sldMk cId="697935719" sldId="359"/>
            <ac:cxnSpMk id="5" creationId="{5C637DC7-39BC-35B0-B050-AE31FE6A125E}"/>
          </ac:cxnSpMkLst>
        </pc:cxnChg>
        <pc:cxnChg chg="add mod">
          <ac:chgData name="Gongalla Vamsi Krishna" userId="4843a717-9dfd-4730-9d05-8cea187269f2" providerId="ADAL" clId="{6001D044-E40B-4852-B032-1D61D0A3CDE7}" dt="2023-03-20T18:06:57.344" v="857" actId="1076"/>
          <ac:cxnSpMkLst>
            <pc:docMk/>
            <pc:sldMk cId="697935719" sldId="359"/>
            <ac:cxnSpMk id="7" creationId="{450C7927-1079-80E9-017D-BB896FAE9976}"/>
          </ac:cxnSpMkLst>
        </pc:cxnChg>
        <pc:cxnChg chg="add mod">
          <ac:chgData name="Gongalla Vamsi Krishna" userId="4843a717-9dfd-4730-9d05-8cea187269f2" providerId="ADAL" clId="{6001D044-E40B-4852-B032-1D61D0A3CDE7}" dt="2023-03-20T18:06:57.344" v="857" actId="1076"/>
          <ac:cxnSpMkLst>
            <pc:docMk/>
            <pc:sldMk cId="697935719" sldId="359"/>
            <ac:cxnSpMk id="8" creationId="{65A2D161-6877-A79C-FE8E-D77055993771}"/>
          </ac:cxnSpMkLst>
        </pc:cxnChg>
        <pc:cxnChg chg="add mod">
          <ac:chgData name="Gongalla Vamsi Krishna" userId="4843a717-9dfd-4730-9d05-8cea187269f2" providerId="ADAL" clId="{6001D044-E40B-4852-B032-1D61D0A3CDE7}" dt="2023-03-20T18:06:57.344" v="857" actId="1076"/>
          <ac:cxnSpMkLst>
            <pc:docMk/>
            <pc:sldMk cId="697935719" sldId="359"/>
            <ac:cxnSpMk id="9" creationId="{CAD1B3EC-FC23-EFAD-1802-2D1F2DC9B57A}"/>
          </ac:cxnSpMkLst>
        </pc:cxnChg>
        <pc:cxnChg chg="add mod">
          <ac:chgData name="Gongalla Vamsi Krishna" userId="4843a717-9dfd-4730-9d05-8cea187269f2" providerId="ADAL" clId="{6001D044-E40B-4852-B032-1D61D0A3CDE7}" dt="2023-03-20T18:06:57.344" v="857" actId="1076"/>
          <ac:cxnSpMkLst>
            <pc:docMk/>
            <pc:sldMk cId="697935719" sldId="359"/>
            <ac:cxnSpMk id="10" creationId="{B29DD55B-7CDB-BB9D-7504-D00A31C86031}"/>
          </ac:cxnSpMkLst>
        </pc:cxnChg>
        <pc:cxnChg chg="add mod">
          <ac:chgData name="Gongalla Vamsi Krishna" userId="4843a717-9dfd-4730-9d05-8cea187269f2" providerId="ADAL" clId="{6001D044-E40B-4852-B032-1D61D0A3CDE7}" dt="2023-03-20T18:14:22.626" v="904" actId="1076"/>
          <ac:cxnSpMkLst>
            <pc:docMk/>
            <pc:sldMk cId="697935719" sldId="359"/>
            <ac:cxnSpMk id="199" creationId="{A72E7119-43EF-DBE6-7E14-A1E2FA8DCDD2}"/>
          </ac:cxnSpMkLst>
        </pc:cxnChg>
        <pc:cxnChg chg="add mod">
          <ac:chgData name="Gongalla Vamsi Krishna" userId="4843a717-9dfd-4730-9d05-8cea187269f2" providerId="ADAL" clId="{6001D044-E40B-4852-B032-1D61D0A3CDE7}" dt="2023-03-20T18:14:22.626" v="904" actId="1076"/>
          <ac:cxnSpMkLst>
            <pc:docMk/>
            <pc:sldMk cId="697935719" sldId="359"/>
            <ac:cxnSpMk id="200" creationId="{7CBF21BE-A057-7E7F-255E-064C7E44E8B3}"/>
          </ac:cxnSpMkLst>
        </pc:cxnChg>
        <pc:cxnChg chg="add mod">
          <ac:chgData name="Gongalla Vamsi Krishna" userId="4843a717-9dfd-4730-9d05-8cea187269f2" providerId="ADAL" clId="{6001D044-E40B-4852-B032-1D61D0A3CDE7}" dt="2023-03-20T18:14:22.626" v="904" actId="1076"/>
          <ac:cxnSpMkLst>
            <pc:docMk/>
            <pc:sldMk cId="697935719" sldId="359"/>
            <ac:cxnSpMk id="201" creationId="{C993F057-CC35-284E-5779-017417F1C887}"/>
          </ac:cxnSpMkLst>
        </pc:cxnChg>
        <pc:cxnChg chg="add mod">
          <ac:chgData name="Gongalla Vamsi Krishna" userId="4843a717-9dfd-4730-9d05-8cea187269f2" providerId="ADAL" clId="{6001D044-E40B-4852-B032-1D61D0A3CDE7}" dt="2023-03-20T18:14:22.626" v="904" actId="1076"/>
          <ac:cxnSpMkLst>
            <pc:docMk/>
            <pc:sldMk cId="697935719" sldId="359"/>
            <ac:cxnSpMk id="202" creationId="{CA6E8D6C-409E-1870-212C-7AE890EA430C}"/>
          </ac:cxnSpMkLst>
        </pc:cxnChg>
        <pc:cxnChg chg="add mod">
          <ac:chgData name="Gongalla Vamsi Krishna" userId="4843a717-9dfd-4730-9d05-8cea187269f2" providerId="ADAL" clId="{6001D044-E40B-4852-B032-1D61D0A3CDE7}" dt="2023-03-20T18:14:22.626" v="904" actId="1076"/>
          <ac:cxnSpMkLst>
            <pc:docMk/>
            <pc:sldMk cId="697935719" sldId="359"/>
            <ac:cxnSpMk id="203" creationId="{4A3443F5-215B-CFB2-7287-4843BBF2B379}"/>
          </ac:cxnSpMkLst>
        </pc:cxnChg>
        <pc:cxnChg chg="add mod">
          <ac:chgData name="Gongalla Vamsi Krishna" userId="4843a717-9dfd-4730-9d05-8cea187269f2" providerId="ADAL" clId="{6001D044-E40B-4852-B032-1D61D0A3CDE7}" dt="2023-03-20T18:14:57.434" v="909" actId="13822"/>
          <ac:cxnSpMkLst>
            <pc:docMk/>
            <pc:sldMk cId="697935719" sldId="359"/>
            <ac:cxnSpMk id="205" creationId="{FE9E8D36-9F41-B7C2-ED5F-C1AE055E0788}"/>
          </ac:cxnSpMkLst>
        </pc:cxnChg>
      </pc:sldChg>
      <pc:sldChg chg="addSp modSp add mod ord modAnim modNotesTx">
        <pc:chgData name="Gongalla Vamsi Krishna" userId="4843a717-9dfd-4730-9d05-8cea187269f2" providerId="ADAL" clId="{6001D044-E40B-4852-B032-1D61D0A3CDE7}" dt="2023-03-26T18:52:49.418" v="17025" actId="20577"/>
        <pc:sldMkLst>
          <pc:docMk/>
          <pc:sldMk cId="2539239499" sldId="359"/>
        </pc:sldMkLst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3" creationId="{3062E3D4-1B7F-3914-312E-C7ECAEE3C875}"/>
          </ac:spMkLst>
        </pc:spChg>
        <pc:spChg chg="mod">
          <ac:chgData name="Gongalla Vamsi Krishna" userId="4843a717-9dfd-4730-9d05-8cea187269f2" providerId="ADAL" clId="{6001D044-E40B-4852-B032-1D61D0A3CDE7}" dt="2023-03-26T14:19:04.051" v="16353" actId="20577"/>
          <ac:spMkLst>
            <pc:docMk/>
            <pc:sldMk cId="2539239499" sldId="359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6T17:02:12.936" v="16566" actId="1076"/>
          <ac:spMkLst>
            <pc:docMk/>
            <pc:sldMk cId="2539239499" sldId="359"/>
            <ac:spMk id="15" creationId="{05C027A2-A575-E325-8782-59F0ACA7B53E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7" creationId="{D54387A5-AAF0-09FF-B11A-39CD539419C0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8" creationId="{598EF5DF-680A-2CD2-9028-943908433576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9" creationId="{1687792B-D75D-A4D1-E1ED-FDAE778EC4BA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0" creationId="{C3D83821-EC13-4F3D-4FB5-461935600579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1" creationId="{36798FB0-5084-A1C4-8155-9D1D0C8E4327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2" creationId="{B1F5651D-4806-6C22-91E7-A3622C76ED8E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3" creationId="{2708FE85-6323-95D3-CDCB-4A80A590AF9F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4" creationId="{E1A4A738-252F-17A8-329A-1E9304F8EEBC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5" creationId="{A7A77381-4748-A002-2939-7A6B60DE2368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6" creationId="{14AEB46F-D057-C2D5-15EE-991968DFF74C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7" creationId="{16F30806-A47B-9724-A287-9993C8BACF03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8" creationId="{2D49175F-0E58-BE14-CBB5-8D37FB5264C9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29" creationId="{72066233-B27C-2923-222A-BDFD9D0DD0E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1" creationId="{B8E78BD9-680D-33F8-37AD-883F162106B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2" creationId="{0611C90A-162C-2718-E998-2A179C83824E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3" creationId="{2E7E454C-5453-FEC1-35FB-0E60DCB5675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4" creationId="{347ED4B8-CF66-40EB-5521-B92F533E400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5" creationId="{27D69B32-0D6A-B47F-5448-A334B6E33FB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7" creationId="{D5FD6F11-A214-786D-8F2C-17CF7D0FDC9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8" creationId="{34C97C4D-28E9-BB01-6D14-AD072F5840B5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39" creationId="{D3EF3B57-E9A7-FB85-C711-16B3893C903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0" creationId="{FAF7F6E3-FC59-B331-ED9D-D26A5CC1A9C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1" creationId="{F461F61A-57EE-EABF-15A8-E3EDD65A6EFE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2" creationId="{CF751C60-5DCB-C64F-30CE-E255507F9FD6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3" creationId="{72468251-8B67-5D49-5804-106AB842C90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4" creationId="{0A486E53-7CAA-933E-C2F5-C61FC6B19DB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5" creationId="{2B9498A9-0F62-69FE-D742-8512058A805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6" creationId="{B6B36FE0-19D3-2E9C-424C-7582F209B936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7" creationId="{75936BBC-13A9-4E91-289F-1FCF379C9FA7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8" creationId="{8FDE3965-B93F-5B77-1024-87E72ADD7F2C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49" creationId="{9ACE7412-7383-CE34-0EFC-6F49C706ADCD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56" creationId="{50917639-14AD-56A7-CA8A-336B883DB704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57" creationId="{C64C7F4A-5FC5-045E-9C77-F05B4929EFA4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58" creationId="{17BB2A50-83A8-8EC9-9B17-51C719C3685F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59" creationId="{1E568592-BA14-903B-1B2D-43C4090E78B8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0" creationId="{F7C146FC-8087-F216-2677-39632039AAE6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1" creationId="{65B1ED8D-50FF-792A-44A1-50D4F4159DE4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2" creationId="{C2E634BB-F0F5-AECC-8CFE-DB962B081702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3" creationId="{95CA9F08-B11A-D0FF-89F5-1F4C6DE89CEE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4" creationId="{20CAD91F-06A2-1CE3-D391-DB9943C36F82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65" creationId="{E52B9A09-AF46-D269-A818-408BD52EEFB8}"/>
          </ac:spMkLst>
        </pc:spChg>
        <pc:spChg chg="add mod">
          <ac:chgData name="Gongalla Vamsi Krishna" userId="4843a717-9dfd-4730-9d05-8cea187269f2" providerId="ADAL" clId="{6001D044-E40B-4852-B032-1D61D0A3CDE7}" dt="2023-03-26T14:16:59.513" v="16349" actId="207"/>
          <ac:spMkLst>
            <pc:docMk/>
            <pc:sldMk cId="2539239499" sldId="359"/>
            <ac:spMk id="68" creationId="{B609AF4E-A3CE-3E39-E4D8-D3918E5AA823}"/>
          </ac:spMkLst>
        </pc:spChg>
        <pc:spChg chg="add mod">
          <ac:chgData name="Gongalla Vamsi Krishna" userId="4843a717-9dfd-4730-9d05-8cea187269f2" providerId="ADAL" clId="{6001D044-E40B-4852-B032-1D61D0A3CDE7}" dt="2023-03-26T14:17:06.483" v="16350" actId="1076"/>
          <ac:spMkLst>
            <pc:docMk/>
            <pc:sldMk cId="2539239499" sldId="359"/>
            <ac:spMk id="70" creationId="{4A758E86-ECA0-A4B3-32C3-3FCE4097878F}"/>
          </ac:spMkLst>
        </pc:spChg>
        <pc:spChg chg="add mod">
          <ac:chgData name="Gongalla Vamsi Krishna" userId="4843a717-9dfd-4730-9d05-8cea187269f2" providerId="ADAL" clId="{6001D044-E40B-4852-B032-1D61D0A3CDE7}" dt="2023-03-26T16:34:08.416" v="16387" actId="12"/>
          <ac:spMkLst>
            <pc:docMk/>
            <pc:sldMk cId="2539239499" sldId="359"/>
            <ac:spMk id="72" creationId="{D2244751-A48E-F27C-2293-0A31E224927B}"/>
          </ac:spMkLst>
        </pc:spChg>
        <pc:spChg chg="add mod">
          <ac:chgData name="Gongalla Vamsi Krishna" userId="4843a717-9dfd-4730-9d05-8cea187269f2" providerId="ADAL" clId="{6001D044-E40B-4852-B032-1D61D0A3CDE7}" dt="2023-03-26T18:52:49.418" v="17025" actId="20577"/>
          <ac:spMkLst>
            <pc:docMk/>
            <pc:sldMk cId="2539239499" sldId="359"/>
            <ac:spMk id="74" creationId="{ADBBEAB7-2799-EB66-8B61-A54AFE5FD813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82" creationId="{9F3E5665-CCB2-0998-040E-45A3BCC281AF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83" creationId="{68A1394E-24B6-8EA1-5A38-2CE0E9E19C72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85" creationId="{D8FCC6DD-C378-291D-A87F-945592FE4D68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87" creationId="{2952CBF9-3AB6-4452-5333-7A34A88105AA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89" creationId="{346FE142-0135-7A08-DFAC-5EE324B2F38B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1" creationId="{2AC84E50-1018-2FA8-9AE5-A13DF8289093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4" creationId="{88028F3E-39BE-2D8C-3F44-8824BA7E0DA3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5" creationId="{BF7C5641-1F2F-EF67-7153-52EB38EEBB75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6" creationId="{1C8FB47A-D7E2-342B-C0F4-70F01B9A7083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7" creationId="{10E9BAEE-9345-4A0E-23AA-C4EB5A456338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8" creationId="{F82A704A-5044-F569-B51A-421B3DDB117F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99" creationId="{86B9F15C-3E49-ECF3-82EE-8E26F6187A59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00" creationId="{D19F6BB7-A26A-51DF-F4E4-1360C350CDE4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01" creationId="{E0B5E0D8-36DA-5450-46E3-BB002DF7D1B7}"/>
          </ac:spMkLst>
        </pc:spChg>
        <pc:spChg chg="mod">
          <ac:chgData name="Gongalla Vamsi Krishna" userId="4843a717-9dfd-4730-9d05-8cea187269f2" providerId="ADAL" clId="{6001D044-E40B-4852-B032-1D61D0A3CDE7}" dt="2023-03-26T14:55:11.628" v="16381" actId="1076"/>
          <ac:spMkLst>
            <pc:docMk/>
            <pc:sldMk cId="2539239499" sldId="359"/>
            <ac:spMk id="102" creationId="{9D0B15BB-67AF-163F-7381-9C0A9CCEE0E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4" creationId="{DB1565C1-0887-1D2F-6A05-529A3F6C033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5" creationId="{B3D3617A-2ED3-D319-81F0-1EE550EFCC3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6" creationId="{A19F9C19-C2E2-D21C-F7B6-49473AA0F8BE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7" creationId="{55FBE1C8-19BF-A71F-6085-13E169DB54A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8" creationId="{100F777C-D9BB-BF57-4DF4-E4ED13D556F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09" creationId="{4D648BDD-E693-E1F4-543E-9133DA9A2A1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0" creationId="{44E98F67-A464-D722-9B27-68CDE80C43D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1" creationId="{9D6ACF27-3E7E-07D0-F26A-7C88D47E8C0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2" creationId="{2A4A4DE6-CFCC-4B95-27C8-0592E1395B9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3" creationId="{BB187439-4A7A-4003-2060-67CB890E632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5" creationId="{1043166E-C958-A7F0-4FCF-1B36576FDAA7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6" creationId="{311F31D1-703F-777E-091B-5AB3721C8C0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7" creationId="{72AACB89-5C8A-0A82-3856-AAAC95EFEBF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8" creationId="{3856F4DF-9338-2C67-CA5F-8B570E5CD90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19" creationId="{0D919094-69B4-6513-AD46-FC6896482F6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0" creationId="{34F3FF9B-544D-6231-A1F4-DF0FA926BBD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1" creationId="{E9CDB8FF-59E0-EF31-E788-A9542F58E2C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2" creationId="{BCCDA0BD-0661-4D44-35C1-1039998A144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3" creationId="{DB710FE8-9335-94B6-206D-24E5EE27C297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4" creationId="{22AAE018-6B69-9C61-009E-39B650DFFB9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5" creationId="{CB4739C5-EBFD-CBDB-03D1-659E2266C83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6" creationId="{E59B6A9E-7655-3E45-8298-F6CFF85F3D0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8" creationId="{326CB4CE-EC68-EF0E-D57F-867181458A57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29" creationId="{03873426-0186-6F4E-1507-119F3ABAC9D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0" creationId="{B4CEF958-3C76-3544-DD6C-896C6BD3A4A6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1" creationId="{2F3D7F0D-A6AD-D953-61A8-1B9FC3E7D11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2" creationId="{6FA89A28-038A-4D54-9180-27F6C6F5DDD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3" creationId="{4A90EFAF-4F30-D3E5-E7E7-57F61B03881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4" creationId="{C1751383-B39E-BD82-1E03-DDD9E630876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5" creationId="{4847BA59-B5F9-CBAE-77D5-63E1554022F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6" creationId="{668F2433-1287-51A1-A2B8-AF644479BB1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7" creationId="{66D9F49D-86FA-261D-A782-1D8ECF59CEBE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8" creationId="{5F5E2D7D-C800-ED10-673B-E40108EDFFD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39" creationId="{A3A2BD09-5A24-E821-4696-4BE17D288E8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0" creationId="{83041413-A285-A789-77D5-F29383B6750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1" creationId="{A1D943B8-1E0C-1E8E-0D30-BE8FE16E0EE6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2" creationId="{4A4C0A36-6627-7D8D-3837-B910F594ADE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3" creationId="{E85ED09B-CDDA-1269-E2E5-68D0E9BC999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4" creationId="{7DD7FD7B-70B6-AD21-281C-AC934D286098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5" creationId="{09D62E9B-C11B-4D3E-B12B-83256AF6F47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6" creationId="{714D1B05-E6BE-4308-CBB0-8ED3727AE36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7" creationId="{4F7CDC56-540E-CB0C-14B7-4DC5B83E103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8" creationId="{B422F2C8-BDAF-46D4-5D5F-32CEC7BEC63C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49" creationId="{E7A7B66C-8EFD-CC45-BE7E-2BEB2FE84E8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0" creationId="{5F4211FE-0057-1FB0-698D-E669401ABE2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1" creationId="{9189CC21-9380-BC49-968A-BC8EBCBB6AB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2" creationId="{EDE6965A-13F0-44E5-F565-51E509BDAA1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3" creationId="{CD971F26-DD2B-5B04-BAA5-E87D960E55E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4" creationId="{A85E2A8F-07AA-8770-9B82-58DDE72850C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5" creationId="{8AD7C434-494E-C3E8-38C8-86D9B8AF399C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6" creationId="{C9448A3D-E2B0-AC3C-ED0A-5B4CF74DF11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7" creationId="{95B63975-974C-E605-2061-E2FC3E9C55D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8" creationId="{D093F2F6-1FE7-53A6-09CE-5EF5B1FD5228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59" creationId="{073465B7-C830-657A-9872-DB9DFCDDF75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0" creationId="{856FBFA1-E90A-64C5-9077-BA78A9485D1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1" creationId="{67CEA350-4293-5F43-5945-2A07317A2B0C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2" creationId="{C6F45A48-A334-3E79-1D0D-778E88CFA59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3" creationId="{886D1895-3FB9-F7AF-F8C2-C422493344D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4" creationId="{C7166FE9-962B-16A5-1272-9EA96F241DCC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5" creationId="{B32CD9F1-4C73-5914-CACA-A3511CEE6725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7" creationId="{590DFCE0-F929-62DD-1DA6-F668900BAA9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8" creationId="{565709E5-F6AF-1593-2347-185FD469D437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69" creationId="{964F14EA-54E6-FA96-51A0-F1C93925A78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0" creationId="{ED769B68-3B43-EF7A-8416-3F45C22299E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1" creationId="{4ADF79B8-0752-DA1B-3F38-C4DF122E7C3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2" creationId="{208DFC2C-8FA1-6B61-4958-9BDE1224AED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3" creationId="{F3B9F17B-99C4-C79E-B801-8A88870F2B1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4" creationId="{28A8C8F4-5A79-40E8-F30A-AE06B6C42CDE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5" creationId="{BCF87748-F859-2DA4-ECB3-4D1D1A459CC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6" creationId="{8465FEFE-860D-8B77-3C57-AB6BB582DA8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7" creationId="{8F41B5D6-C097-4DB9-3150-FF0917F906FD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8" creationId="{53F3EFFD-8D1B-E3DE-E200-DF9079F0E4E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79" creationId="{6A5AA8A1-1F20-B661-A271-E6A9C414FE4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0" creationId="{EE88EA21-F008-6595-C588-7646962DA00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1" creationId="{CE3E5D87-FB8E-FA58-A1DA-B8B1DE8455D2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3" creationId="{A4E25AB4-F41D-D5FF-3CEF-2263C9921708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4" creationId="{AC60E58F-CB99-C84C-A733-C16C48A5F79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5" creationId="{C25BD248-16E4-529E-C531-7777488918D0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6" creationId="{E07DAD15-7548-198E-B152-EA9441602C73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7" creationId="{ED79EEEC-40AB-CB2E-F685-41460A13343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8" creationId="{D712A4C2-6E47-D29D-DE7C-6B109D8E1BE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89" creationId="{9DB58071-400C-EF5C-3AFE-DC53180E5438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0" creationId="{0445158A-8A75-9B15-7B04-4069D67CDB0A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1" creationId="{E896AD45-D502-D3AE-2DC6-CED407F92724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2" creationId="{3D3201DF-6E9A-8EB0-6F7E-AFD014E177F1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3" creationId="{CD84C51F-366C-9CEC-F7A4-8C5EA71613AF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4" creationId="{9F3D7996-745C-C157-7F28-374CCBD2EE39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5" creationId="{F0A35751-93D9-CA53-BDA8-CA7B4E410B66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6" creationId="{7D912E0B-086B-522D-09E7-5DF7914E3498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7" creationId="{BF0FE87F-5D88-14F7-0579-926B752988FB}"/>
          </ac:spMkLst>
        </pc:spChg>
        <pc:spChg chg="mod">
          <ac:chgData name="Gongalla Vamsi Krishna" userId="4843a717-9dfd-4730-9d05-8cea187269f2" providerId="ADAL" clId="{6001D044-E40B-4852-B032-1D61D0A3CDE7}" dt="2023-03-26T14:54:51.170" v="16378" actId="1076"/>
          <ac:spMkLst>
            <pc:docMk/>
            <pc:sldMk cId="2539239499" sldId="359"/>
            <ac:spMk id="198" creationId="{CBC1BED0-35C2-2A1C-B98F-087B2D78ED8B}"/>
          </ac:spMkLst>
        </pc:spChg>
        <pc:grpChg chg="mod">
          <ac:chgData name="Gongalla Vamsi Krishna" userId="4843a717-9dfd-4730-9d05-8cea187269f2" providerId="ADAL" clId="{6001D044-E40B-4852-B032-1D61D0A3CDE7}" dt="2023-03-26T14:55:11.628" v="16381" actId="1076"/>
          <ac:grpSpMkLst>
            <pc:docMk/>
            <pc:sldMk cId="2539239499" sldId="359"/>
            <ac:grpSpMk id="16" creationId="{F6A4FEE9-D0E3-3ED6-301F-5EF4FD65ED59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30" creationId="{16C791B2-2282-360A-6894-AD8204E3AD31}"/>
          </ac:grpSpMkLst>
        </pc:grpChg>
        <pc:grpChg chg="mod">
          <ac:chgData name="Gongalla Vamsi Krishna" userId="4843a717-9dfd-4730-9d05-8cea187269f2" providerId="ADAL" clId="{6001D044-E40B-4852-B032-1D61D0A3CDE7}" dt="2023-03-26T14:55:11.628" v="16381" actId="1076"/>
          <ac:grpSpMkLst>
            <pc:docMk/>
            <pc:sldMk cId="2539239499" sldId="359"/>
            <ac:grpSpMk id="55" creationId="{06F692AA-E707-7CC4-B52C-3616B74334A3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103" creationId="{DE8725E8-1B0B-C45F-F3C0-6345811AB037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114" creationId="{491BD756-A676-0929-116F-24AC970152F4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127" creationId="{9ADA9528-1EBE-192E-2144-284B2BCFD382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166" creationId="{A75DA5D2-7EAB-9D90-535C-5291E7382D3A}"/>
          </ac:grpSpMkLst>
        </pc:grpChg>
        <pc:grpChg chg="mod">
          <ac:chgData name="Gongalla Vamsi Krishna" userId="4843a717-9dfd-4730-9d05-8cea187269f2" providerId="ADAL" clId="{6001D044-E40B-4852-B032-1D61D0A3CDE7}" dt="2023-03-26T14:54:51.170" v="16378" actId="1076"/>
          <ac:grpSpMkLst>
            <pc:docMk/>
            <pc:sldMk cId="2539239499" sldId="359"/>
            <ac:grpSpMk id="182" creationId="{14CEED66-F274-3F2C-2006-672E5EEA748B}"/>
          </ac:grpSpMkLst>
        </pc:grpChg>
        <pc:picChg chg="mod">
          <ac:chgData name="Gongalla Vamsi Krishna" userId="4843a717-9dfd-4730-9d05-8cea187269f2" providerId="ADAL" clId="{6001D044-E40B-4852-B032-1D61D0A3CDE7}" dt="2023-03-26T17:02:15.563" v="16567" actId="1076"/>
          <ac:picMkLst>
            <pc:docMk/>
            <pc:sldMk cId="2539239499" sldId="359"/>
            <ac:picMk id="11" creationId="{685A4A58-BBAA-4E10-0BF3-A5544B47CA88}"/>
          </ac:picMkLst>
        </pc:picChg>
        <pc:picChg chg="mod">
          <ac:chgData name="Gongalla Vamsi Krishna" userId="4843a717-9dfd-4730-9d05-8cea187269f2" providerId="ADAL" clId="{6001D044-E40B-4852-B032-1D61D0A3CDE7}" dt="2023-03-26T17:02:22.238" v="16569" actId="1076"/>
          <ac:picMkLst>
            <pc:docMk/>
            <pc:sldMk cId="2539239499" sldId="359"/>
            <ac:picMk id="12" creationId="{3002A020-C2CA-FDE5-D8C8-73B4C8106BA0}"/>
          </ac:picMkLst>
        </pc:picChg>
        <pc:picChg chg="mod">
          <ac:chgData name="Gongalla Vamsi Krishna" userId="4843a717-9dfd-4730-9d05-8cea187269f2" providerId="ADAL" clId="{6001D044-E40B-4852-B032-1D61D0A3CDE7}" dt="2023-03-26T17:02:18.823" v="16568" actId="1076"/>
          <ac:picMkLst>
            <pc:docMk/>
            <pc:sldMk cId="2539239499" sldId="359"/>
            <ac:picMk id="14" creationId="{FDD373ED-3339-25A5-27ED-C05D2577B543}"/>
          </ac:picMkLst>
        </pc:picChg>
        <pc:cxnChg chg="mod">
          <ac:chgData name="Gongalla Vamsi Krishna" userId="4843a717-9dfd-4730-9d05-8cea187269f2" providerId="ADAL" clId="{6001D044-E40B-4852-B032-1D61D0A3CDE7}" dt="2023-03-26T14:55:11.628" v="16381" actId="1076"/>
          <ac:cxnSpMkLst>
            <pc:docMk/>
            <pc:sldMk cId="2539239499" sldId="359"/>
            <ac:cxnSpMk id="5" creationId="{5C637DC7-39BC-35B0-B050-AE31FE6A125E}"/>
          </ac:cxnSpMkLst>
        </pc:cxnChg>
        <pc:cxnChg chg="mod">
          <ac:chgData name="Gongalla Vamsi Krishna" userId="4843a717-9dfd-4730-9d05-8cea187269f2" providerId="ADAL" clId="{6001D044-E40B-4852-B032-1D61D0A3CDE7}" dt="2023-03-26T14:55:11.628" v="16381" actId="1076"/>
          <ac:cxnSpMkLst>
            <pc:docMk/>
            <pc:sldMk cId="2539239499" sldId="359"/>
            <ac:cxnSpMk id="7" creationId="{450C7927-1079-80E9-017D-BB896FAE9976}"/>
          </ac:cxnSpMkLst>
        </pc:cxnChg>
        <pc:cxnChg chg="mod">
          <ac:chgData name="Gongalla Vamsi Krishna" userId="4843a717-9dfd-4730-9d05-8cea187269f2" providerId="ADAL" clId="{6001D044-E40B-4852-B032-1D61D0A3CDE7}" dt="2023-03-26T14:55:11.628" v="16381" actId="1076"/>
          <ac:cxnSpMkLst>
            <pc:docMk/>
            <pc:sldMk cId="2539239499" sldId="359"/>
            <ac:cxnSpMk id="8" creationId="{65A2D161-6877-A79C-FE8E-D77055993771}"/>
          </ac:cxnSpMkLst>
        </pc:cxnChg>
        <pc:cxnChg chg="mod">
          <ac:chgData name="Gongalla Vamsi Krishna" userId="4843a717-9dfd-4730-9d05-8cea187269f2" providerId="ADAL" clId="{6001D044-E40B-4852-B032-1D61D0A3CDE7}" dt="2023-03-26T14:54:51.170" v="16378" actId="1076"/>
          <ac:cxnSpMkLst>
            <pc:docMk/>
            <pc:sldMk cId="2539239499" sldId="359"/>
            <ac:cxnSpMk id="9" creationId="{CAD1B3EC-FC23-EFAD-1802-2D1F2DC9B57A}"/>
          </ac:cxnSpMkLst>
        </pc:cxnChg>
        <pc:cxnChg chg="mod">
          <ac:chgData name="Gongalla Vamsi Krishna" userId="4843a717-9dfd-4730-9d05-8cea187269f2" providerId="ADAL" clId="{6001D044-E40B-4852-B032-1D61D0A3CDE7}" dt="2023-03-26T14:55:11.628" v="16381" actId="1076"/>
          <ac:cxnSpMkLst>
            <pc:docMk/>
            <pc:sldMk cId="2539239499" sldId="359"/>
            <ac:cxnSpMk id="10" creationId="{B29DD55B-7CDB-BB9D-7504-D00A31C86031}"/>
          </ac:cxnSpMkLst>
        </pc:cxnChg>
        <pc:cxnChg chg="mod">
          <ac:chgData name="Gongalla Vamsi Krishna" userId="4843a717-9dfd-4730-9d05-8cea187269f2" providerId="ADAL" clId="{6001D044-E40B-4852-B032-1D61D0A3CDE7}" dt="2023-03-26T14:54:51.170" v="16378" actId="1076"/>
          <ac:cxnSpMkLst>
            <pc:docMk/>
            <pc:sldMk cId="2539239499" sldId="359"/>
            <ac:cxnSpMk id="199" creationId="{A72E7119-43EF-DBE6-7E14-A1E2FA8DCDD2}"/>
          </ac:cxnSpMkLst>
        </pc:cxnChg>
        <pc:cxnChg chg="mod">
          <ac:chgData name="Gongalla Vamsi Krishna" userId="4843a717-9dfd-4730-9d05-8cea187269f2" providerId="ADAL" clId="{6001D044-E40B-4852-B032-1D61D0A3CDE7}" dt="2023-03-26T14:54:51.170" v="16378" actId="1076"/>
          <ac:cxnSpMkLst>
            <pc:docMk/>
            <pc:sldMk cId="2539239499" sldId="359"/>
            <ac:cxnSpMk id="200" creationId="{7CBF21BE-A057-7E7F-255E-064C7E44E8B3}"/>
          </ac:cxnSpMkLst>
        </pc:cxnChg>
        <pc:cxnChg chg="mod">
          <ac:chgData name="Gongalla Vamsi Krishna" userId="4843a717-9dfd-4730-9d05-8cea187269f2" providerId="ADAL" clId="{6001D044-E40B-4852-B032-1D61D0A3CDE7}" dt="2023-03-26T14:54:51.170" v="16378" actId="1076"/>
          <ac:cxnSpMkLst>
            <pc:docMk/>
            <pc:sldMk cId="2539239499" sldId="359"/>
            <ac:cxnSpMk id="201" creationId="{C993F057-CC35-284E-5779-017417F1C887}"/>
          </ac:cxnSpMkLst>
        </pc:cxnChg>
        <pc:cxnChg chg="mod">
          <ac:chgData name="Gongalla Vamsi Krishna" userId="4843a717-9dfd-4730-9d05-8cea187269f2" providerId="ADAL" clId="{6001D044-E40B-4852-B032-1D61D0A3CDE7}" dt="2023-03-26T14:55:11.628" v="16381" actId="1076"/>
          <ac:cxnSpMkLst>
            <pc:docMk/>
            <pc:sldMk cId="2539239499" sldId="359"/>
            <ac:cxnSpMk id="202" creationId="{CA6E8D6C-409E-1870-212C-7AE890EA430C}"/>
          </ac:cxnSpMkLst>
        </pc:cxnChg>
        <pc:cxnChg chg="mod">
          <ac:chgData name="Gongalla Vamsi Krishna" userId="4843a717-9dfd-4730-9d05-8cea187269f2" providerId="ADAL" clId="{6001D044-E40B-4852-B032-1D61D0A3CDE7}" dt="2023-03-26T14:54:51.170" v="16378" actId="1076"/>
          <ac:cxnSpMkLst>
            <pc:docMk/>
            <pc:sldMk cId="2539239499" sldId="359"/>
            <ac:cxnSpMk id="203" creationId="{4A3443F5-215B-CFB2-7287-4843BBF2B379}"/>
          </ac:cxnSpMkLst>
        </pc:cxnChg>
      </pc:sldChg>
      <pc:sldChg chg="addSp delSp modSp add mod ord modAnim">
        <pc:chgData name="Gongalla Vamsi Krishna" userId="4843a717-9dfd-4730-9d05-8cea187269f2" providerId="ADAL" clId="{6001D044-E40B-4852-B032-1D61D0A3CDE7}" dt="2023-03-26T19:15:06.986" v="17138"/>
        <pc:sldMkLst>
          <pc:docMk/>
          <pc:sldMk cId="783945333" sldId="360"/>
        </pc:sldMkLst>
        <pc:spChg chg="mod">
          <ac:chgData name="Gongalla Vamsi Krishna" userId="4843a717-9dfd-4730-9d05-8cea187269f2" providerId="ADAL" clId="{6001D044-E40B-4852-B032-1D61D0A3CDE7}" dt="2023-03-22T20:56:13.881" v="3154" actId="207"/>
          <ac:spMkLst>
            <pc:docMk/>
            <pc:sldMk cId="783945333" sldId="360"/>
            <ac:spMk id="5" creationId="{DD9755C3-F3D2-4F80-6254-D3661306AD97}"/>
          </ac:spMkLst>
        </pc:spChg>
        <pc:spChg chg="mod">
          <ac:chgData name="Gongalla Vamsi Krishna" userId="4843a717-9dfd-4730-9d05-8cea187269f2" providerId="ADAL" clId="{6001D044-E40B-4852-B032-1D61D0A3CDE7}" dt="2023-03-20T22:53:29.572" v="1820" actId="20577"/>
          <ac:spMkLst>
            <pc:docMk/>
            <pc:sldMk cId="783945333" sldId="360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0T23:11:11.288" v="1844" actId="207"/>
          <ac:spMkLst>
            <pc:docMk/>
            <pc:sldMk cId="783945333" sldId="360"/>
            <ac:spMk id="7" creationId="{15193FCE-C09B-BF0C-0C20-F02EDB95C7D8}"/>
          </ac:spMkLst>
        </pc:spChg>
        <pc:spChg chg="mod">
          <ac:chgData name="Gongalla Vamsi Krishna" userId="4843a717-9dfd-4730-9d05-8cea187269f2" providerId="ADAL" clId="{6001D044-E40B-4852-B032-1D61D0A3CDE7}" dt="2023-03-22T20:56:38.424" v="3156" actId="207"/>
          <ac:spMkLst>
            <pc:docMk/>
            <pc:sldMk cId="783945333" sldId="360"/>
            <ac:spMk id="8" creationId="{D8D4FFDB-35B6-EAF4-B9EA-C0CFB8D9FD4A}"/>
          </ac:spMkLst>
        </pc:spChg>
        <pc:spChg chg="mod">
          <ac:chgData name="Gongalla Vamsi Krishna" userId="4843a717-9dfd-4730-9d05-8cea187269f2" providerId="ADAL" clId="{6001D044-E40B-4852-B032-1D61D0A3CDE7}" dt="2023-03-22T20:56:44.286" v="3157" actId="207"/>
          <ac:spMkLst>
            <pc:docMk/>
            <pc:sldMk cId="783945333" sldId="360"/>
            <ac:spMk id="9" creationId="{36C3B805-26F3-C9CB-12F2-D993DC2391E4}"/>
          </ac:spMkLst>
        </pc:spChg>
        <pc:spChg chg="mod">
          <ac:chgData name="Gongalla Vamsi Krishna" userId="4843a717-9dfd-4730-9d05-8cea187269f2" providerId="ADAL" clId="{6001D044-E40B-4852-B032-1D61D0A3CDE7}" dt="2023-03-20T23:11:11.288" v="1844" actId="207"/>
          <ac:spMkLst>
            <pc:docMk/>
            <pc:sldMk cId="783945333" sldId="360"/>
            <ac:spMk id="10" creationId="{E5101E38-B606-C155-9C37-328AF55A17D6}"/>
          </ac:spMkLst>
        </pc:spChg>
        <pc:spChg chg="mod">
          <ac:chgData name="Gongalla Vamsi Krishna" userId="4843a717-9dfd-4730-9d05-8cea187269f2" providerId="ADAL" clId="{6001D044-E40B-4852-B032-1D61D0A3CDE7}" dt="2023-03-20T23:11:26.896" v="1846"/>
          <ac:spMkLst>
            <pc:docMk/>
            <pc:sldMk cId="783945333" sldId="360"/>
            <ac:spMk id="12" creationId="{EAF56E1E-4CA9-5A3F-CB70-7712796942EB}"/>
          </ac:spMkLst>
        </pc:spChg>
        <pc:spChg chg="ord">
          <ac:chgData name="Gongalla Vamsi Krishna" userId="4843a717-9dfd-4730-9d05-8cea187269f2" providerId="ADAL" clId="{6001D044-E40B-4852-B032-1D61D0A3CDE7}" dt="2023-03-20T23:12:12.638" v="1855" actId="167"/>
          <ac:spMkLst>
            <pc:docMk/>
            <pc:sldMk cId="783945333" sldId="360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6001D044-E40B-4852-B032-1D61D0A3CDE7}" dt="2023-03-20T23:11:26.896" v="1846"/>
          <ac:spMkLst>
            <pc:docMk/>
            <pc:sldMk cId="783945333" sldId="360"/>
            <ac:spMk id="14" creationId="{926F46CB-6E23-4371-AC01-6E04FC32C85A}"/>
          </ac:spMkLst>
        </pc:spChg>
        <pc:spChg chg="mod">
          <ac:chgData name="Gongalla Vamsi Krishna" userId="4843a717-9dfd-4730-9d05-8cea187269f2" providerId="ADAL" clId="{6001D044-E40B-4852-B032-1D61D0A3CDE7}" dt="2023-03-20T23:11:26.896" v="1846"/>
          <ac:spMkLst>
            <pc:docMk/>
            <pc:sldMk cId="783945333" sldId="360"/>
            <ac:spMk id="15" creationId="{8184405C-F015-2389-E81E-2FCED72FE237}"/>
          </ac:spMkLst>
        </pc:spChg>
        <pc:spChg chg="add mod">
          <ac:chgData name="Gongalla Vamsi Krishna" userId="4843a717-9dfd-4730-9d05-8cea187269f2" providerId="ADAL" clId="{6001D044-E40B-4852-B032-1D61D0A3CDE7}" dt="2023-03-20T23:12:00.187" v="1852" actId="1076"/>
          <ac:spMkLst>
            <pc:docMk/>
            <pc:sldMk cId="783945333" sldId="360"/>
            <ac:spMk id="16" creationId="{F5E4B52F-D05E-6316-B4EF-211F6B06A3A1}"/>
          </ac:spMkLst>
        </pc:spChg>
        <pc:spChg chg="add mod">
          <ac:chgData name="Gongalla Vamsi Krishna" userId="4843a717-9dfd-4730-9d05-8cea187269f2" providerId="ADAL" clId="{6001D044-E40B-4852-B032-1D61D0A3CDE7}" dt="2023-03-21T00:39:50.689" v="2655" actId="20577"/>
          <ac:spMkLst>
            <pc:docMk/>
            <pc:sldMk cId="783945333" sldId="360"/>
            <ac:spMk id="18" creationId="{7C6A9DB1-2CA1-3EB7-3878-8E00ED1BF7F3}"/>
          </ac:spMkLst>
        </pc:spChg>
        <pc:spChg chg="add mod">
          <ac:chgData name="Gongalla Vamsi Krishna" userId="4843a717-9dfd-4730-9d05-8cea187269f2" providerId="ADAL" clId="{6001D044-E40B-4852-B032-1D61D0A3CDE7}" dt="2023-03-26T19:14:40.176" v="17131" actId="1076"/>
          <ac:spMkLst>
            <pc:docMk/>
            <pc:sldMk cId="783945333" sldId="360"/>
            <ac:spMk id="20" creationId="{3A586D73-3D67-DD96-ECC2-443D24D4AFFA}"/>
          </ac:spMkLst>
        </pc:spChg>
        <pc:spChg chg="add del mod">
          <ac:chgData name="Gongalla Vamsi Krishna" userId="4843a717-9dfd-4730-9d05-8cea187269f2" providerId="ADAL" clId="{6001D044-E40B-4852-B032-1D61D0A3CDE7}" dt="2023-03-20T23:23:30.147" v="1904" actId="478"/>
          <ac:spMkLst>
            <pc:docMk/>
            <pc:sldMk cId="783945333" sldId="360"/>
            <ac:spMk id="21" creationId="{C2BED677-C2E9-3893-BE98-FB6F6AAFECD1}"/>
          </ac:spMkLst>
        </pc:spChg>
        <pc:spChg chg="add mod">
          <ac:chgData name="Gongalla Vamsi Krishna" userId="4843a717-9dfd-4730-9d05-8cea187269f2" providerId="ADAL" clId="{6001D044-E40B-4852-B032-1D61D0A3CDE7}" dt="2023-03-26T16:36:28.960" v="16395" actId="123"/>
          <ac:spMkLst>
            <pc:docMk/>
            <pc:sldMk cId="783945333" sldId="360"/>
            <ac:spMk id="24" creationId="{9299388C-FF6D-DE39-22AD-854D7EDF83F7}"/>
          </ac:spMkLst>
        </pc:spChg>
        <pc:grpChg chg="add mod ord">
          <ac:chgData name="Gongalla Vamsi Krishna" userId="4843a717-9dfd-4730-9d05-8cea187269f2" providerId="ADAL" clId="{6001D044-E40B-4852-B032-1D61D0A3CDE7}" dt="2023-03-20T23:12:16.270" v="1856" actId="166"/>
          <ac:grpSpMkLst>
            <pc:docMk/>
            <pc:sldMk cId="783945333" sldId="360"/>
            <ac:grpSpMk id="3" creationId="{AB8CE5F4-F1C5-7335-C687-F15A529ACE73}"/>
          </ac:grpSpMkLst>
        </pc:grpChg>
        <pc:grpChg chg="add mod">
          <ac:chgData name="Gongalla Vamsi Krishna" userId="4843a717-9dfd-4730-9d05-8cea187269f2" providerId="ADAL" clId="{6001D044-E40B-4852-B032-1D61D0A3CDE7}" dt="2023-03-20T23:12:00.187" v="1852" actId="1076"/>
          <ac:grpSpMkLst>
            <pc:docMk/>
            <pc:sldMk cId="783945333" sldId="360"/>
            <ac:grpSpMk id="11" creationId="{21915545-429F-538B-8718-A5731D12E8AC}"/>
          </ac:grpSpMkLst>
        </pc:grpChg>
        <pc:graphicFrameChg chg="add del mod">
          <ac:chgData name="Gongalla Vamsi Krishna" userId="4843a717-9dfd-4730-9d05-8cea187269f2" providerId="ADAL" clId="{6001D044-E40B-4852-B032-1D61D0A3CDE7}" dt="2023-03-20T23:10:49.135" v="1841" actId="478"/>
          <ac:graphicFrameMkLst>
            <pc:docMk/>
            <pc:sldMk cId="783945333" sldId="360"/>
            <ac:graphicFrameMk id="2" creationId="{A55F0647-0DDB-A05B-50C2-FD2CFE6322BD}"/>
          </ac:graphicFrameMkLst>
        </pc:graphicFrameChg>
        <pc:picChg chg="add mod">
          <ac:chgData name="Gongalla Vamsi Krishna" userId="4843a717-9dfd-4730-9d05-8cea187269f2" providerId="ADAL" clId="{6001D044-E40B-4852-B032-1D61D0A3CDE7}" dt="2023-03-20T23:23:46.435" v="1908" actId="1076"/>
          <ac:picMkLst>
            <pc:docMk/>
            <pc:sldMk cId="783945333" sldId="360"/>
            <ac:picMk id="22" creationId="{62B2EC9D-81BB-4FDC-6C55-393A5DB52E90}"/>
          </ac:picMkLst>
        </pc:picChg>
      </pc:sldChg>
      <pc:sldChg chg="addSp modSp add mod ord">
        <pc:chgData name="Gongalla Vamsi Krishna" userId="4843a717-9dfd-4730-9d05-8cea187269f2" providerId="ADAL" clId="{6001D044-E40B-4852-B032-1D61D0A3CDE7}" dt="2023-03-24T14:06:30.249" v="3333"/>
        <pc:sldMkLst>
          <pc:docMk/>
          <pc:sldMk cId="2009967371" sldId="361"/>
        </pc:sldMkLst>
        <pc:spChg chg="add mod">
          <ac:chgData name="Gongalla Vamsi Krishna" userId="4843a717-9dfd-4730-9d05-8cea187269f2" providerId="ADAL" clId="{6001D044-E40B-4852-B032-1D61D0A3CDE7}" dt="2023-03-24T14:06:30.249" v="3333"/>
          <ac:spMkLst>
            <pc:docMk/>
            <pc:sldMk cId="2009967371" sldId="361"/>
            <ac:spMk id="3" creationId="{FED2D2F0-6141-B893-B07B-EBCDEB0A0995}"/>
          </ac:spMkLst>
        </pc:spChg>
        <pc:spChg chg="mod">
          <ac:chgData name="Gongalla Vamsi Krishna" userId="4843a717-9dfd-4730-9d05-8cea187269f2" providerId="ADAL" clId="{6001D044-E40B-4852-B032-1D61D0A3CDE7}" dt="2023-03-24T14:03:44.082" v="3313" actId="20577"/>
          <ac:spMkLst>
            <pc:docMk/>
            <pc:sldMk cId="2009967371" sldId="361"/>
            <ac:spMk id="6" creationId="{5345DB5B-947F-DBD5-B6EF-7EB6C337A31F}"/>
          </ac:spMkLst>
        </pc:spChg>
      </pc:sldChg>
      <pc:sldChg chg="addSp delSp modSp add mod ord modAnim">
        <pc:chgData name="Gongalla Vamsi Krishna" userId="4843a717-9dfd-4730-9d05-8cea187269f2" providerId="ADAL" clId="{6001D044-E40B-4852-B032-1D61D0A3CDE7}" dt="2023-03-26T17:19:53.653" v="16734" actId="12"/>
        <pc:sldMkLst>
          <pc:docMk/>
          <pc:sldMk cId="4063229497" sldId="362"/>
        </pc:sldMkLst>
        <pc:spChg chg="add mod">
          <ac:chgData name="Gongalla Vamsi Krishna" userId="4843a717-9dfd-4730-9d05-8cea187269f2" providerId="ADAL" clId="{6001D044-E40B-4852-B032-1D61D0A3CDE7}" dt="2023-03-26T17:19:49.949" v="16733" actId="12"/>
          <ac:spMkLst>
            <pc:docMk/>
            <pc:sldMk cId="4063229497" sldId="362"/>
            <ac:spMk id="3" creationId="{DE3775ED-1797-0BCA-35F3-5199803F8A32}"/>
          </ac:spMkLst>
        </pc:spChg>
        <pc:spChg chg="mod">
          <ac:chgData name="Gongalla Vamsi Krishna" userId="4843a717-9dfd-4730-9d05-8cea187269f2" providerId="ADAL" clId="{6001D044-E40B-4852-B032-1D61D0A3CDE7}" dt="2023-03-24T14:08:15.490" v="3352" actId="20577"/>
          <ac:spMkLst>
            <pc:docMk/>
            <pc:sldMk cId="4063229497" sldId="362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4T14:12:43.115" v="3373" actId="1076"/>
          <ac:spMkLst>
            <pc:docMk/>
            <pc:sldMk cId="4063229497" sldId="362"/>
            <ac:spMk id="7" creationId="{3DFB124E-4273-BBD9-48E1-4B6350B48364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9" creationId="{40EBC04F-AC03-24EB-CED4-325702E6AC92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10" creationId="{9C5EE058-EC9A-3935-C4BC-A5263D4A1EF5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12" creationId="{555E7DF4-D4F1-1821-26F4-42FA39FE278D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14" creationId="{F1DDFF3C-8CCD-D99E-3ECB-0724A3C023E8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16" creationId="{8E78F50E-67C1-4E83-0C9D-CAD7980BC692}"/>
          </ac:spMkLst>
        </pc:spChg>
        <pc:spChg chg="mod">
          <ac:chgData name="Gongalla Vamsi Krishna" userId="4843a717-9dfd-4730-9d05-8cea187269f2" providerId="ADAL" clId="{6001D044-E40B-4852-B032-1D61D0A3CDE7}" dt="2023-03-24T14:11:10.793" v="3360"/>
          <ac:spMkLst>
            <pc:docMk/>
            <pc:sldMk cId="4063229497" sldId="362"/>
            <ac:spMk id="17" creationId="{D757476A-88EE-79FE-516F-150B64C2D814}"/>
          </ac:spMkLst>
        </pc:spChg>
        <pc:spChg chg="add del mod">
          <ac:chgData name="Gongalla Vamsi Krishna" userId="4843a717-9dfd-4730-9d05-8cea187269f2" providerId="ADAL" clId="{6001D044-E40B-4852-B032-1D61D0A3CDE7}" dt="2023-03-24T14:36:15.926" v="3387"/>
          <ac:spMkLst>
            <pc:docMk/>
            <pc:sldMk cId="4063229497" sldId="362"/>
            <ac:spMk id="18" creationId="{D851B247-8E21-0B8C-9A78-D2EEB64B5CEE}"/>
          </ac:spMkLst>
        </pc:spChg>
        <pc:spChg chg="add del mod">
          <ac:chgData name="Gongalla Vamsi Krishna" userId="4843a717-9dfd-4730-9d05-8cea187269f2" providerId="ADAL" clId="{6001D044-E40B-4852-B032-1D61D0A3CDE7}" dt="2023-03-24T14:36:19.097" v="3388" actId="478"/>
          <ac:spMkLst>
            <pc:docMk/>
            <pc:sldMk cId="4063229497" sldId="362"/>
            <ac:spMk id="19" creationId="{DCAF2B75-654E-A621-35CC-26B26636E9C4}"/>
          </ac:spMkLst>
        </pc:spChg>
        <pc:spChg chg="add del mod">
          <ac:chgData name="Gongalla Vamsi Krishna" userId="4843a717-9dfd-4730-9d05-8cea187269f2" providerId="ADAL" clId="{6001D044-E40B-4852-B032-1D61D0A3CDE7}" dt="2023-03-24T14:36:11.136" v="3383" actId="478"/>
          <ac:spMkLst>
            <pc:docMk/>
            <pc:sldMk cId="4063229497" sldId="362"/>
            <ac:spMk id="20" creationId="{CA033BB4-CD6F-ECD4-5FDA-651A22F5865B}"/>
          </ac:spMkLst>
        </pc:spChg>
        <pc:spChg chg="add mod">
          <ac:chgData name="Gongalla Vamsi Krishna" userId="4843a717-9dfd-4730-9d05-8cea187269f2" providerId="ADAL" clId="{6001D044-E40B-4852-B032-1D61D0A3CDE7}" dt="2023-03-26T17:19:53.653" v="16734" actId="12"/>
          <ac:spMkLst>
            <pc:docMk/>
            <pc:sldMk cId="4063229497" sldId="362"/>
            <ac:spMk id="22" creationId="{A5074BF1-DD6D-9AF7-7868-45B41D4666B9}"/>
          </ac:spMkLst>
        </pc:spChg>
        <pc:spChg chg="add mod">
          <ac:chgData name="Gongalla Vamsi Krishna" userId="4843a717-9dfd-4730-9d05-8cea187269f2" providerId="ADAL" clId="{6001D044-E40B-4852-B032-1D61D0A3CDE7}" dt="2023-03-26T17:17:48.368" v="16720" actId="20577"/>
          <ac:spMkLst>
            <pc:docMk/>
            <pc:sldMk cId="4063229497" sldId="362"/>
            <ac:spMk id="28" creationId="{9968AC88-DEE8-1C10-1D92-E9E8F3D1FC05}"/>
          </ac:spMkLst>
        </pc:spChg>
        <pc:grpChg chg="add del mod">
          <ac:chgData name="Gongalla Vamsi Krishna" userId="4843a717-9dfd-4730-9d05-8cea187269f2" providerId="ADAL" clId="{6001D044-E40B-4852-B032-1D61D0A3CDE7}" dt="2023-03-24T14:36:08.458" v="3382" actId="478"/>
          <ac:grpSpMkLst>
            <pc:docMk/>
            <pc:sldMk cId="4063229497" sldId="362"/>
            <ac:grpSpMk id="8" creationId="{49E94367-2FD4-9338-09FF-B682DA1587D9}"/>
          </ac:grpSpMkLst>
        </pc:grpChg>
        <pc:grpChg chg="add del mod">
          <ac:chgData name="Gongalla Vamsi Krishna" userId="4843a717-9dfd-4730-9d05-8cea187269f2" providerId="ADAL" clId="{6001D044-E40B-4852-B032-1D61D0A3CDE7}" dt="2023-03-24T14:36:15.923" v="3385" actId="478"/>
          <ac:grpSpMkLst>
            <pc:docMk/>
            <pc:sldMk cId="4063229497" sldId="362"/>
            <ac:grpSpMk id="11" creationId="{AFCC6724-436D-5613-B39D-92DFB350A924}"/>
          </ac:grpSpMkLst>
        </pc:grpChg>
        <pc:grpChg chg="add del mod">
          <ac:chgData name="Gongalla Vamsi Krishna" userId="4843a717-9dfd-4730-9d05-8cea187269f2" providerId="ADAL" clId="{6001D044-E40B-4852-B032-1D61D0A3CDE7}" dt="2023-03-24T14:36:20.938" v="3389" actId="478"/>
          <ac:grpSpMkLst>
            <pc:docMk/>
            <pc:sldMk cId="4063229497" sldId="362"/>
            <ac:grpSpMk id="15" creationId="{ECF3DA48-4208-3CA1-62D3-C344CB6D381C}"/>
          </ac:grpSpMkLst>
        </pc:grpChg>
        <pc:picChg chg="add mod">
          <ac:chgData name="Gongalla Vamsi Krishna" userId="4843a717-9dfd-4730-9d05-8cea187269f2" providerId="ADAL" clId="{6001D044-E40B-4852-B032-1D61D0A3CDE7}" dt="2023-03-24T14:11:35.906" v="3363" actId="1076"/>
          <ac:picMkLst>
            <pc:docMk/>
            <pc:sldMk cId="4063229497" sldId="362"/>
            <ac:picMk id="5" creationId="{9329D697-D293-877E-6EDD-E08D2516A1DC}"/>
          </ac:picMkLst>
        </pc:picChg>
        <pc:picChg chg="add del mod">
          <ac:chgData name="Gongalla Vamsi Krishna" userId="4843a717-9dfd-4730-9d05-8cea187269f2" providerId="ADAL" clId="{6001D044-E40B-4852-B032-1D61D0A3CDE7}" dt="2023-03-25T23:24:27.995" v="14596" actId="478"/>
          <ac:picMkLst>
            <pc:docMk/>
            <pc:sldMk cId="4063229497" sldId="362"/>
            <ac:picMk id="24" creationId="{FCF0685F-61C5-308C-C015-9931148F7AE8}"/>
          </ac:picMkLst>
        </pc:picChg>
        <pc:picChg chg="add mod">
          <ac:chgData name="Gongalla Vamsi Krishna" userId="4843a717-9dfd-4730-9d05-8cea187269f2" providerId="ADAL" clId="{6001D044-E40B-4852-B032-1D61D0A3CDE7}" dt="2023-03-25T23:24:33.189" v="14597" actId="1076"/>
          <ac:picMkLst>
            <pc:docMk/>
            <pc:sldMk cId="4063229497" sldId="362"/>
            <ac:picMk id="26" creationId="{417AD178-AB2E-695A-1A3D-B57035A1A7B2}"/>
          </ac:picMkLst>
        </pc:picChg>
      </pc:sldChg>
      <pc:sldChg chg="addSp delSp modSp add mod ord modAnim">
        <pc:chgData name="Gongalla Vamsi Krishna" userId="4843a717-9dfd-4730-9d05-8cea187269f2" providerId="ADAL" clId="{6001D044-E40B-4852-B032-1D61D0A3CDE7}" dt="2023-03-26T19:17:36.466" v="17151" actId="1076"/>
        <pc:sldMkLst>
          <pc:docMk/>
          <pc:sldMk cId="829926881" sldId="363"/>
        </pc:sldMkLst>
        <pc:spChg chg="add del">
          <ac:chgData name="Gongalla Vamsi Krishna" userId="4843a717-9dfd-4730-9d05-8cea187269f2" providerId="ADAL" clId="{6001D044-E40B-4852-B032-1D61D0A3CDE7}" dt="2023-03-24T17:27:25.616" v="4241" actId="22"/>
          <ac:spMkLst>
            <pc:docMk/>
            <pc:sldMk cId="829926881" sldId="363"/>
            <ac:spMk id="3" creationId="{7AA965C7-D615-54C8-6857-A405046D0F5D}"/>
          </ac:spMkLst>
        </pc:spChg>
        <pc:spChg chg="mod">
          <ac:chgData name="Gongalla Vamsi Krishna" userId="4843a717-9dfd-4730-9d05-8cea187269f2" providerId="ADAL" clId="{6001D044-E40B-4852-B032-1D61D0A3CDE7}" dt="2023-03-26T17:24:26.136" v="16795" actId="20577"/>
          <ac:spMkLst>
            <pc:docMk/>
            <pc:sldMk cId="829926881" sldId="363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6T17:26:50.674" v="16849"/>
          <ac:spMkLst>
            <pc:docMk/>
            <pc:sldMk cId="829926881" sldId="363"/>
            <ac:spMk id="7" creationId="{4A25D0FF-A688-EAE0-2391-57F7FD883BEA}"/>
          </ac:spMkLst>
        </pc:spChg>
        <pc:spChg chg="add mod">
          <ac:chgData name="Gongalla Vamsi Krishna" userId="4843a717-9dfd-4730-9d05-8cea187269f2" providerId="ADAL" clId="{6001D044-E40B-4852-B032-1D61D0A3CDE7}" dt="2023-03-26T17:27:12.368" v="16851" actId="20577"/>
          <ac:spMkLst>
            <pc:docMk/>
            <pc:sldMk cId="829926881" sldId="363"/>
            <ac:spMk id="9" creationId="{9677B075-A727-B730-6B96-1F8F7F3B76F6}"/>
          </ac:spMkLst>
        </pc:spChg>
        <pc:spChg chg="mod">
          <ac:chgData name="Gongalla Vamsi Krishna" userId="4843a717-9dfd-4730-9d05-8cea187269f2" providerId="ADAL" clId="{6001D044-E40B-4852-B032-1D61D0A3CDE7}" dt="2023-03-26T17:32:01.520" v="16852"/>
          <ac:spMkLst>
            <pc:docMk/>
            <pc:sldMk cId="829926881" sldId="363"/>
            <ac:spMk id="11" creationId="{5AB935A5-4515-2C2B-636A-EA8A2E8DF6F8}"/>
          </ac:spMkLst>
        </pc:spChg>
        <pc:spChg chg="mod">
          <ac:chgData name="Gongalla Vamsi Krishna" userId="4843a717-9dfd-4730-9d05-8cea187269f2" providerId="ADAL" clId="{6001D044-E40B-4852-B032-1D61D0A3CDE7}" dt="2023-03-26T17:32:01.520" v="16852"/>
          <ac:spMkLst>
            <pc:docMk/>
            <pc:sldMk cId="829926881" sldId="363"/>
            <ac:spMk id="12" creationId="{C996C49E-2822-DF77-C379-D3EBDB9A75A0}"/>
          </ac:spMkLst>
        </pc:spChg>
        <pc:spChg chg="mod">
          <ac:chgData name="Gongalla Vamsi Krishna" userId="4843a717-9dfd-4730-9d05-8cea187269f2" providerId="ADAL" clId="{6001D044-E40B-4852-B032-1D61D0A3CDE7}" dt="2023-03-26T18:46:51.892" v="16940" actId="1076"/>
          <ac:spMkLst>
            <pc:docMk/>
            <pc:sldMk cId="829926881" sldId="363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6001D044-E40B-4852-B032-1D61D0A3CDE7}" dt="2023-03-26T17:32:23.156" v="16856"/>
          <ac:spMkLst>
            <pc:docMk/>
            <pc:sldMk cId="829926881" sldId="363"/>
            <ac:spMk id="15" creationId="{A9F64621-F53F-53CC-4F2A-16C2501E2A0A}"/>
          </ac:spMkLst>
        </pc:spChg>
        <pc:spChg chg="mod">
          <ac:chgData name="Gongalla Vamsi Krishna" userId="4843a717-9dfd-4730-9d05-8cea187269f2" providerId="ADAL" clId="{6001D044-E40B-4852-B032-1D61D0A3CDE7}" dt="2023-03-26T17:32:23.156" v="16856"/>
          <ac:spMkLst>
            <pc:docMk/>
            <pc:sldMk cId="829926881" sldId="363"/>
            <ac:spMk id="16" creationId="{E321D040-5162-E084-5D06-DC8F4213C12E}"/>
          </ac:spMkLst>
        </pc:spChg>
        <pc:spChg chg="add del mod topLvl">
          <ac:chgData name="Gongalla Vamsi Krishna" userId="4843a717-9dfd-4730-9d05-8cea187269f2" providerId="ADAL" clId="{6001D044-E40B-4852-B032-1D61D0A3CDE7}" dt="2023-03-26T18:46:48.508" v="16937" actId="478"/>
          <ac:spMkLst>
            <pc:docMk/>
            <pc:sldMk cId="829926881" sldId="363"/>
            <ac:spMk id="18" creationId="{4DFCBD45-83AF-3D4E-1203-C39B572EA45E}"/>
          </ac:spMkLst>
        </pc:spChg>
        <pc:spChg chg="mod topLvl">
          <ac:chgData name="Gongalla Vamsi Krishna" userId="4843a717-9dfd-4730-9d05-8cea187269f2" providerId="ADAL" clId="{6001D044-E40B-4852-B032-1D61D0A3CDE7}" dt="2023-03-26T18:46:50.801" v="16938" actId="1076"/>
          <ac:spMkLst>
            <pc:docMk/>
            <pc:sldMk cId="829926881" sldId="363"/>
            <ac:spMk id="19" creationId="{474DD9E2-D619-C057-33D8-912B3B30ABAE}"/>
          </ac:spMkLst>
        </pc:spChg>
        <pc:spChg chg="mod">
          <ac:chgData name="Gongalla Vamsi Krishna" userId="4843a717-9dfd-4730-9d05-8cea187269f2" providerId="ADAL" clId="{6001D044-E40B-4852-B032-1D61D0A3CDE7}" dt="2023-03-26T17:32:23.156" v="16856"/>
          <ac:spMkLst>
            <pc:docMk/>
            <pc:sldMk cId="829926881" sldId="363"/>
            <ac:spMk id="21" creationId="{EFAA50B8-93EE-D6DA-4630-EBF4D608662B}"/>
          </ac:spMkLst>
        </pc:spChg>
        <pc:spChg chg="mod">
          <ac:chgData name="Gongalla Vamsi Krishna" userId="4843a717-9dfd-4730-9d05-8cea187269f2" providerId="ADAL" clId="{6001D044-E40B-4852-B032-1D61D0A3CDE7}" dt="2023-03-26T17:32:23.156" v="16856"/>
          <ac:spMkLst>
            <pc:docMk/>
            <pc:sldMk cId="829926881" sldId="363"/>
            <ac:spMk id="22" creationId="{AB16E0C4-FF51-1349-07F7-D5B90D9E344F}"/>
          </ac:spMkLst>
        </pc:spChg>
        <pc:spChg chg="del mod">
          <ac:chgData name="Gongalla Vamsi Krishna" userId="4843a717-9dfd-4730-9d05-8cea187269f2" providerId="ADAL" clId="{6001D044-E40B-4852-B032-1D61D0A3CDE7}" dt="2023-03-26T17:33:41.185" v="16865" actId="478"/>
          <ac:spMkLst>
            <pc:docMk/>
            <pc:sldMk cId="829926881" sldId="363"/>
            <ac:spMk id="24" creationId="{C641752A-E719-CD89-F828-AF47D15C0115}"/>
          </ac:spMkLst>
        </pc:spChg>
        <pc:spChg chg="del mod topLvl">
          <ac:chgData name="Gongalla Vamsi Krishna" userId="4843a717-9dfd-4730-9d05-8cea187269f2" providerId="ADAL" clId="{6001D044-E40B-4852-B032-1D61D0A3CDE7}" dt="2023-03-26T17:33:42.899" v="16866" actId="478"/>
          <ac:spMkLst>
            <pc:docMk/>
            <pc:sldMk cId="829926881" sldId="363"/>
            <ac:spMk id="25" creationId="{403E15AD-8828-B42C-48D0-B25E3E555BB3}"/>
          </ac:spMkLst>
        </pc:spChg>
        <pc:spChg chg="add del mod topLvl">
          <ac:chgData name="Gongalla Vamsi Krishna" userId="4843a717-9dfd-4730-9d05-8cea187269f2" providerId="ADAL" clId="{6001D044-E40B-4852-B032-1D61D0A3CDE7}" dt="2023-03-26T18:53:16.995" v="17033" actId="478"/>
          <ac:spMkLst>
            <pc:docMk/>
            <pc:sldMk cId="829926881" sldId="363"/>
            <ac:spMk id="26" creationId="{4C600E4B-CFAC-EB15-8065-142CE2A7CF04}"/>
          </ac:spMkLst>
        </pc:spChg>
        <pc:spChg chg="del mod">
          <ac:chgData name="Gongalla Vamsi Krishna" userId="4843a717-9dfd-4730-9d05-8cea187269f2" providerId="ADAL" clId="{6001D044-E40B-4852-B032-1D61D0A3CDE7}" dt="2023-03-26T17:33:35.087" v="16864" actId="478"/>
          <ac:spMkLst>
            <pc:docMk/>
            <pc:sldMk cId="829926881" sldId="363"/>
            <ac:spMk id="27" creationId="{689FE314-4013-B006-30F8-ABD1AA7853DA}"/>
          </ac:spMkLst>
        </pc:spChg>
        <pc:spChg chg="add del mod">
          <ac:chgData name="Gongalla Vamsi Krishna" userId="4843a717-9dfd-4730-9d05-8cea187269f2" providerId="ADAL" clId="{6001D044-E40B-4852-B032-1D61D0A3CDE7}" dt="2023-03-26T18:53:16.144" v="17032" actId="478"/>
          <ac:spMkLst>
            <pc:docMk/>
            <pc:sldMk cId="829926881" sldId="363"/>
            <ac:spMk id="28" creationId="{8DE4340B-F0B9-F1D2-BDC5-CB0CC36E296C}"/>
          </ac:spMkLst>
        </pc:spChg>
        <pc:spChg chg="add del mod">
          <ac:chgData name="Gongalla Vamsi Krishna" userId="4843a717-9dfd-4730-9d05-8cea187269f2" providerId="ADAL" clId="{6001D044-E40B-4852-B032-1D61D0A3CDE7}" dt="2023-03-26T18:53:13.087" v="17029" actId="478"/>
          <ac:spMkLst>
            <pc:docMk/>
            <pc:sldMk cId="829926881" sldId="363"/>
            <ac:spMk id="29" creationId="{46C38710-B626-533A-AF49-66463AE50D95}"/>
          </ac:spMkLst>
        </pc:spChg>
        <pc:spChg chg="mod">
          <ac:chgData name="Gongalla Vamsi Krishna" userId="4843a717-9dfd-4730-9d05-8cea187269f2" providerId="ADAL" clId="{6001D044-E40B-4852-B032-1D61D0A3CDE7}" dt="2023-03-26T17:34:29.962" v="16873"/>
          <ac:spMkLst>
            <pc:docMk/>
            <pc:sldMk cId="829926881" sldId="363"/>
            <ac:spMk id="31" creationId="{06967F3E-3D92-CEF4-D03C-4927F90C63D9}"/>
          </ac:spMkLst>
        </pc:spChg>
        <pc:spChg chg="mod">
          <ac:chgData name="Gongalla Vamsi Krishna" userId="4843a717-9dfd-4730-9d05-8cea187269f2" providerId="ADAL" clId="{6001D044-E40B-4852-B032-1D61D0A3CDE7}" dt="2023-03-26T17:34:29.962" v="16873"/>
          <ac:spMkLst>
            <pc:docMk/>
            <pc:sldMk cId="829926881" sldId="363"/>
            <ac:spMk id="32" creationId="{7579A320-E66D-70A5-07AA-0F1DB392BAA1}"/>
          </ac:spMkLst>
        </pc:spChg>
        <pc:spChg chg="mod">
          <ac:chgData name="Gongalla Vamsi Krishna" userId="4843a717-9dfd-4730-9d05-8cea187269f2" providerId="ADAL" clId="{6001D044-E40B-4852-B032-1D61D0A3CDE7}" dt="2023-03-26T17:34:29.962" v="16873"/>
          <ac:spMkLst>
            <pc:docMk/>
            <pc:sldMk cId="829926881" sldId="363"/>
            <ac:spMk id="33" creationId="{75D6D3E6-A811-4560-2C83-E5A98EEB5CB6}"/>
          </ac:spMkLst>
        </pc:spChg>
        <pc:spChg chg="mod">
          <ac:chgData name="Gongalla Vamsi Krishna" userId="4843a717-9dfd-4730-9d05-8cea187269f2" providerId="ADAL" clId="{6001D044-E40B-4852-B032-1D61D0A3CDE7}" dt="2023-03-26T17:34:29.962" v="16873"/>
          <ac:spMkLst>
            <pc:docMk/>
            <pc:sldMk cId="829926881" sldId="363"/>
            <ac:spMk id="34" creationId="{FC90D9A5-E4A0-E253-BE5F-0B227C121D5F}"/>
          </ac:spMkLst>
        </pc:spChg>
        <pc:spChg chg="del mod">
          <ac:chgData name="Gongalla Vamsi Krishna" userId="4843a717-9dfd-4730-9d05-8cea187269f2" providerId="ADAL" clId="{6001D044-E40B-4852-B032-1D61D0A3CDE7}" dt="2023-03-26T18:41:35.871" v="16900" actId="478"/>
          <ac:spMkLst>
            <pc:docMk/>
            <pc:sldMk cId="829926881" sldId="363"/>
            <ac:spMk id="37" creationId="{EC5AFF9F-576C-BFD6-0539-8FAD1F9E259E}"/>
          </ac:spMkLst>
        </pc:spChg>
        <pc:spChg chg="mod">
          <ac:chgData name="Gongalla Vamsi Krishna" userId="4843a717-9dfd-4730-9d05-8cea187269f2" providerId="ADAL" clId="{6001D044-E40B-4852-B032-1D61D0A3CDE7}" dt="2023-03-26T18:40:41.080" v="16886" actId="207"/>
          <ac:spMkLst>
            <pc:docMk/>
            <pc:sldMk cId="829926881" sldId="363"/>
            <ac:spMk id="38" creationId="{4E9A1B1F-3570-ADF6-F676-3864A568C230}"/>
          </ac:spMkLst>
        </pc:spChg>
        <pc:spChg chg="mod">
          <ac:chgData name="Gongalla Vamsi Krishna" userId="4843a717-9dfd-4730-9d05-8cea187269f2" providerId="ADAL" clId="{6001D044-E40B-4852-B032-1D61D0A3CDE7}" dt="2023-03-26T18:41:06.363" v="16892" actId="207"/>
          <ac:spMkLst>
            <pc:docMk/>
            <pc:sldMk cId="829926881" sldId="363"/>
            <ac:spMk id="39" creationId="{D9CBD150-D566-2123-BF01-E096831A37E9}"/>
          </ac:spMkLst>
        </pc:spChg>
        <pc:spChg chg="del mod">
          <ac:chgData name="Gongalla Vamsi Krishna" userId="4843a717-9dfd-4730-9d05-8cea187269f2" providerId="ADAL" clId="{6001D044-E40B-4852-B032-1D61D0A3CDE7}" dt="2023-03-26T18:41:33.466" v="16899" actId="478"/>
          <ac:spMkLst>
            <pc:docMk/>
            <pc:sldMk cId="829926881" sldId="363"/>
            <ac:spMk id="40" creationId="{048A4C69-1BFC-8A28-09EA-402B2281ECCD}"/>
          </ac:spMkLst>
        </pc:spChg>
        <pc:spChg chg="add del mod">
          <ac:chgData name="Gongalla Vamsi Krishna" userId="4843a717-9dfd-4730-9d05-8cea187269f2" providerId="ADAL" clId="{6001D044-E40B-4852-B032-1D61D0A3CDE7}" dt="2023-03-26T18:53:15.548" v="17031" actId="478"/>
          <ac:spMkLst>
            <pc:docMk/>
            <pc:sldMk cId="829926881" sldId="363"/>
            <ac:spMk id="41" creationId="{4A9E81E4-FACE-F644-0E85-3C32A577D56D}"/>
          </ac:spMkLst>
        </pc:spChg>
        <pc:grpChg chg="add del mod">
          <ac:chgData name="Gongalla Vamsi Krishna" userId="4843a717-9dfd-4730-9d05-8cea187269f2" providerId="ADAL" clId="{6001D044-E40B-4852-B032-1D61D0A3CDE7}" dt="2023-03-26T18:46:59.873" v="16943" actId="21"/>
          <ac:grpSpMkLst>
            <pc:docMk/>
            <pc:sldMk cId="829926881" sldId="363"/>
            <ac:grpSpMk id="10" creationId="{12C0EFC6-1981-433D-B80D-8FE64396B145}"/>
          </ac:grpSpMkLst>
        </pc:grpChg>
        <pc:grpChg chg="add del mod">
          <ac:chgData name="Gongalla Vamsi Krishna" userId="4843a717-9dfd-4730-9d05-8cea187269f2" providerId="ADAL" clId="{6001D044-E40B-4852-B032-1D61D0A3CDE7}" dt="2023-03-26T18:53:10.584" v="17026" actId="478"/>
          <ac:grpSpMkLst>
            <pc:docMk/>
            <pc:sldMk cId="829926881" sldId="363"/>
            <ac:grpSpMk id="14" creationId="{13436B0D-65D8-7DD0-FC2E-9C67CD8CF5A7}"/>
          </ac:grpSpMkLst>
        </pc:grpChg>
        <pc:grpChg chg="add del mod">
          <ac:chgData name="Gongalla Vamsi Krishna" userId="4843a717-9dfd-4730-9d05-8cea187269f2" providerId="ADAL" clId="{6001D044-E40B-4852-B032-1D61D0A3CDE7}" dt="2023-03-26T18:53:11.498" v="17027" actId="478"/>
          <ac:grpSpMkLst>
            <pc:docMk/>
            <pc:sldMk cId="829926881" sldId="363"/>
            <ac:grpSpMk id="17" creationId="{7B78A0AD-E3BD-CEA4-BA3D-F15151856A4A}"/>
          </ac:grpSpMkLst>
        </pc:grpChg>
        <pc:grpChg chg="add del mod">
          <ac:chgData name="Gongalla Vamsi Krishna" userId="4843a717-9dfd-4730-9d05-8cea187269f2" providerId="ADAL" clId="{6001D044-E40B-4852-B032-1D61D0A3CDE7}" dt="2023-03-26T18:53:12.167" v="17028" actId="478"/>
          <ac:grpSpMkLst>
            <pc:docMk/>
            <pc:sldMk cId="829926881" sldId="363"/>
            <ac:grpSpMk id="20" creationId="{A253EBF6-C876-3161-6DA7-227D6FA19D0C}"/>
          </ac:grpSpMkLst>
        </pc:grpChg>
        <pc:grpChg chg="add del mod">
          <ac:chgData name="Gongalla Vamsi Krishna" userId="4843a717-9dfd-4730-9d05-8cea187269f2" providerId="ADAL" clId="{6001D044-E40B-4852-B032-1D61D0A3CDE7}" dt="2023-03-26T17:33:42.899" v="16866" actId="478"/>
          <ac:grpSpMkLst>
            <pc:docMk/>
            <pc:sldMk cId="829926881" sldId="363"/>
            <ac:grpSpMk id="23" creationId="{8A323960-941B-6B6F-0854-60519B11D2CD}"/>
          </ac:grpSpMkLst>
        </pc:grpChg>
        <pc:grpChg chg="add del mod">
          <ac:chgData name="Gongalla Vamsi Krishna" userId="4843a717-9dfd-4730-9d05-8cea187269f2" providerId="ADAL" clId="{6001D044-E40B-4852-B032-1D61D0A3CDE7}" dt="2023-03-26T18:41:26.593" v="16896" actId="478"/>
          <ac:grpSpMkLst>
            <pc:docMk/>
            <pc:sldMk cId="829926881" sldId="363"/>
            <ac:grpSpMk id="30" creationId="{218CA88E-3B79-75DE-EBA7-4838C63AEC99}"/>
          </ac:grpSpMkLst>
        </pc:grpChg>
        <pc:grpChg chg="add del mod">
          <ac:chgData name="Gongalla Vamsi Krishna" userId="4843a717-9dfd-4730-9d05-8cea187269f2" providerId="ADAL" clId="{6001D044-E40B-4852-B032-1D61D0A3CDE7}" dt="2023-03-26T18:53:14.234" v="17030" actId="478"/>
          <ac:grpSpMkLst>
            <pc:docMk/>
            <pc:sldMk cId="829926881" sldId="363"/>
            <ac:grpSpMk id="35" creationId="{5FDCD433-4F50-04F2-C5FB-9D807A5A3FBA}"/>
          </ac:grpSpMkLst>
        </pc:grpChg>
        <pc:picChg chg="add mod">
          <ac:chgData name="Gongalla Vamsi Krishna" userId="4843a717-9dfd-4730-9d05-8cea187269f2" providerId="ADAL" clId="{6001D044-E40B-4852-B032-1D61D0A3CDE7}" dt="2023-03-26T19:17:22.560" v="17147" actId="1076"/>
          <ac:picMkLst>
            <pc:docMk/>
            <pc:sldMk cId="829926881" sldId="363"/>
            <ac:picMk id="43" creationId="{F3457188-490F-B1FA-FFFF-34E4D365268A}"/>
          </ac:picMkLst>
        </pc:picChg>
        <pc:picChg chg="add mod">
          <ac:chgData name="Gongalla Vamsi Krishna" userId="4843a717-9dfd-4730-9d05-8cea187269f2" providerId="ADAL" clId="{6001D044-E40B-4852-B032-1D61D0A3CDE7}" dt="2023-03-26T19:17:26.433" v="17149" actId="1076"/>
          <ac:picMkLst>
            <pc:docMk/>
            <pc:sldMk cId="829926881" sldId="363"/>
            <ac:picMk id="44" creationId="{57488367-3827-B9AC-75DF-E8C4891FF675}"/>
          </ac:picMkLst>
        </pc:picChg>
        <pc:picChg chg="add mod">
          <ac:chgData name="Gongalla Vamsi Krishna" userId="4843a717-9dfd-4730-9d05-8cea187269f2" providerId="ADAL" clId="{6001D044-E40B-4852-B032-1D61D0A3CDE7}" dt="2023-03-26T19:17:24.930" v="17148" actId="1076"/>
          <ac:picMkLst>
            <pc:docMk/>
            <pc:sldMk cId="829926881" sldId="363"/>
            <ac:picMk id="46" creationId="{E2FAE47A-29FF-B41E-CC74-AA391C701B57}"/>
          </ac:picMkLst>
        </pc:picChg>
        <pc:picChg chg="add mod">
          <ac:chgData name="Gongalla Vamsi Krishna" userId="4843a717-9dfd-4730-9d05-8cea187269f2" providerId="ADAL" clId="{6001D044-E40B-4852-B032-1D61D0A3CDE7}" dt="2023-03-26T19:17:36.466" v="17151" actId="1076"/>
          <ac:picMkLst>
            <pc:docMk/>
            <pc:sldMk cId="829926881" sldId="363"/>
            <ac:picMk id="48" creationId="{B76BCF66-3E97-481B-E1DA-4CCED7DBA61E}"/>
          </ac:picMkLst>
        </pc:picChg>
      </pc:sldChg>
      <pc:sldChg chg="addSp delSp modSp add mod modShow">
        <pc:chgData name="Gongalla Vamsi Krishna" userId="4843a717-9dfd-4730-9d05-8cea187269f2" providerId="ADAL" clId="{6001D044-E40B-4852-B032-1D61D0A3CDE7}" dt="2023-03-26T19:22:14.002" v="17152" actId="729"/>
        <pc:sldMkLst>
          <pc:docMk/>
          <pc:sldMk cId="1665343713" sldId="364"/>
        </pc:sldMkLst>
        <pc:spChg chg="add del mod">
          <ac:chgData name="Gongalla Vamsi Krishna" userId="4843a717-9dfd-4730-9d05-8cea187269f2" providerId="ADAL" clId="{6001D044-E40B-4852-B032-1D61D0A3CDE7}" dt="2023-03-24T21:52:01.770" v="7998" actId="478"/>
          <ac:spMkLst>
            <pc:docMk/>
            <pc:sldMk cId="1665343713" sldId="364"/>
            <ac:spMk id="3" creationId="{695F3047-618F-4E40-4F31-B3EA727AED10}"/>
          </ac:spMkLst>
        </pc:spChg>
        <pc:spChg chg="mod">
          <ac:chgData name="Gongalla Vamsi Krishna" userId="4843a717-9dfd-4730-9d05-8cea187269f2" providerId="ADAL" clId="{6001D044-E40B-4852-B032-1D61D0A3CDE7}" dt="2023-03-24T21:47:19.790" v="7843" actId="20577"/>
          <ac:spMkLst>
            <pc:docMk/>
            <pc:sldMk cId="1665343713" sldId="364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4T21:53:16.215" v="8012" actId="1076"/>
          <ac:spMkLst>
            <pc:docMk/>
            <pc:sldMk cId="1665343713" sldId="364"/>
            <ac:spMk id="7" creationId="{4441600D-B9A2-479B-4FB0-6D267E6952F9}"/>
          </ac:spMkLst>
        </pc:spChg>
        <pc:spChg chg="add mod">
          <ac:chgData name="Gongalla Vamsi Krishna" userId="4843a717-9dfd-4730-9d05-8cea187269f2" providerId="ADAL" clId="{6001D044-E40B-4852-B032-1D61D0A3CDE7}" dt="2023-03-24T21:55:16.719" v="8023" actId="20577"/>
          <ac:spMkLst>
            <pc:docMk/>
            <pc:sldMk cId="1665343713" sldId="364"/>
            <ac:spMk id="9" creationId="{00F08125-A328-167C-F8F4-54BB29E31734}"/>
          </ac:spMkLst>
        </pc:spChg>
        <pc:spChg chg="add mod">
          <ac:chgData name="Gongalla Vamsi Krishna" userId="4843a717-9dfd-4730-9d05-8cea187269f2" providerId="ADAL" clId="{6001D044-E40B-4852-B032-1D61D0A3CDE7}" dt="2023-03-24T22:07:54.384" v="8028" actId="1076"/>
          <ac:spMkLst>
            <pc:docMk/>
            <pc:sldMk cId="1665343713" sldId="364"/>
            <ac:spMk id="11" creationId="{4CE85E5E-77E7-F953-2722-5423B6896DAF}"/>
          </ac:spMkLst>
        </pc:spChg>
        <pc:spChg chg="mod">
          <ac:chgData name="Gongalla Vamsi Krishna" userId="4843a717-9dfd-4730-9d05-8cea187269f2" providerId="ADAL" clId="{6001D044-E40B-4852-B032-1D61D0A3CDE7}" dt="2023-03-24T21:54:16.233" v="8014" actId="1076"/>
          <ac:spMkLst>
            <pc:docMk/>
            <pc:sldMk cId="1665343713" sldId="364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4T22:10:37.961" v="8062" actId="14100"/>
          <ac:spMkLst>
            <pc:docMk/>
            <pc:sldMk cId="1665343713" sldId="364"/>
            <ac:spMk id="14" creationId="{D530E528-F66A-947E-3977-97259206943B}"/>
          </ac:spMkLst>
        </pc:spChg>
        <pc:spChg chg="add mod">
          <ac:chgData name="Gongalla Vamsi Krishna" userId="4843a717-9dfd-4730-9d05-8cea187269f2" providerId="ADAL" clId="{6001D044-E40B-4852-B032-1D61D0A3CDE7}" dt="2023-03-24T22:11:14.422" v="8083" actId="20577"/>
          <ac:spMkLst>
            <pc:docMk/>
            <pc:sldMk cId="1665343713" sldId="364"/>
            <ac:spMk id="16" creationId="{9170DACB-60A8-6AD8-8165-2DAEF91F1877}"/>
          </ac:spMkLst>
        </pc:spChg>
      </pc:sldChg>
      <pc:sldChg chg="addSp modSp add mod modAnim">
        <pc:chgData name="Gongalla Vamsi Krishna" userId="4843a717-9dfd-4730-9d05-8cea187269f2" providerId="ADAL" clId="{6001D044-E40B-4852-B032-1D61D0A3CDE7}" dt="2023-03-26T19:31:01.037" v="17725"/>
        <pc:sldMkLst>
          <pc:docMk/>
          <pc:sldMk cId="3425410914" sldId="365"/>
        </pc:sldMkLst>
        <pc:spChg chg="add mod">
          <ac:chgData name="Gongalla Vamsi Krishna" userId="4843a717-9dfd-4730-9d05-8cea187269f2" providerId="ADAL" clId="{6001D044-E40B-4852-B032-1D61D0A3CDE7}" dt="2023-03-26T19:30:31.067" v="17720" actId="20577"/>
          <ac:spMkLst>
            <pc:docMk/>
            <pc:sldMk cId="3425410914" sldId="365"/>
            <ac:spMk id="3" creationId="{5A5521D8-B230-E93E-B39B-406C0BC41531}"/>
          </ac:spMkLst>
        </pc:spChg>
        <pc:spChg chg="mod">
          <ac:chgData name="Gongalla Vamsi Krishna" userId="4843a717-9dfd-4730-9d05-8cea187269f2" providerId="ADAL" clId="{6001D044-E40B-4852-B032-1D61D0A3CDE7}" dt="2023-03-26T19:22:40.386" v="17154" actId="20577"/>
          <ac:spMkLst>
            <pc:docMk/>
            <pc:sldMk cId="3425410914" sldId="365"/>
            <ac:spMk id="6" creationId="{5345DB5B-947F-DBD5-B6EF-7EB6C337A31F}"/>
          </ac:spMkLst>
        </pc:spChg>
      </pc:sldChg>
      <pc:sldChg chg="addSp modSp add mod modAnim">
        <pc:chgData name="Gongalla Vamsi Krishna" userId="4843a717-9dfd-4730-9d05-8cea187269f2" providerId="ADAL" clId="{6001D044-E40B-4852-B032-1D61D0A3CDE7}" dt="2023-03-26T19:32:02.009" v="17729"/>
        <pc:sldMkLst>
          <pc:docMk/>
          <pc:sldMk cId="3334908748" sldId="366"/>
        </pc:sldMkLst>
        <pc:spChg chg="add mod">
          <ac:chgData name="Gongalla Vamsi Krishna" userId="4843a717-9dfd-4730-9d05-8cea187269f2" providerId="ADAL" clId="{6001D044-E40B-4852-B032-1D61D0A3CDE7}" dt="2023-03-24T23:32:06.518" v="8314" actId="20577"/>
          <ac:spMkLst>
            <pc:docMk/>
            <pc:sldMk cId="3334908748" sldId="366"/>
            <ac:spMk id="3" creationId="{670A6229-6C4E-8EF0-B9C2-79F9FBF245BE}"/>
          </ac:spMkLst>
        </pc:spChg>
        <pc:spChg chg="mod">
          <ac:chgData name="Gongalla Vamsi Krishna" userId="4843a717-9dfd-4730-9d05-8cea187269f2" providerId="ADAL" clId="{6001D044-E40B-4852-B032-1D61D0A3CDE7}" dt="2023-03-24T21:47:39.527" v="7865" actId="20577"/>
          <ac:spMkLst>
            <pc:docMk/>
            <pc:sldMk cId="3334908748" sldId="366"/>
            <ac:spMk id="6" creationId="{5345DB5B-947F-DBD5-B6EF-7EB6C337A31F}"/>
          </ac:spMkLst>
        </pc:spChg>
      </pc:sldChg>
      <pc:sldChg chg="addSp delSp modSp add del mod">
        <pc:chgData name="Gongalla Vamsi Krishna" userId="4843a717-9dfd-4730-9d05-8cea187269f2" providerId="ADAL" clId="{6001D044-E40B-4852-B032-1D61D0A3CDE7}" dt="2023-03-25T12:02:37.076" v="10067" actId="2696"/>
        <pc:sldMkLst>
          <pc:docMk/>
          <pc:sldMk cId="3583137521" sldId="367"/>
        </pc:sldMkLst>
        <pc:spChg chg="mod">
          <ac:chgData name="Gongalla Vamsi Krishna" userId="4843a717-9dfd-4730-9d05-8cea187269f2" providerId="ADAL" clId="{6001D044-E40B-4852-B032-1D61D0A3CDE7}" dt="2023-03-24T23:32:21.221" v="8333" actId="20577"/>
          <ac:spMkLst>
            <pc:docMk/>
            <pc:sldMk cId="3583137521" sldId="367"/>
            <ac:spMk id="6" creationId="{5345DB5B-947F-DBD5-B6EF-7EB6C337A31F}"/>
          </ac:spMkLst>
        </pc:spChg>
        <pc:picChg chg="add del mod">
          <ac:chgData name="Gongalla Vamsi Krishna" userId="4843a717-9dfd-4730-9d05-8cea187269f2" providerId="ADAL" clId="{6001D044-E40B-4852-B032-1D61D0A3CDE7}" dt="2023-03-25T11:49:24.282" v="9832" actId="1076"/>
          <ac:picMkLst>
            <pc:docMk/>
            <pc:sldMk cId="3583137521" sldId="367"/>
            <ac:picMk id="2" creationId="{BAFEAA90-8A40-232C-901D-E37A407E5201}"/>
          </ac:picMkLst>
        </pc:picChg>
      </pc:sldChg>
      <pc:sldChg chg="addSp modSp add del mod ord">
        <pc:chgData name="Gongalla Vamsi Krishna" userId="4843a717-9dfd-4730-9d05-8cea187269f2" providerId="ADAL" clId="{6001D044-E40B-4852-B032-1D61D0A3CDE7}" dt="2023-03-24T23:33:17.781" v="8340" actId="2696"/>
        <pc:sldMkLst>
          <pc:docMk/>
          <pc:sldMk cId="280451943" sldId="368"/>
        </pc:sldMkLst>
        <pc:spChg chg="add mod">
          <ac:chgData name="Gongalla Vamsi Krishna" userId="4843a717-9dfd-4730-9d05-8cea187269f2" providerId="ADAL" clId="{6001D044-E40B-4852-B032-1D61D0A3CDE7}" dt="2023-03-24T15:39:09.194" v="4225" actId="14100"/>
          <ac:spMkLst>
            <pc:docMk/>
            <pc:sldMk cId="280451943" sldId="368"/>
            <ac:spMk id="3" creationId="{125725A9-4045-8D8F-17B7-AD8EAC30BFEA}"/>
          </ac:spMkLst>
        </pc:spChg>
        <pc:spChg chg="mod">
          <ac:chgData name="Gongalla Vamsi Krishna" userId="4843a717-9dfd-4730-9d05-8cea187269f2" providerId="ADAL" clId="{6001D044-E40B-4852-B032-1D61D0A3CDE7}" dt="2023-03-24T15:01:36.698" v="3626" actId="20577"/>
          <ac:spMkLst>
            <pc:docMk/>
            <pc:sldMk cId="280451943" sldId="368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4T15:39:01.335" v="4223" actId="1076"/>
          <ac:spMkLst>
            <pc:docMk/>
            <pc:sldMk cId="280451943" sldId="368"/>
            <ac:spMk id="7" creationId="{88AEA0EF-4273-9CD8-ECCA-F458EE89FEBC}"/>
          </ac:spMkLst>
        </pc:spChg>
        <pc:spChg chg="add mod">
          <ac:chgData name="Gongalla Vamsi Krishna" userId="4843a717-9dfd-4730-9d05-8cea187269f2" providerId="ADAL" clId="{6001D044-E40B-4852-B032-1D61D0A3CDE7}" dt="2023-03-24T15:39:12.574" v="4226" actId="14100"/>
          <ac:spMkLst>
            <pc:docMk/>
            <pc:sldMk cId="280451943" sldId="368"/>
            <ac:spMk id="9" creationId="{C15F4CEC-F948-A1E4-F658-4F6B379DE93A}"/>
          </ac:spMkLst>
        </pc:spChg>
      </pc:sldChg>
      <pc:sldChg chg="addSp delSp modSp add mod modAnim modNotesTx">
        <pc:chgData name="Gongalla Vamsi Krishna" userId="4843a717-9dfd-4730-9d05-8cea187269f2" providerId="ADAL" clId="{6001D044-E40B-4852-B032-1D61D0A3CDE7}" dt="2023-03-26T19:33:05.537" v="17753"/>
        <pc:sldMkLst>
          <pc:docMk/>
          <pc:sldMk cId="31430878" sldId="369"/>
        </pc:sldMkLst>
        <pc:spChg chg="mod">
          <ac:chgData name="Gongalla Vamsi Krishna" userId="4843a717-9dfd-4730-9d05-8cea187269f2" providerId="ADAL" clId="{6001D044-E40B-4852-B032-1D61D0A3CDE7}" dt="2023-03-24T23:33:56.005" v="8349" actId="20577"/>
          <ac:spMkLst>
            <pc:docMk/>
            <pc:sldMk cId="31430878" sldId="369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" creationId="{232E01E7-DFF0-580A-EE60-B083A7AFDC3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" creationId="{60E75104-AA2F-CC2E-1F0E-3045FB4FA27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" creationId="{E6AA1047-7469-8EEC-E638-0AAEBC05BCAC}"/>
          </ac:spMkLst>
        </pc:spChg>
        <pc:spChg chg="mod">
          <ac:chgData name="Gongalla Vamsi Krishna" userId="4843a717-9dfd-4730-9d05-8cea187269f2" providerId="ADAL" clId="{6001D044-E40B-4852-B032-1D61D0A3CDE7}" dt="2023-03-25T17:10:28.214" v="10970" actId="207"/>
          <ac:spMkLst>
            <pc:docMk/>
            <pc:sldMk cId="31430878" sldId="369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" creationId="{3728FF38-66CB-CD4B-0835-CA23EE329B4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" creationId="{F08D6D09-D994-A1E7-F7DF-93C3F3C86A9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" creationId="{CBD4DB6E-97D7-802E-2DC9-6D739AB1DED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" creationId="{C9568D23-6A8F-0CB4-718E-E87D6C858B2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" creationId="{B83D04F3-3644-3681-B4DD-7378985EFD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" creationId="{A17B544B-C302-CD2C-03F0-2B3BC0EC871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" creationId="{7BA46375-6BAE-4D20-5E1B-E00D8593686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" creationId="{5F315EB2-C3BB-EBE5-C3B3-1161ED8C824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" creationId="{5811C7EC-6CC0-71D4-B486-7A64731BC41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" creationId="{4541805A-8C31-8D3F-986C-6CF6D24339B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" creationId="{DFD1A891-57CA-73CA-57EA-0A6EBF16403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" creationId="{DF40825B-ED51-80E4-C79C-60A0096B933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" creationId="{FD3CE8E8-FB7E-B6E6-3866-1716A77D44D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" creationId="{26390AD3-8443-1F48-039F-ECE2D666B4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" creationId="{78189BA3-72C1-248B-0894-3437063BBA4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" creationId="{07CDD4F4-B70A-101E-A871-72DBA214F1B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" creationId="{30FFC4A2-9CF9-3FAA-8A1F-91ADA5F3869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" creationId="{96C0DB1E-2B38-DE15-E68F-A37DA61338E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" creationId="{935D34ED-B449-D418-6EFA-98BBDC8A648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" creationId="{A7DA6DC2-2D29-25D0-AA7A-A8BC284DD28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" creationId="{0024BC28-3770-183D-4098-757A26C2DE3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" creationId="{7D3780FB-74B3-C0A0-B954-AEAD777FC52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" creationId="{A891E316-AA31-B26A-1D83-1E74D7D5A93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" creationId="{78029B93-ADFF-38FF-E5B2-125709E15F5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" creationId="{0E91A9DF-2462-DB87-0431-8A7A4084A13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" creationId="{3A6C8F6C-B197-0A65-AC62-84FA2C61580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1" creationId="{96F648B2-1FDC-A525-26BE-E1C3B770766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2" creationId="{A1B39A9F-79E7-14CE-EC0D-862A478C28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3" creationId="{644578CB-7D92-11AC-5179-7EE488E0D5D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4" creationId="{33F8957E-E587-C66B-B59D-E406D799595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5" creationId="{960AB504-42FB-DCF9-7B0E-E02D8BF9D72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6" creationId="{FAD13E38-3ABF-6199-A025-FFD94AEE04D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7" creationId="{C7C765B8-FD1D-C51F-6624-3D2AD1B6C3C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8" creationId="{0BEB82F8-EA9B-224E-3483-CA3C940BC12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9" creationId="{38D47BA7-9E39-B84F-0125-C5693E8CF82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0" creationId="{192BE6CD-6669-47F3-98E4-A3D168E8A8E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1" creationId="{6B627B0E-AB7E-4F07-EAE7-5B428210E63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2" creationId="{6AB46117-0DE0-BF27-B139-70D63DB713F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3" creationId="{7D27B867-3E1B-1EBD-090D-73A3A21DCFA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4" creationId="{14573399-6044-29E1-A360-398B598926D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5" creationId="{1E621FDE-2341-8572-732D-2F568C5AAB4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6" creationId="{282142A2-085F-949F-EBEB-38CBB52ECB1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7" creationId="{A0B397C6-3705-3112-4AA8-C1DAB76CAE3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8" creationId="{1A3D582F-8031-CE91-C3E4-9D573FC5493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59" creationId="{622778A8-AE57-230B-D97B-5CC29CD17C0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0" creationId="{FC802E6C-E5CD-26B2-6E24-8EC49282179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1" creationId="{FD054CCB-1BF1-7C5C-E922-9A14EFAA1C5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2" creationId="{3EEFCB75-8D6F-5246-05EF-C0293113235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3" creationId="{9888B0ED-3530-059C-4653-E1B4129783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4" creationId="{75FF2583-E45A-03DB-FA97-7CAC63BE0FA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5" creationId="{6B60A82F-3D22-B1EB-AC8B-62AED34ED9A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6" creationId="{51928573-FDE9-C860-0571-2F89817D9D4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7" creationId="{BB194189-5534-E401-6446-1DD508C6533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8" creationId="{F451EB79-E813-323F-25C9-C360115803D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69" creationId="{A6752CDE-9DC3-53E2-9181-6F2252CD188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0" creationId="{D0A2DB6D-1EAB-ADAB-FDD4-88DDB6D539B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1" creationId="{B0686413-14E3-0586-FA8E-71450965296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2" creationId="{674397A2-F6B8-B906-4D39-B95B94D3266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3" creationId="{66844FFC-E20E-73D2-32AC-25498D5D44B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4" creationId="{0BB47E62-DD17-C717-EC5A-A745B5FAB26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5" creationId="{27408A23-48DA-5187-A4D5-265ECF8750A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6" creationId="{5A1FE315-1F48-B83C-FD89-82DB0FBD01F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7" creationId="{CFBD4AE1-6662-29BE-E63A-22ED7D14790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8" creationId="{2BB20472-0173-3EF4-1D7A-78B74CE5E1E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79" creationId="{A5CC0EC1-84DD-72DD-4559-5DDE4BC8550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0" creationId="{5429184E-F8D1-C264-3F08-5DF8A365F23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1" creationId="{E15E77F4-1E6F-660E-3FD6-CF6333CDC88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2" creationId="{5A3E4796-DA03-5EFB-161A-5067F630F22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3" creationId="{D71448FB-253F-DB51-CFC6-70961F51643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4" creationId="{4D57AF18-77F9-AF7B-D4CD-080E4391FF1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5" creationId="{8DB25B76-F3D4-3AB9-D791-9EDE0E06211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6" creationId="{9D78BDC0-466C-14F6-BCA7-B532433183A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7" creationId="{B5134CB1-6D25-538B-B51E-BA0F5806CDB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8" creationId="{020F1354-8F92-A39F-700D-5082ABFE72B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89" creationId="{B3BE1E9A-5D59-2BF2-EBCD-CC20EB9090E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0" creationId="{8DF605CB-28E7-51AE-C0D7-B1D301E6740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1" creationId="{5A8A1D48-6D9F-F982-0398-6637E2FCAEE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2" creationId="{EEC419FC-EBCF-EB97-E284-33069EDD5AE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3" creationId="{CA5E61E2-8EC5-55F4-19F0-8C30D67547C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4" creationId="{C1E318DB-3CAF-44B4-6CE5-CD7121B4466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5" creationId="{5A15B312-4045-7FC4-4B7A-A9E334161F4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6" creationId="{800A140F-0F14-4E35-4FF8-D2D9792FDED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7" creationId="{BB827678-E76D-7F0F-65BF-1833209C5F4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8" creationId="{3A1AC0A4-E9A4-8BF5-4E21-9379A4B5EE4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99" creationId="{40E6A946-CC4D-F026-D93F-76B6A83B45B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0" creationId="{00D22960-661D-D918-CFA9-6240AC20486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1" creationId="{829FFDBA-172F-0183-26B8-D678C31D091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2" creationId="{7F095792-6413-E610-785B-21C50F67DC7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3" creationId="{433E8DCB-9BED-7D6E-097D-4204B6F3308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4" creationId="{68599200-6E59-C929-86BC-207987F89F4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5" creationId="{056DC7E9-FDB4-4EF9-36BC-7F118CBAC6C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6" creationId="{C52A2AD2-B901-968C-26D4-828DAB4AC7E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7" creationId="{B70A3647-FB65-528C-0D26-CB2298B5A02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8" creationId="{B19C4B4C-43C4-131F-E1E5-669883CE8C9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09" creationId="{6216138D-79C1-AA75-3662-156FCE7CD4F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0" creationId="{CF189179-F16E-BEC4-0FAF-2B3B2D3BC77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1" creationId="{C7CB3765-EC9F-6CFE-49F5-C658B629B60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2" creationId="{F891CBAF-2F89-5278-5441-8A9A2BCF54C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3" creationId="{11E778C2-62E6-1845-E6E4-98B23FBE319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4" creationId="{30439BBF-5B44-D521-21D0-3C9672C36C7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5" creationId="{ABD105D4-D72F-A200-5735-726631354DD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6" creationId="{554014E8-7DC5-1C33-9C2A-457232E8286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7" creationId="{D38E6A6E-E75E-8378-5BA6-F3DA5806341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8" creationId="{34391280-5BEE-D186-44B1-37FBE023923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19" creationId="{5110C8CD-571B-E106-C8BB-2A0781E63CB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0" creationId="{7C4124DE-0FC9-035E-2251-F468362AD72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1" creationId="{920F674D-356C-4D57-74B1-BE063095BB0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2" creationId="{14991324-B5BD-35AE-1F7F-16034EE1522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3" creationId="{82B8B44F-CCBE-F130-612F-B6040361C47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4" creationId="{35BFD79B-6BA9-CF82-3788-894497B4660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5" creationId="{408E9548-CB4D-A821-0B5C-5822BF4F0A4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6" creationId="{334C6E8B-2E79-CB17-C810-C7F7187D235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7" creationId="{731F8BA1-0CBD-99FF-E916-D148EE047F8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8" creationId="{9DE62A19-58A3-C214-71E5-8CE433BDEA2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29" creationId="{473B028A-2ED9-E320-7C31-3A56C6890AD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0" creationId="{99D48519-A876-FD59-E31C-D0CFD3CFCD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1" creationId="{C4692AF9-DDDE-84CD-E7EB-7D2E8AB2A2E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2" creationId="{8802EDEA-5C5B-CBEF-64BD-3E5E6B23051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3" creationId="{1D2DCFD6-D562-AB09-F222-8DBD5D77271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4" creationId="{26D2B720-613F-944D-38EA-BB3F0FE98E2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5" creationId="{A55753F2-422B-6341-7A6D-649913F4388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6" creationId="{01D0EC1A-8C8C-99ED-E12D-E89C98292CA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7" creationId="{9C46345E-F9A2-B625-1EF1-4ADFD2705D0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8" creationId="{BAD3E083-B0D1-E51A-4F14-6F38319EA1F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39" creationId="{AB26AEE6-9F44-A276-E561-5AB8E6F3F0A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0" creationId="{0E21F5B2-57E8-85BF-B1DB-1D7A436A1FB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1" creationId="{63CAA5C7-06D0-0F90-2C95-20CB2D1DBDF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2" creationId="{0057F563-0B41-D7EB-727B-E3555472603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3" creationId="{05CF27E7-29FA-BE0C-20FD-764D45C741A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4" creationId="{DFCC27FA-1180-ACD9-5D58-C3465250DD5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5" creationId="{F4E5D557-782B-200B-82EE-F01F1B3BF99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6" creationId="{39F92A80-5875-BCF6-97F4-0AF94A9D841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7" creationId="{92175628-B342-CD33-59FD-14944E5839C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8" creationId="{302453CF-B559-7EC0-EC7A-3985065C621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49" creationId="{A1C7BEC8-0ED4-F0E8-C8C3-A6BFD7B914A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0" creationId="{D8E181A8-6A3B-90BF-4800-E9B31A35093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1" creationId="{B5163521-5E2D-8F33-DB2E-505CFC4A435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2" creationId="{C43141F4-4E8F-3FD2-C809-5A1B3258404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3" creationId="{29A8BB59-F940-249A-4E49-E864FBBDB94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4" creationId="{E026312E-C608-47BE-2FFE-AEEFA719A4B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5" creationId="{1CBDB786-2FF4-0EF9-F2AD-F162EB084A5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6" creationId="{A9A3D990-CB44-9EBC-3AC1-B477C96A522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7" creationId="{DAFE3730-68FA-F285-7AC8-661379DDDFC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8" creationId="{ED48C110-B71B-ADFD-A328-E5B408C4A8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59" creationId="{2598CA79-D91F-27F2-D1F9-0A4EB84AE28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0" creationId="{AB7EAB12-7DD7-8E45-19CB-12B0A7B329E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1" creationId="{E12157DA-390E-DE97-6036-8DCD21CD928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3" creationId="{31C11DA3-947E-3E2F-6E49-04168EF3AD3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4" creationId="{29B137C1-CE24-5C06-C4B8-A91A247CA98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5" creationId="{FFBB6AC9-53FD-D882-EBEF-40EB7B5DD8D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6" creationId="{0F4D0964-BD53-B689-1A81-F049F4D3F7B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7" creationId="{A329B6D9-E118-0B15-58AB-8502D74F249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8" creationId="{98B9D8A7-E3DD-C65F-8B67-373F819D143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69" creationId="{3557767C-E920-40A0-1CFE-18F91223129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0" creationId="{251E90F3-29BE-5D38-8537-5CE523AFE37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1" creationId="{90582B15-8F7C-E113-78FE-2A7A63A26DA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2" creationId="{D1A23E7D-5836-A832-2D7C-EF723978CF6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3" creationId="{8EB0783F-7B15-E0A7-2E89-080A7EA713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4" creationId="{CBC85063-3D5D-578E-156B-1113E12BED4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5" creationId="{F580BE82-E09D-C566-6F4D-633D1FBD081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6" creationId="{C9C52E91-79FB-ADE9-67E0-6B8307C6A9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7" creationId="{A99B2579-50FE-4BF2-3787-B637C8F2A57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8" creationId="{A84DDB14-5ED7-B8E0-2E05-7197DF60461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79" creationId="{139C67B3-3567-8C6B-2081-EF66B60283C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0" creationId="{58AFFE08-70A8-FC39-96C2-2256F38AE98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1" creationId="{C275384B-56CF-8D90-5D06-29E695AC7BC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2" creationId="{2D7B534A-5672-0293-2FE5-2C825ED56F3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3" creationId="{77FFC39B-A879-97C2-1E36-775E8EE77E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4" creationId="{9F88DEB8-F292-3B8E-BBB4-7A1DED68676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5" creationId="{22735255-0BE0-92F0-A362-99CFF1343BB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6" creationId="{E8D743F3-EC46-27D7-904A-6687E92EE5F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7" creationId="{A9EC76EF-9193-CF42-50DC-E34F48E013E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8" creationId="{14031ED6-8330-1FE9-29B7-71179C0E382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89" creationId="{4C48FE55-311D-2579-DAD9-13DEDAFCD8C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0" creationId="{8715CCAA-B29F-EE7B-61CF-EDBAB1B8762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1" creationId="{2C803EF9-5DD8-3FBE-174B-6575E0BAE7A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2" creationId="{85A3A4C0-2F69-7C49-9D6E-FD61C58C1D6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3" creationId="{6BDD1906-D51F-38CA-0628-92C9B80C853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4" creationId="{64C459B5-6C9C-0430-FDC2-9523E3B080E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5" creationId="{046C1803-6B54-6F23-C336-43A39DDEE75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6" creationId="{260580DE-3D51-4F38-48B5-335815F36AF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7" creationId="{4B01C953-0468-53E2-64EE-25A05DDA842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8" creationId="{F6F35FD7-A86F-0A97-E26D-1D206058838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199" creationId="{7CD8B10E-430A-0423-EC40-D769FAF12BF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0" creationId="{80BE2BCC-BB36-3426-7CEB-3650488AA0E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1" creationId="{77DA3F95-CB9C-3DB9-C8F4-FB556D774BD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2" creationId="{08E75805-FC82-FBB8-9D3E-F960466B9D6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3" creationId="{E2DB9A8C-4D15-F084-4A00-DFB8F9440CD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4" creationId="{4DF6924F-F84E-7A12-DD70-C386D00882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5" creationId="{DFB6E5EC-5D53-732D-54FD-11F69B87FBA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6" creationId="{4584B4B1-C173-8F40-15F4-F77B8264A4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7" creationId="{F0A7CC4E-7098-0343-14BE-D6A65E09F37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8" creationId="{540CC758-09DC-7DA1-0DF5-EC5522BD918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09" creationId="{71DBEC36-38DE-B062-B075-9A16476E030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0" creationId="{37792F47-8F07-6F7C-A33E-4A2276F4D51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1" creationId="{2E2EF757-7011-967C-A0B3-88621AACA98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2" creationId="{347DAAC5-BF45-1A1B-C02F-FECC20C10D4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3" creationId="{3FD71EB5-415F-965A-2D6F-7CD916C4E0E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4" creationId="{2172807E-5869-5AC3-48AB-80EED70194E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5" creationId="{26009F1B-81C1-6667-91BC-6369FF219B8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6" creationId="{A83B2F8C-06E7-FD86-B527-DD632D69E1A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7" creationId="{224F53D0-C749-CBFE-9ABE-11978318507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8" creationId="{CF58EFDF-1E78-4816-B6D9-E5B78E27B39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19" creationId="{211B097E-AAE5-C26C-E97C-ADB3B619670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0" creationId="{99E40812-4EE8-11F9-8CBE-E9618B6036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1" creationId="{7841CC13-EE77-C240-3EDF-C2E8E0DBB86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2" creationId="{9AB739A3-8074-9892-1E9D-CAEF3337B2A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3" creationId="{6ABAF21F-1384-68B1-3C15-1241655FBBF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4" creationId="{8966E3E5-9004-AC5E-10E8-1BAF21C89A9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5" creationId="{3D5DC11B-5FC0-7B97-07B9-DBA100A64D3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6" creationId="{8C8B592E-5F4B-6945-7A0F-534C6A7995D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7" creationId="{F5527AB6-BCB5-BAE4-1D4E-AD440C36B02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8" creationId="{2F11C8C6-D774-1B9D-0526-10BB93F5E63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29" creationId="{EB64F8A7-440C-6538-1482-156CEDCBE7B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0" creationId="{4EFBA9A1-D2EB-DE8C-6E95-A96C5C48967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1" creationId="{E92A6957-221F-D03D-3B0D-D5CE829006D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2" creationId="{1C19DE75-2E93-F510-3397-6D62ADFFAE4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3" creationId="{7F230B07-5ED0-85CD-65F4-377FEF0E10A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4" creationId="{CC2AFEAA-A636-4089-5E58-74D30B52CBD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6" creationId="{37F91F06-C9ED-3E49-94B4-4BB07B0E793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7" creationId="{F988E78B-75EA-5D35-FECB-B211AB9E067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8" creationId="{6A26D5EF-59D6-8920-82D0-863A91ED308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39" creationId="{BEBD881D-E14F-08CC-7F6A-14E5173C5B1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0" creationId="{30B3C466-15D2-C3B4-072A-DAAA90A41E9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1" creationId="{8E05D50A-0E10-0CF7-A4C8-11F11B88528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2" creationId="{95EFEECE-7E8D-FD8D-B4AB-18666E45760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3" creationId="{A8531C53-2204-1587-2472-0B612CC9833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4" creationId="{818D12CF-4256-2F2C-2B76-5EA33C6E6C7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5" creationId="{962424C6-4B53-0063-2951-55378E9E1ED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6" creationId="{52476510-10A0-3174-5244-9A3A42154F9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7" creationId="{23ED8F53-B81B-F9B0-B885-E3C7DDECF1C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8" creationId="{5C2C6CF8-78E2-4F3C-6E7F-CC2A87D6FBF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49" creationId="{1C663DDC-CB7F-D1AA-9FD7-F57EA069DE6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0" creationId="{3C9FA456-1320-52C8-F0FE-D729DDE6D98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1" creationId="{A65C419C-0A3D-02F3-94E4-FF1D072E2C7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2" creationId="{60EEDD10-FD35-C232-7066-1F83ADCDC85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3" creationId="{40F93248-520D-37C0-F938-1493CA1EA13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4" creationId="{683738E7-56F8-C42B-D079-D84D756F175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5" creationId="{2FDC8711-0CFE-211E-3F90-9EA8B9509E0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6" creationId="{242B246F-1ABB-8796-8C45-CC1E7629359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7" creationId="{FEFCBCB4-3422-B20E-1B5B-968A5F70BB4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8" creationId="{C73C1682-2781-9CFF-F0BC-299676BA7F1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59" creationId="{9CC45EA3-BE00-99F2-1B83-D06B6FCC629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0" creationId="{6697658D-D94E-D8FB-F28E-CBC6EB2893D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1" creationId="{C5D13295-DDE5-2436-012A-FF6E086AABE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2" creationId="{7695C9D3-C9CF-22A9-613F-5A33453971B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3" creationId="{73F23617-5366-B015-7505-638C0E142E6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4" creationId="{D8DE3A62-09CA-137C-C64A-FA884CA91D8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5" creationId="{DB2304CD-7B2E-37FE-0D82-3E746289E1F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6" creationId="{94043A15-550C-5D16-B93B-6A5537EC6D3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7" creationId="{CB606594-2C3B-5D7B-95F0-9E6A97A09B6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8" creationId="{AB3D4439-F84A-054E-A39C-0A7630F8C6F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69" creationId="{8E9D192A-C4D2-1A04-112F-037DD2D2E41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0" creationId="{CBF994A0-ED10-009D-7BEF-5F985A4B26E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1" creationId="{053C7B59-EFAE-E483-A761-85DBA054828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2" creationId="{4042C86F-6214-7AD2-3EF5-054D4DC5726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3" creationId="{63F0E393-12EA-5223-D81A-015B1320F9D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4" creationId="{58009BE2-1A60-07A0-BCE2-89D710D60B3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5" creationId="{3470CE17-640F-7887-B844-EA9F326C550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6" creationId="{77347E59-1BBF-7E1F-252D-394A6F8F3F9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7" creationId="{F8CF416B-AFB0-6140-6265-BC4934826A4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8" creationId="{57396ECB-6635-C6F9-ECB2-E4821DCB139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79" creationId="{42DBF0F5-8AC9-96E9-403B-AC701CDF3F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0" creationId="{B5961C99-06A1-ABFE-75C0-86B4557C27F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1" creationId="{61520849-D715-12CF-99B9-37C335F0A51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2" creationId="{62A8481C-A472-AB05-3DDC-F1256B55C0B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3" creationId="{B14C68FD-9007-04B3-74EF-52E3044389C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4" creationId="{80013A46-2A77-D468-4262-7B6ADF03D19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5" creationId="{21C2A4BB-0CCF-F346-5DB8-8CFCEF31BE3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6" creationId="{B84FFD49-825E-1C67-CFE3-3AF378213CF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7" creationId="{4BA947B5-AD8B-FEC0-A5BC-011A876673A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8" creationId="{FAE1B683-5A95-F706-C0B7-E6EAE697089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89" creationId="{C241D91B-354C-9367-A2C7-0BDB9966C59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0" creationId="{C17D8164-B34E-7C54-9C71-4909CF6F77E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1" creationId="{B8EDA7FD-715F-F3D6-1095-CF2CD4C216E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2" creationId="{604EF04F-8F39-3BDC-8112-3F5C106D65C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3" creationId="{45B5EA62-E937-C089-BF38-3CB2AA24B81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4" creationId="{19D7BD75-2C32-8C69-59B9-BBF34EEEE32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5" creationId="{01F48626-3336-D110-F4B5-FFC7F16523B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6" creationId="{6CB7155A-20F5-5DA9-4C26-C1FC8C1B5A8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7" creationId="{6F609ED4-673F-35B2-6A47-6169F4E1063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8" creationId="{150A1328-162E-9B4B-163A-9A71161B5C4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299" creationId="{63ADE47F-1F36-A862-93F5-23FEB30AB8C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0" creationId="{17BAF399-972F-6443-8B40-91EA44338D4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1" creationId="{80422E8B-5111-31DC-4286-93398357FF9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2" creationId="{76F93845-55F4-E487-F14B-50CE8393632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3" creationId="{A199571B-EEF9-0C6E-31E1-21BC77B323C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4" creationId="{7FAE72B2-E92E-E67E-A49F-E5101B4FD3B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5" creationId="{B27ABE76-AD47-A6F6-7B1B-A2BC50BBE1F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6" creationId="{61AC609D-5C03-E988-DEDF-34EACD07D08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7" creationId="{D3C75D4E-E322-DCA7-62E4-8DBE940B9A6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8" creationId="{95129DB6-D153-C8F3-2B30-220A36F7B37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09" creationId="{B6388168-211B-57E4-66DF-A6A8ABFE69D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0" creationId="{18CFC555-A49F-B66F-CAA9-4354392E2B9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1" creationId="{D7A3A296-D543-AE0D-F8CC-B2A4B2239E2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2" creationId="{D00F59FA-EF82-0670-D320-653FADF6DDC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3" creationId="{4482BC6F-5BEE-37CC-824E-4ED57F4034E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4" creationId="{6237165B-765E-C66C-6855-18E0C8A2AAB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5" creationId="{1C96E704-07FB-BF55-F712-E80F3F98FBC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6" creationId="{3420DFE0-4CB8-3897-EF3F-B047C792D73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7" creationId="{5DF77A16-335E-27C5-3E7B-1F846837890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8" creationId="{444E93EA-B386-F205-B5B5-484E996C5C5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19" creationId="{DEB2B2BF-F4FE-9686-C785-87450FE4171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0" creationId="{7B863CF5-1583-4F86-5C8A-4BF9DB8EC1C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1" creationId="{7AD5F05B-73AF-65CD-AFC7-6112E0486FB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2" creationId="{8E042C85-BB9E-6F40-B75E-767A0590D09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3" creationId="{41C5CD3B-3DC1-AB01-7442-176455756C3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4" creationId="{C0C9A300-4BDE-D83F-B033-01D4E9057F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5" creationId="{C08771B1-5458-B411-3518-FB94CCACF59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6" creationId="{D3C7097E-5D31-BE7B-E4F6-A6D900B8C59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7" creationId="{47ECCB2C-D609-C9B7-90B4-40E8454F81B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8" creationId="{2483198E-3C72-AA23-2EC2-17839B30786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29" creationId="{4D4568EE-4854-776A-D83D-470C2135701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0" creationId="{0910BBEA-F599-A2AE-7A8D-0A107AE6767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1" creationId="{7FFE778F-3F76-8BA1-2423-DB333CB16C8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2" creationId="{25A4B5EE-041D-FFB6-8FB8-65600817C58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3" creationId="{349607DB-0D30-6103-673E-F23996A72FB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4" creationId="{437BBC99-4304-59F9-1A32-A5B98D93C0D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5" creationId="{E8503749-966E-A60C-5DA5-BF7009B8EC7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6" creationId="{9496A412-AFC0-FEF3-37AC-3551AD46FF7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7" creationId="{FD0E8EC3-892D-660B-FE70-4714D40D85E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8" creationId="{39C5165F-6A99-AB70-B3C2-033E4ACCA1F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39" creationId="{8CC6EAC8-F5CF-13A8-13D4-4F9649EC41A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0" creationId="{B1313D3D-D4F3-8509-114E-B0815F53ECF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1" creationId="{BA3D11E7-93A0-9625-1D00-BFB492A36AE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2" creationId="{74776574-A1E3-29FF-2001-2B9CD884579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3" creationId="{49785186-A165-A730-89DF-30F1869FDCD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4" creationId="{24591573-9F8D-A276-74F3-83474A2FA48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5" creationId="{C8112D6F-3DA2-E46A-7457-5176A338489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6" creationId="{9DE8D644-0505-AA46-0513-1F8DE5AB390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7" creationId="{9F7A47B6-1F48-F024-4BC7-B9FAD56FE32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8" creationId="{9EEE2775-399C-D2BC-E056-0750653449E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49" creationId="{4D173ED4-AB4E-E445-3D02-A44DB51500A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0" creationId="{0E7FFA63-3B17-907F-9F66-0BB48E4A7A2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1" creationId="{1DBDB3DD-7F41-40B5-F3D0-623F2EF53EA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2" creationId="{DFF8C633-934F-7F67-64E7-E145B882282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3" creationId="{C131B63C-BD82-B608-BAAB-44E2B70F9CA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4" creationId="{1E3B2C61-20C6-8E33-3418-64E62D7ACC0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5" creationId="{077B07FB-7A10-9F29-04E8-5AB8E65ED7A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6" creationId="{8AB5F3F6-E654-5638-37D9-7A351EB8FD6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7" creationId="{1180505B-10E3-F88C-C7E6-D8D6FEC1FB4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8" creationId="{BF6967AE-AD07-8F69-AB92-F94B4A308E4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59" creationId="{A932C48E-45A3-A65E-23C8-F93CDCF4D91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0" creationId="{81883270-2C38-47B1-78D8-A7139A9642B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1" creationId="{14ACCF78-206D-C573-16D3-C1F78EED66B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2" creationId="{F3FCFE19-2630-153E-8463-D05F53FAE3C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3" creationId="{53641B4C-654E-C915-3D44-79680176886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4" creationId="{863CD876-F9B4-F29E-369C-CA7028FEC63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5" creationId="{27A413E3-E7B1-2CD4-F298-6F49EB8FBF7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6" creationId="{AB711D8E-6997-98B7-4244-062AC2D2A84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7" creationId="{B61A0BFD-267A-7E87-6629-70996AA9898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8" creationId="{FA85456D-072C-FF0F-D087-878C514B583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69" creationId="{863D60E3-CBA2-94B8-70D4-A03760C7B63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0" creationId="{89893011-AECC-5627-339B-28333D01E4E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1" creationId="{F7E5223A-B44C-5E85-4281-86F1369366F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2" creationId="{7F5C8ED1-78BB-42A1-0A90-F716104B133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3" creationId="{C89BF98C-7A18-D0D0-E48E-28CAEC1DD6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4" creationId="{BDF7C97F-6061-DE48-8165-09BE0F51DAA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5" creationId="{1A76CABE-969A-67E3-9A21-C5C46A26E9B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6" creationId="{52A33CF9-476B-3F64-0AFB-44F0246828E0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7" creationId="{7FEAF9D7-4427-2680-CE04-B1F214CF47D8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8" creationId="{580EC456-561E-7F32-432F-9F483CBB1CB1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79" creationId="{F23D8D19-CDA2-D594-D836-99902A15066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0" creationId="{C8E2498D-DB57-7B9F-0EC3-C46520E5B5A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1" creationId="{B0EE9B87-3BC2-7A28-4FAC-8DD80D27D51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2" creationId="{2D427DA8-1057-AF50-18FA-5B8CCA9D5F2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3" creationId="{1E3B8B5C-D04E-D139-2147-6291F0A85A4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4" creationId="{588C55F7-9CFC-A44B-954A-3815AEEF965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5" creationId="{E5A523C4-6289-D270-23D4-63EE46BE278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6" creationId="{CFFB4ED0-9D3B-82E2-7569-BAC81D20212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7" creationId="{E78B19B2-300B-103E-B33B-1B308A9958BD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8" creationId="{1965743E-5F5A-9971-47D0-0CB31D0CBD2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89" creationId="{53F104F8-60E8-F271-5CD1-7C85470D4D45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0" creationId="{D949ADA6-C6B8-95CB-88C9-B04C3EA68FD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1" creationId="{DA0E2F6A-9372-48AB-04AD-E2AE967E8AF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2" creationId="{D6D6CB9B-AE56-6491-7D7E-79B19EFA57FB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3" creationId="{BC970518-2270-B69B-B3F0-053CC714920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4" creationId="{6CC77643-F439-176D-36F4-8E75DD9A67E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5" creationId="{01B6D37B-2F36-B400-C82A-1C49DD1A8462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6" creationId="{C284BC25-9577-FB03-1188-685F059B2E69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7" creationId="{15A24110-7F49-5782-B264-C50DCBE1957A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8" creationId="{08831CDD-4FE6-E915-4E42-B3513E2DA5EC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399" creationId="{8D218123-0FF5-52FE-583D-6793578B551F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0" creationId="{2CE71D51-6092-11A1-2B1E-40006AA6D953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1" creationId="{9C1F55A8-69FD-B015-A50D-CE693C1D92C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2" creationId="{B57C88C6-58C6-3214-2CD3-BD9FF779BB2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3" creationId="{9A95E7E4-93D8-2374-84B8-747D08008C1E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4" creationId="{FD61EE2E-DD65-4FD2-1417-DE3425987017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5" creationId="{2E3F0DB6-9086-D248-4316-EB2122538E84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6" creationId="{97BD9DED-D9DA-5B6B-B020-611A20E6BD46}"/>
          </ac:spMkLst>
        </pc:spChg>
        <pc:spChg chg="mod">
          <ac:chgData name="Gongalla Vamsi Krishna" userId="4843a717-9dfd-4730-9d05-8cea187269f2" providerId="ADAL" clId="{6001D044-E40B-4852-B032-1D61D0A3CDE7}" dt="2023-03-24T23:40:02.073" v="8353"/>
          <ac:spMkLst>
            <pc:docMk/>
            <pc:sldMk cId="31430878" sldId="369"/>
            <ac:spMk id="407" creationId="{FF02423C-4BC1-50AB-322C-BFCE407E2DCE}"/>
          </ac:spMkLst>
        </pc:spChg>
        <pc:spChg chg="add mod">
          <ac:chgData name="Gongalla Vamsi Krishna" userId="4843a717-9dfd-4730-9d05-8cea187269f2" providerId="ADAL" clId="{6001D044-E40B-4852-B032-1D61D0A3CDE7}" dt="2023-03-25T15:17:21.038" v="10772" actId="1076"/>
          <ac:spMkLst>
            <pc:docMk/>
            <pc:sldMk cId="31430878" sldId="369"/>
            <ac:spMk id="409" creationId="{58E2128D-11F1-B7C4-896D-A28D127B1CAA}"/>
          </ac:spMkLst>
        </pc:spChg>
        <pc:spChg chg="add del mod">
          <ac:chgData name="Gongalla Vamsi Krishna" userId="4843a717-9dfd-4730-9d05-8cea187269f2" providerId="ADAL" clId="{6001D044-E40B-4852-B032-1D61D0A3CDE7}" dt="2023-03-25T14:01:16.691" v="10629" actId="478"/>
          <ac:spMkLst>
            <pc:docMk/>
            <pc:sldMk cId="31430878" sldId="369"/>
            <ac:spMk id="411" creationId="{C7F82045-8D52-180E-B8A8-36F1DBD7A53E}"/>
          </ac:spMkLst>
        </pc:spChg>
        <pc:spChg chg="add del mod">
          <ac:chgData name="Gongalla Vamsi Krishna" userId="4843a717-9dfd-4730-9d05-8cea187269f2" providerId="ADAL" clId="{6001D044-E40B-4852-B032-1D61D0A3CDE7}" dt="2023-03-25T14:01:08.286" v="10628"/>
          <ac:spMkLst>
            <pc:docMk/>
            <pc:sldMk cId="31430878" sldId="369"/>
            <ac:spMk id="413" creationId="{C59358C3-60ED-53F2-C10F-79E9AD972CDE}"/>
          </ac:spMkLst>
        </pc:spChg>
        <pc:spChg chg="add del mod">
          <ac:chgData name="Gongalla Vamsi Krishna" userId="4843a717-9dfd-4730-9d05-8cea187269f2" providerId="ADAL" clId="{6001D044-E40B-4852-B032-1D61D0A3CDE7}" dt="2023-03-25T14:39:50.388" v="10733" actId="21"/>
          <ac:spMkLst>
            <pc:docMk/>
            <pc:sldMk cId="31430878" sldId="369"/>
            <ac:spMk id="415" creationId="{CA5662A9-E371-6C55-A823-BC5424B0B810}"/>
          </ac:spMkLst>
        </pc:spChg>
        <pc:spChg chg="add mod">
          <ac:chgData name="Gongalla Vamsi Krishna" userId="4843a717-9dfd-4730-9d05-8cea187269f2" providerId="ADAL" clId="{6001D044-E40B-4852-B032-1D61D0A3CDE7}" dt="2023-03-25T17:07:45.030" v="10896" actId="1076"/>
          <ac:spMkLst>
            <pc:docMk/>
            <pc:sldMk cId="31430878" sldId="369"/>
            <ac:spMk id="416" creationId="{F3AC9631-91DE-2473-EA9B-E2467C32554F}"/>
          </ac:spMkLst>
        </pc:spChg>
        <pc:spChg chg="add mod">
          <ac:chgData name="Gongalla Vamsi Krishna" userId="4843a717-9dfd-4730-9d05-8cea187269f2" providerId="ADAL" clId="{6001D044-E40B-4852-B032-1D61D0A3CDE7}" dt="2023-03-25T16:11:25.909" v="10821" actId="12"/>
          <ac:spMkLst>
            <pc:docMk/>
            <pc:sldMk cId="31430878" sldId="369"/>
            <ac:spMk id="417" creationId="{4EBAA2F9-BC93-8C92-98C3-214DEFD95F4F}"/>
          </ac:spMkLst>
        </pc:spChg>
        <pc:spChg chg="add mod">
          <ac:chgData name="Gongalla Vamsi Krishna" userId="4843a717-9dfd-4730-9d05-8cea187269f2" providerId="ADAL" clId="{6001D044-E40B-4852-B032-1D61D0A3CDE7}" dt="2023-03-25T16:11:37.547" v="10824" actId="1076"/>
          <ac:spMkLst>
            <pc:docMk/>
            <pc:sldMk cId="31430878" sldId="369"/>
            <ac:spMk id="418" creationId="{006C748F-DEE9-D2EE-DAE9-1479F6B3ED05}"/>
          </ac:spMkLst>
        </pc:spChg>
        <pc:spChg chg="add mod">
          <ac:chgData name="Gongalla Vamsi Krishna" userId="4843a717-9dfd-4730-9d05-8cea187269f2" providerId="ADAL" clId="{6001D044-E40B-4852-B032-1D61D0A3CDE7}" dt="2023-03-25T16:11:45.511" v="10827" actId="12"/>
          <ac:spMkLst>
            <pc:docMk/>
            <pc:sldMk cId="31430878" sldId="369"/>
            <ac:spMk id="419" creationId="{C2C55DAA-D2D1-5A73-0388-CD1192FE7174}"/>
          </ac:spMkLst>
        </pc:spChg>
        <pc:spChg chg="add mod">
          <ac:chgData name="Gongalla Vamsi Krishna" userId="4843a717-9dfd-4730-9d05-8cea187269f2" providerId="ADAL" clId="{6001D044-E40B-4852-B032-1D61D0A3CDE7}" dt="2023-03-25T16:12:18.957" v="10835" actId="1076"/>
          <ac:spMkLst>
            <pc:docMk/>
            <pc:sldMk cId="31430878" sldId="369"/>
            <ac:spMk id="420" creationId="{99F79085-97BB-B299-BE73-AE6623F9F44A}"/>
          </ac:spMkLst>
        </pc:spChg>
        <pc:spChg chg="add mod">
          <ac:chgData name="Gongalla Vamsi Krishna" userId="4843a717-9dfd-4730-9d05-8cea187269f2" providerId="ADAL" clId="{6001D044-E40B-4852-B032-1D61D0A3CDE7}" dt="2023-03-25T16:11:58.315" v="10830" actId="1076"/>
          <ac:spMkLst>
            <pc:docMk/>
            <pc:sldMk cId="31430878" sldId="369"/>
            <ac:spMk id="421" creationId="{F7938258-6EDA-8CAF-50C7-89537EC595B1}"/>
          </ac:spMkLst>
        </pc:spChg>
        <pc:spChg chg="add mod">
          <ac:chgData name="Gongalla Vamsi Krishna" userId="4843a717-9dfd-4730-9d05-8cea187269f2" providerId="ADAL" clId="{6001D044-E40B-4852-B032-1D61D0A3CDE7}" dt="2023-03-25T16:12:28.306" v="10837" actId="14100"/>
          <ac:spMkLst>
            <pc:docMk/>
            <pc:sldMk cId="31430878" sldId="369"/>
            <ac:spMk id="422" creationId="{0114CC09-C54B-B5C9-76E1-548DEF5FA060}"/>
          </ac:spMkLst>
        </pc:spChg>
        <pc:spChg chg="add del mod">
          <ac:chgData name="Gongalla Vamsi Krishna" userId="4843a717-9dfd-4730-9d05-8cea187269f2" providerId="ADAL" clId="{6001D044-E40B-4852-B032-1D61D0A3CDE7}" dt="2023-03-25T14:21:28.555" v="10670" actId="478"/>
          <ac:spMkLst>
            <pc:docMk/>
            <pc:sldMk cId="31430878" sldId="369"/>
            <ac:spMk id="423" creationId="{CAF74855-C052-554E-8503-664A928210BE}"/>
          </ac:spMkLst>
        </pc:spChg>
        <pc:spChg chg="add mod">
          <ac:chgData name="Gongalla Vamsi Krishna" userId="4843a717-9dfd-4730-9d05-8cea187269f2" providerId="ADAL" clId="{6001D044-E40B-4852-B032-1D61D0A3CDE7}" dt="2023-03-25T17:13:56.355" v="10978" actId="1076"/>
          <ac:spMkLst>
            <pc:docMk/>
            <pc:sldMk cId="31430878" sldId="369"/>
            <ac:spMk id="445" creationId="{CB7711E4-BE88-3D8E-201C-464D6C5A7ED3}"/>
          </ac:spMkLst>
        </pc:spChg>
        <pc:grpChg chg="add del mod">
          <ac:chgData name="Gongalla Vamsi Krishna" userId="4843a717-9dfd-4730-9d05-8cea187269f2" providerId="ADAL" clId="{6001D044-E40B-4852-B032-1D61D0A3CDE7}" dt="2023-03-25T13:25:38.556" v="10207" actId="478"/>
          <ac:grpSpMkLst>
            <pc:docMk/>
            <pc:sldMk cId="31430878" sldId="369"/>
            <ac:grpSpMk id="2" creationId="{882FB9E2-6DDC-C846-453D-E50DECC9F073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3" creationId="{93317B04-BA83-765F-0A56-3041EB42B86B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5" creationId="{90CFFB5D-305A-8F07-0648-AEA732DC7179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7" creationId="{8E64323A-69E9-2329-015B-BDAA7A4DC93F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8" creationId="{F70F57A2-A1BE-EFBB-25C1-B1BCACFDA63C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10" creationId="{1B32BF4B-CC4F-6D29-A640-EAF95C9143C5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162" creationId="{48D2BC5F-40C3-8C74-7FCE-0E58831F4502}"/>
          </ac:grpSpMkLst>
        </pc:grpChg>
        <pc:grpChg chg="mod">
          <ac:chgData name="Gongalla Vamsi Krishna" userId="4843a717-9dfd-4730-9d05-8cea187269f2" providerId="ADAL" clId="{6001D044-E40B-4852-B032-1D61D0A3CDE7}" dt="2023-03-24T23:40:02.073" v="8353"/>
          <ac:grpSpMkLst>
            <pc:docMk/>
            <pc:sldMk cId="31430878" sldId="369"/>
            <ac:grpSpMk id="235" creationId="{B5A6A472-87F7-D2E4-8410-44208E44402D}"/>
          </ac:grpSpMkLst>
        </pc:grpChg>
        <pc:picChg chg="add mod">
          <ac:chgData name="Gongalla Vamsi Krishna" userId="4843a717-9dfd-4730-9d05-8cea187269f2" providerId="ADAL" clId="{6001D044-E40B-4852-B032-1D61D0A3CDE7}" dt="2023-03-25T14:29:18.739" v="10701" actId="1076"/>
          <ac:picMkLst>
            <pc:docMk/>
            <pc:sldMk cId="31430878" sldId="369"/>
            <ac:picMk id="425" creationId="{41764A4D-27FC-9B2B-0D18-1D61C9E4968B}"/>
          </ac:picMkLst>
        </pc:picChg>
        <pc:picChg chg="add mod">
          <ac:chgData name="Gongalla Vamsi Krishna" userId="4843a717-9dfd-4730-9d05-8cea187269f2" providerId="ADAL" clId="{6001D044-E40B-4852-B032-1D61D0A3CDE7}" dt="2023-03-25T14:33:12.437" v="10721" actId="1076"/>
          <ac:picMkLst>
            <pc:docMk/>
            <pc:sldMk cId="31430878" sldId="369"/>
            <ac:picMk id="427" creationId="{A17CB024-5004-DEF3-0B5D-010D3F921EE5}"/>
          </ac:picMkLst>
        </pc:picChg>
        <pc:picChg chg="add del mod">
          <ac:chgData name="Gongalla Vamsi Krishna" userId="4843a717-9dfd-4730-9d05-8cea187269f2" providerId="ADAL" clId="{6001D044-E40B-4852-B032-1D61D0A3CDE7}" dt="2023-03-25T15:13:57.527" v="10746" actId="478"/>
          <ac:picMkLst>
            <pc:docMk/>
            <pc:sldMk cId="31430878" sldId="369"/>
            <ac:picMk id="429" creationId="{3AF448DE-A352-CE7C-8B43-896799234461}"/>
          </ac:picMkLst>
        </pc:picChg>
        <pc:picChg chg="add del mod">
          <ac:chgData name="Gongalla Vamsi Krishna" userId="4843a717-9dfd-4730-9d05-8cea187269f2" providerId="ADAL" clId="{6001D044-E40B-4852-B032-1D61D0A3CDE7}" dt="2023-03-25T14:38:20.202" v="10725" actId="478"/>
          <ac:picMkLst>
            <pc:docMk/>
            <pc:sldMk cId="31430878" sldId="369"/>
            <ac:picMk id="431" creationId="{DAC2C134-B8DE-4D05-CC9B-2FF8E1B6F37D}"/>
          </ac:picMkLst>
        </pc:picChg>
        <pc:picChg chg="add mod">
          <ac:chgData name="Gongalla Vamsi Krishna" userId="4843a717-9dfd-4730-9d05-8cea187269f2" providerId="ADAL" clId="{6001D044-E40B-4852-B032-1D61D0A3CDE7}" dt="2023-03-25T14:39:02.272" v="10731" actId="1076"/>
          <ac:picMkLst>
            <pc:docMk/>
            <pc:sldMk cId="31430878" sldId="369"/>
            <ac:picMk id="433" creationId="{8EE239C0-860B-06CF-E89D-DD1E1D0826D4}"/>
          </ac:picMkLst>
        </pc:picChg>
        <pc:picChg chg="add del mod">
          <ac:chgData name="Gongalla Vamsi Krishna" userId="4843a717-9dfd-4730-9d05-8cea187269f2" providerId="ADAL" clId="{6001D044-E40B-4852-B032-1D61D0A3CDE7}" dt="2023-03-25T15:14:14.175" v="10754" actId="478"/>
          <ac:picMkLst>
            <pc:docMk/>
            <pc:sldMk cId="31430878" sldId="369"/>
            <ac:picMk id="435" creationId="{E40B6552-DE10-C4C0-F031-7F129048700F}"/>
          </ac:picMkLst>
        </pc:picChg>
        <pc:picChg chg="add mod">
          <ac:chgData name="Gongalla Vamsi Krishna" userId="4843a717-9dfd-4730-9d05-8cea187269f2" providerId="ADAL" clId="{6001D044-E40B-4852-B032-1D61D0A3CDE7}" dt="2023-03-25T15:14:23.319" v="10757" actId="1076"/>
          <ac:picMkLst>
            <pc:docMk/>
            <pc:sldMk cId="31430878" sldId="369"/>
            <ac:picMk id="437" creationId="{64D75719-9EEA-7307-2293-07D2A5C075EF}"/>
          </ac:picMkLst>
        </pc:picChg>
        <pc:picChg chg="add mod">
          <ac:chgData name="Gongalla Vamsi Krishna" userId="4843a717-9dfd-4730-9d05-8cea187269f2" providerId="ADAL" clId="{6001D044-E40B-4852-B032-1D61D0A3CDE7}" dt="2023-03-25T15:14:29.024" v="10759" actId="1076"/>
          <ac:picMkLst>
            <pc:docMk/>
            <pc:sldMk cId="31430878" sldId="369"/>
            <ac:picMk id="439" creationId="{F742EB85-C035-7AF6-2921-637FD625E589}"/>
          </ac:picMkLst>
        </pc:picChg>
        <pc:picChg chg="add del mod">
          <ac:chgData name="Gongalla Vamsi Krishna" userId="4843a717-9dfd-4730-9d05-8cea187269f2" providerId="ADAL" clId="{6001D044-E40B-4852-B032-1D61D0A3CDE7}" dt="2023-03-25T15:16:21.847" v="10763" actId="478"/>
          <ac:picMkLst>
            <pc:docMk/>
            <pc:sldMk cId="31430878" sldId="369"/>
            <ac:picMk id="441" creationId="{B7A6C38F-4DD1-2E07-F01F-A1CBA7EE8F5F}"/>
          </ac:picMkLst>
        </pc:picChg>
        <pc:picChg chg="add mod">
          <ac:chgData name="Gongalla Vamsi Krishna" userId="4843a717-9dfd-4730-9d05-8cea187269f2" providerId="ADAL" clId="{6001D044-E40B-4852-B032-1D61D0A3CDE7}" dt="2023-03-25T15:16:53.831" v="10770" actId="1076"/>
          <ac:picMkLst>
            <pc:docMk/>
            <pc:sldMk cId="31430878" sldId="369"/>
            <ac:picMk id="443" creationId="{F131FE14-5858-C045-62E6-C9F4220A1C3B}"/>
          </ac:picMkLst>
        </pc:picChg>
      </pc:sldChg>
      <pc:sldChg chg="addSp delSp modSp add del mod ord modNotesTx">
        <pc:chgData name="Gongalla Vamsi Krishna" userId="4843a717-9dfd-4730-9d05-8cea187269f2" providerId="ADAL" clId="{6001D044-E40B-4852-B032-1D61D0A3CDE7}" dt="2023-03-25T17:14:01.177" v="10979" actId="2696"/>
        <pc:sldMkLst>
          <pc:docMk/>
          <pc:sldMk cId="843946846" sldId="370"/>
        </pc:sldMkLst>
        <pc:spChg chg="add mod">
          <ac:chgData name="Gongalla Vamsi Krishna" userId="4843a717-9dfd-4730-9d05-8cea187269f2" providerId="ADAL" clId="{6001D044-E40B-4852-B032-1D61D0A3CDE7}" dt="2023-03-25T13:46:32.082" v="10279" actId="20577"/>
          <ac:spMkLst>
            <pc:docMk/>
            <pc:sldMk cId="843946846" sldId="370"/>
            <ac:spMk id="3" creationId="{C63BEB63-4FE0-ADD2-0794-945A20C52242}"/>
          </ac:spMkLst>
        </pc:spChg>
        <pc:spChg chg="mod">
          <ac:chgData name="Gongalla Vamsi Krishna" userId="4843a717-9dfd-4730-9d05-8cea187269f2" providerId="ADAL" clId="{6001D044-E40B-4852-B032-1D61D0A3CDE7}" dt="2023-03-24T15:02:06.212" v="3647" actId="20577"/>
          <ac:spMkLst>
            <pc:docMk/>
            <pc:sldMk cId="843946846" sldId="370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5T13:47:01.066" v="10284" actId="478"/>
          <ac:spMkLst>
            <pc:docMk/>
            <pc:sldMk cId="843946846" sldId="370"/>
            <ac:spMk id="7" creationId="{2248B649-D578-F3F9-ABBA-4C61D636831E}"/>
          </ac:spMkLst>
        </pc:spChg>
        <pc:spChg chg="add del mod">
          <ac:chgData name="Gongalla Vamsi Krishna" userId="4843a717-9dfd-4730-9d05-8cea187269f2" providerId="ADAL" clId="{6001D044-E40B-4852-B032-1D61D0A3CDE7}" dt="2023-03-25T13:49:07.586" v="10308" actId="478"/>
          <ac:spMkLst>
            <pc:docMk/>
            <pc:sldMk cId="843946846" sldId="370"/>
            <ac:spMk id="9" creationId="{7945381B-891E-D7CE-E3A9-2F437DBD45E4}"/>
          </ac:spMkLst>
        </pc:spChg>
        <pc:spChg chg="add mod">
          <ac:chgData name="Gongalla Vamsi Krishna" userId="4843a717-9dfd-4730-9d05-8cea187269f2" providerId="ADAL" clId="{6001D044-E40B-4852-B032-1D61D0A3CDE7}" dt="2023-03-25T13:50:09.678" v="10321" actId="255"/>
          <ac:spMkLst>
            <pc:docMk/>
            <pc:sldMk cId="843946846" sldId="370"/>
            <ac:spMk id="11" creationId="{206B2055-9682-D411-3E73-7D14C281DCDF}"/>
          </ac:spMkLst>
        </pc:spChg>
        <pc:spChg chg="add del mod">
          <ac:chgData name="Gongalla Vamsi Krishna" userId="4843a717-9dfd-4730-9d05-8cea187269f2" providerId="ADAL" clId="{6001D044-E40B-4852-B032-1D61D0A3CDE7}" dt="2023-03-25T13:55:33.354" v="10347" actId="478"/>
          <ac:spMkLst>
            <pc:docMk/>
            <pc:sldMk cId="843946846" sldId="370"/>
            <ac:spMk id="14" creationId="{B6A7B4B3-E2BD-5633-9E15-6A24AB3AB8DF}"/>
          </ac:spMkLst>
        </pc:spChg>
        <pc:spChg chg="add mod">
          <ac:chgData name="Gongalla Vamsi Krishna" userId="4843a717-9dfd-4730-9d05-8cea187269f2" providerId="ADAL" clId="{6001D044-E40B-4852-B032-1D61D0A3CDE7}" dt="2023-03-25T13:49:02.043" v="10307" actId="14100"/>
          <ac:spMkLst>
            <pc:docMk/>
            <pc:sldMk cId="843946846" sldId="370"/>
            <ac:spMk id="16" creationId="{80C886C8-6D84-18DB-37D6-F60E59ED72BA}"/>
          </ac:spMkLst>
        </pc:spChg>
        <pc:spChg chg="add mod">
          <ac:chgData name="Gongalla Vamsi Krishna" userId="4843a717-9dfd-4730-9d05-8cea187269f2" providerId="ADAL" clId="{6001D044-E40B-4852-B032-1D61D0A3CDE7}" dt="2023-03-25T13:48:57.121" v="10306" actId="1076"/>
          <ac:spMkLst>
            <pc:docMk/>
            <pc:sldMk cId="843946846" sldId="370"/>
            <ac:spMk id="18" creationId="{3869042A-5CE3-9B9D-1DD0-757FA623D0A4}"/>
          </ac:spMkLst>
        </pc:spChg>
        <pc:spChg chg="add mod">
          <ac:chgData name="Gongalla Vamsi Krishna" userId="4843a717-9dfd-4730-9d05-8cea187269f2" providerId="ADAL" clId="{6001D044-E40B-4852-B032-1D61D0A3CDE7}" dt="2023-03-25T13:48:54.323" v="10305" actId="1076"/>
          <ac:spMkLst>
            <pc:docMk/>
            <pc:sldMk cId="843946846" sldId="370"/>
            <ac:spMk id="20" creationId="{5C4F07FA-430E-B196-AF95-DBD05B4C87DF}"/>
          </ac:spMkLst>
        </pc:spChg>
        <pc:spChg chg="add mod">
          <ac:chgData name="Gongalla Vamsi Krishna" userId="4843a717-9dfd-4730-9d05-8cea187269f2" providerId="ADAL" clId="{6001D044-E40B-4852-B032-1D61D0A3CDE7}" dt="2023-03-25T13:48:47.945" v="10304" actId="1076"/>
          <ac:spMkLst>
            <pc:docMk/>
            <pc:sldMk cId="843946846" sldId="370"/>
            <ac:spMk id="22" creationId="{B96423AE-DE90-D7D0-A5C2-4CCBA283EA73}"/>
          </ac:spMkLst>
        </pc:spChg>
        <pc:spChg chg="add mod">
          <ac:chgData name="Gongalla Vamsi Krishna" userId="4843a717-9dfd-4730-9d05-8cea187269f2" providerId="ADAL" clId="{6001D044-E40B-4852-B032-1D61D0A3CDE7}" dt="2023-03-25T13:49:34.226" v="10316" actId="20577"/>
          <ac:spMkLst>
            <pc:docMk/>
            <pc:sldMk cId="843946846" sldId="370"/>
            <ac:spMk id="24" creationId="{0AF58EC0-D5C4-50DC-2CB8-A794B90A5786}"/>
          </ac:spMkLst>
        </pc:spChg>
        <pc:spChg chg="add mod">
          <ac:chgData name="Gongalla Vamsi Krishna" userId="4843a717-9dfd-4730-9d05-8cea187269f2" providerId="ADAL" clId="{6001D044-E40B-4852-B032-1D61D0A3CDE7}" dt="2023-03-25T13:50:39.537" v="10328" actId="1076"/>
          <ac:spMkLst>
            <pc:docMk/>
            <pc:sldMk cId="843946846" sldId="370"/>
            <ac:spMk id="26" creationId="{8205B14B-6599-907B-0664-D88B880EFCF6}"/>
          </ac:spMkLst>
        </pc:spChg>
        <pc:spChg chg="add del mod">
          <ac:chgData name="Gongalla Vamsi Krishna" userId="4843a717-9dfd-4730-9d05-8cea187269f2" providerId="ADAL" clId="{6001D044-E40B-4852-B032-1D61D0A3CDE7}" dt="2023-03-25T17:13:31.074" v="10973" actId="478"/>
          <ac:spMkLst>
            <pc:docMk/>
            <pc:sldMk cId="843946846" sldId="370"/>
            <ac:spMk id="28" creationId="{BA91532C-9BFC-3EA1-D250-6E5DD6AB30D2}"/>
          </ac:spMkLst>
        </pc:spChg>
      </pc:sldChg>
      <pc:sldChg chg="addSp delSp modSp add mod ord modAnim modNotesTx">
        <pc:chgData name="Gongalla Vamsi Krishna" userId="4843a717-9dfd-4730-9d05-8cea187269f2" providerId="ADAL" clId="{6001D044-E40B-4852-B032-1D61D0A3CDE7}" dt="2023-03-26T19:46:48.204" v="17944"/>
        <pc:sldMkLst>
          <pc:docMk/>
          <pc:sldMk cId="987837633" sldId="371"/>
        </pc:sldMkLst>
        <pc:spChg chg="add del mod">
          <ac:chgData name="Gongalla Vamsi Krishna" userId="4843a717-9dfd-4730-9d05-8cea187269f2" providerId="ADAL" clId="{6001D044-E40B-4852-B032-1D61D0A3CDE7}" dt="2023-03-26T19:44:56.645" v="17894"/>
          <ac:spMkLst>
            <pc:docMk/>
            <pc:sldMk cId="987837633" sldId="371"/>
            <ac:spMk id="2" creationId="{8150CC85-CECE-1C17-5562-CD847E76C02A}"/>
          </ac:spMkLst>
        </pc:spChg>
        <pc:spChg chg="mod">
          <ac:chgData name="Gongalla Vamsi Krishna" userId="4843a717-9dfd-4730-9d05-8cea187269f2" providerId="ADAL" clId="{6001D044-E40B-4852-B032-1D61D0A3CDE7}" dt="2023-03-25T18:01:22.329" v="11076" actId="20577"/>
          <ac:spMkLst>
            <pc:docMk/>
            <pc:sldMk cId="987837633" sldId="371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6T19:44:52.999" v="17891"/>
          <ac:spMkLst>
            <pc:docMk/>
            <pc:sldMk cId="987837633" sldId="371"/>
            <ac:spMk id="10" creationId="{BE697BB3-3363-3A4E-8FBA-03A8822134FF}"/>
          </ac:spMkLst>
        </pc:spChg>
        <pc:spChg chg="add mod">
          <ac:chgData name="Gongalla Vamsi Krishna" userId="4843a717-9dfd-4730-9d05-8cea187269f2" providerId="ADAL" clId="{6001D044-E40B-4852-B032-1D61D0A3CDE7}" dt="2023-03-26T19:45:32.906" v="17927" actId="20577"/>
          <ac:spMkLst>
            <pc:docMk/>
            <pc:sldMk cId="987837633" sldId="371"/>
            <ac:spMk id="25" creationId="{A6B7B5F9-E06A-2165-2F9C-9DFAD0A3CE42}"/>
          </ac:spMkLst>
        </pc:spChg>
        <pc:picChg chg="add del mod">
          <ac:chgData name="Gongalla Vamsi Krishna" userId="4843a717-9dfd-4730-9d05-8cea187269f2" providerId="ADAL" clId="{6001D044-E40B-4852-B032-1D61D0A3CDE7}" dt="2023-03-25T15:26:20.127" v="10792" actId="478"/>
          <ac:picMkLst>
            <pc:docMk/>
            <pc:sldMk cId="987837633" sldId="371"/>
            <ac:picMk id="5" creationId="{ED605B4F-8E39-2FAD-7544-0F67306724F7}"/>
          </ac:picMkLst>
        </pc:picChg>
        <pc:picChg chg="add del mod">
          <ac:chgData name="Gongalla Vamsi Krishna" userId="4843a717-9dfd-4730-9d05-8cea187269f2" providerId="ADAL" clId="{6001D044-E40B-4852-B032-1D61D0A3CDE7}" dt="2023-03-25T16:22:00.977" v="10851" actId="478"/>
          <ac:picMkLst>
            <pc:docMk/>
            <pc:sldMk cId="987837633" sldId="371"/>
            <ac:picMk id="8" creationId="{0EF02424-27C2-85FC-D6DF-057F7E33CC39}"/>
          </ac:picMkLst>
        </pc:picChg>
        <pc:picChg chg="add mod">
          <ac:chgData name="Gongalla Vamsi Krishna" userId="4843a717-9dfd-4730-9d05-8cea187269f2" providerId="ADAL" clId="{6001D044-E40B-4852-B032-1D61D0A3CDE7}" dt="2023-03-25T17:27:01.201" v="11026" actId="1076"/>
          <ac:picMkLst>
            <pc:docMk/>
            <pc:sldMk cId="987837633" sldId="371"/>
            <ac:picMk id="12" creationId="{11753AF7-F81E-39A7-952D-26A332169B8E}"/>
          </ac:picMkLst>
        </pc:picChg>
        <pc:picChg chg="add mod">
          <ac:chgData name="Gongalla Vamsi Krishna" userId="4843a717-9dfd-4730-9d05-8cea187269f2" providerId="ADAL" clId="{6001D044-E40B-4852-B032-1D61D0A3CDE7}" dt="2023-03-25T17:56:48.073" v="11053" actId="1076"/>
          <ac:picMkLst>
            <pc:docMk/>
            <pc:sldMk cId="987837633" sldId="371"/>
            <ac:picMk id="15" creationId="{D05C61B9-B786-CCD7-031F-3C019A2BC65E}"/>
          </ac:picMkLst>
        </pc:picChg>
        <pc:picChg chg="add mod">
          <ac:chgData name="Gongalla Vamsi Krishna" userId="4843a717-9dfd-4730-9d05-8cea187269f2" providerId="ADAL" clId="{6001D044-E40B-4852-B032-1D61D0A3CDE7}" dt="2023-03-25T17:56:13.441" v="11050" actId="1076"/>
          <ac:picMkLst>
            <pc:docMk/>
            <pc:sldMk cId="987837633" sldId="371"/>
            <ac:picMk id="17" creationId="{E97A94CE-CF49-947A-43DE-49BFB519F1E9}"/>
          </ac:picMkLst>
        </pc:picChg>
        <pc:picChg chg="add mod">
          <ac:chgData name="Gongalla Vamsi Krishna" userId="4843a717-9dfd-4730-9d05-8cea187269f2" providerId="ADAL" clId="{6001D044-E40B-4852-B032-1D61D0A3CDE7}" dt="2023-03-25T17:56:00.944" v="11045" actId="1076"/>
          <ac:picMkLst>
            <pc:docMk/>
            <pc:sldMk cId="987837633" sldId="371"/>
            <ac:picMk id="19" creationId="{9145A41B-9843-0885-C233-08D323A10E7A}"/>
          </ac:picMkLst>
        </pc:picChg>
        <pc:picChg chg="add mod">
          <ac:chgData name="Gongalla Vamsi Krishna" userId="4843a717-9dfd-4730-9d05-8cea187269f2" providerId="ADAL" clId="{6001D044-E40B-4852-B032-1D61D0A3CDE7}" dt="2023-03-25T17:56:24.432" v="11052" actId="1076"/>
          <ac:picMkLst>
            <pc:docMk/>
            <pc:sldMk cId="987837633" sldId="371"/>
            <ac:picMk id="21" creationId="{37382162-4091-FAE3-1007-EB7471B7AC7A}"/>
          </ac:picMkLst>
        </pc:picChg>
        <pc:picChg chg="add mod">
          <ac:chgData name="Gongalla Vamsi Krishna" userId="4843a717-9dfd-4730-9d05-8cea187269f2" providerId="ADAL" clId="{6001D044-E40B-4852-B032-1D61D0A3CDE7}" dt="2023-03-25T17:56:19.825" v="11051" actId="1076"/>
          <ac:picMkLst>
            <pc:docMk/>
            <pc:sldMk cId="987837633" sldId="371"/>
            <ac:picMk id="23" creationId="{EDABE0DE-99A8-F6B6-2F8A-A42119F7678B}"/>
          </ac:picMkLst>
        </pc:picChg>
      </pc:sldChg>
      <pc:sldChg chg="addSp delSp modSp add mod modAnim modNotesTx">
        <pc:chgData name="Gongalla Vamsi Krishna" userId="4843a717-9dfd-4730-9d05-8cea187269f2" providerId="ADAL" clId="{6001D044-E40B-4852-B032-1D61D0A3CDE7}" dt="2023-03-26T19:09:36.488" v="17108" actId="20577"/>
        <pc:sldMkLst>
          <pc:docMk/>
          <pc:sldMk cId="3886307182" sldId="372"/>
        </pc:sldMkLst>
        <pc:spChg chg="add del mod">
          <ac:chgData name="Gongalla Vamsi Krishna" userId="4843a717-9dfd-4730-9d05-8cea187269f2" providerId="ADAL" clId="{6001D044-E40B-4852-B032-1D61D0A3CDE7}" dt="2023-03-25T18:58:39.856" v="11236" actId="478"/>
          <ac:spMkLst>
            <pc:docMk/>
            <pc:sldMk cId="3886307182" sldId="372"/>
            <ac:spMk id="3" creationId="{90284844-8D39-EDE3-B728-D0B4E66C561B}"/>
          </ac:spMkLst>
        </pc:spChg>
        <pc:spChg chg="mod">
          <ac:chgData name="Gongalla Vamsi Krishna" userId="4843a717-9dfd-4730-9d05-8cea187269f2" providerId="ADAL" clId="{6001D044-E40B-4852-B032-1D61D0A3CDE7}" dt="2023-03-25T19:04:15.414" v="11332" actId="20577"/>
          <ac:spMkLst>
            <pc:docMk/>
            <pc:sldMk cId="3886307182" sldId="372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5T19:03:14.823" v="11288" actId="1076"/>
          <ac:spMkLst>
            <pc:docMk/>
            <pc:sldMk cId="3886307182" sldId="372"/>
            <ac:spMk id="7" creationId="{2B032343-42BA-FDBF-4EA3-83A1DF9DB2FF}"/>
          </ac:spMkLst>
        </pc:spChg>
        <pc:spChg chg="add del mod">
          <ac:chgData name="Gongalla Vamsi Krishna" userId="4843a717-9dfd-4730-9d05-8cea187269f2" providerId="ADAL" clId="{6001D044-E40B-4852-B032-1D61D0A3CDE7}" dt="2023-03-25T18:16:03.145" v="11177" actId="478"/>
          <ac:spMkLst>
            <pc:docMk/>
            <pc:sldMk cId="3886307182" sldId="372"/>
            <ac:spMk id="10" creationId="{61531CA3-C07C-B4BC-0482-FCDD3037A21E}"/>
          </ac:spMkLst>
        </pc:spChg>
        <pc:spChg chg="add mod">
          <ac:chgData name="Gongalla Vamsi Krishna" userId="4843a717-9dfd-4730-9d05-8cea187269f2" providerId="ADAL" clId="{6001D044-E40B-4852-B032-1D61D0A3CDE7}" dt="2023-03-25T19:03:21.703" v="11290" actId="1076"/>
          <ac:spMkLst>
            <pc:docMk/>
            <pc:sldMk cId="3886307182" sldId="372"/>
            <ac:spMk id="20" creationId="{7A156D23-D082-4D27-07C3-3D22E15D35BB}"/>
          </ac:spMkLst>
        </pc:spChg>
        <pc:spChg chg="add del mod">
          <ac:chgData name="Gongalla Vamsi Krishna" userId="4843a717-9dfd-4730-9d05-8cea187269f2" providerId="ADAL" clId="{6001D044-E40B-4852-B032-1D61D0A3CDE7}" dt="2023-03-25T18:57:54.497" v="11224" actId="478"/>
          <ac:spMkLst>
            <pc:docMk/>
            <pc:sldMk cId="3886307182" sldId="372"/>
            <ac:spMk id="22" creationId="{E8555CD5-63EC-E0D1-6376-21A504CF7931}"/>
          </ac:spMkLst>
        </pc:spChg>
        <pc:spChg chg="add mod">
          <ac:chgData name="Gongalla Vamsi Krishna" userId="4843a717-9dfd-4730-9d05-8cea187269f2" providerId="ADAL" clId="{6001D044-E40B-4852-B032-1D61D0A3CDE7}" dt="2023-03-26T19:09:36.488" v="17108" actId="20577"/>
          <ac:spMkLst>
            <pc:docMk/>
            <pc:sldMk cId="3886307182" sldId="372"/>
            <ac:spMk id="24" creationId="{07AC1348-10E1-3EA0-4B5D-8AC5CE62F707}"/>
          </ac:spMkLst>
        </pc:spChg>
        <pc:spChg chg="add mod">
          <ac:chgData name="Gongalla Vamsi Krishna" userId="4843a717-9dfd-4730-9d05-8cea187269f2" providerId="ADAL" clId="{6001D044-E40B-4852-B032-1D61D0A3CDE7}" dt="2023-03-25T19:02:12.858" v="11285" actId="207"/>
          <ac:spMkLst>
            <pc:docMk/>
            <pc:sldMk cId="3886307182" sldId="372"/>
            <ac:spMk id="28" creationId="{0D038E61-D9D1-3339-B017-5F9E7E108943}"/>
          </ac:spMkLst>
        </pc:spChg>
        <pc:spChg chg="add mod">
          <ac:chgData name="Gongalla Vamsi Krishna" userId="4843a717-9dfd-4730-9d05-8cea187269f2" providerId="ADAL" clId="{6001D044-E40B-4852-B032-1D61D0A3CDE7}" dt="2023-03-25T19:04:22.175" v="11333" actId="207"/>
          <ac:spMkLst>
            <pc:docMk/>
            <pc:sldMk cId="3886307182" sldId="372"/>
            <ac:spMk id="29" creationId="{501B4CF6-AEB3-DE49-3433-A0BED4FF4940}"/>
          </ac:spMkLst>
        </pc:spChg>
        <pc:picChg chg="add mod">
          <ac:chgData name="Gongalla Vamsi Krishna" userId="4843a717-9dfd-4730-9d05-8cea187269f2" providerId="ADAL" clId="{6001D044-E40B-4852-B032-1D61D0A3CDE7}" dt="2023-03-25T18:10:55.961" v="11166" actId="1035"/>
          <ac:picMkLst>
            <pc:docMk/>
            <pc:sldMk cId="3886307182" sldId="372"/>
            <ac:picMk id="9" creationId="{1E747AEA-E9C5-5D19-2BFB-C33F08F4FC74}"/>
          </ac:picMkLst>
        </pc:picChg>
        <pc:picChg chg="add mod">
          <ac:chgData name="Gongalla Vamsi Krishna" userId="4843a717-9dfd-4730-9d05-8cea187269f2" providerId="ADAL" clId="{6001D044-E40B-4852-B032-1D61D0A3CDE7}" dt="2023-03-25T19:03:25.471" v="11291" actId="1076"/>
          <ac:picMkLst>
            <pc:docMk/>
            <pc:sldMk cId="3886307182" sldId="372"/>
            <ac:picMk id="12" creationId="{D5C71588-60C6-68D2-7CCA-C39641C95891}"/>
          </ac:picMkLst>
        </pc:picChg>
        <pc:picChg chg="add mod">
          <ac:chgData name="Gongalla Vamsi Krishna" userId="4843a717-9dfd-4730-9d05-8cea187269f2" providerId="ADAL" clId="{6001D044-E40B-4852-B032-1D61D0A3CDE7}" dt="2023-03-25T21:25:02.615" v="13569" actId="1076"/>
          <ac:picMkLst>
            <pc:docMk/>
            <pc:sldMk cId="3886307182" sldId="372"/>
            <ac:picMk id="15" creationId="{56F90122-D186-4856-33E2-DFFCC7583CAF}"/>
          </ac:picMkLst>
        </pc:picChg>
        <pc:picChg chg="add mod">
          <ac:chgData name="Gongalla Vamsi Krishna" userId="4843a717-9dfd-4730-9d05-8cea187269f2" providerId="ADAL" clId="{6001D044-E40B-4852-B032-1D61D0A3CDE7}" dt="2023-03-25T21:25:17.029" v="13577" actId="1076"/>
          <ac:picMkLst>
            <pc:docMk/>
            <pc:sldMk cId="3886307182" sldId="372"/>
            <ac:picMk id="17" creationId="{71DF2E43-1368-A822-1B8F-284C95915B2B}"/>
          </ac:picMkLst>
        </pc:picChg>
        <pc:picChg chg="add mod">
          <ac:chgData name="Gongalla Vamsi Krishna" userId="4843a717-9dfd-4730-9d05-8cea187269f2" providerId="ADAL" clId="{6001D044-E40B-4852-B032-1D61D0A3CDE7}" dt="2023-03-25T21:25:15.316" v="13576" actId="1076"/>
          <ac:picMkLst>
            <pc:docMk/>
            <pc:sldMk cId="3886307182" sldId="372"/>
            <ac:picMk id="18" creationId="{9AC5AF40-B247-8FD5-B2B6-AF48236BDF71}"/>
          </ac:picMkLst>
        </pc:picChg>
        <pc:picChg chg="add mod">
          <ac:chgData name="Gongalla Vamsi Krishna" userId="4843a717-9dfd-4730-9d05-8cea187269f2" providerId="ADAL" clId="{6001D044-E40B-4852-B032-1D61D0A3CDE7}" dt="2023-03-25T21:25:18.757" v="13578" actId="1076"/>
          <ac:picMkLst>
            <pc:docMk/>
            <pc:sldMk cId="3886307182" sldId="372"/>
            <ac:picMk id="26" creationId="{351B1E32-0748-F847-37AF-F6E227D4709F}"/>
          </ac:picMkLst>
        </pc:picChg>
        <pc:picChg chg="add mod modCrop">
          <ac:chgData name="Gongalla Vamsi Krishna" userId="4843a717-9dfd-4730-9d05-8cea187269f2" providerId="ADAL" clId="{6001D044-E40B-4852-B032-1D61D0A3CDE7}" dt="2023-03-25T19:05:02.358" v="11341" actId="1076"/>
          <ac:picMkLst>
            <pc:docMk/>
            <pc:sldMk cId="3886307182" sldId="372"/>
            <ac:picMk id="30" creationId="{D61321E9-199C-B473-CFCC-9D6FE223628E}"/>
          </ac:picMkLst>
        </pc:picChg>
        <pc:picChg chg="add mod">
          <ac:chgData name="Gongalla Vamsi Krishna" userId="4843a717-9dfd-4730-9d05-8cea187269f2" providerId="ADAL" clId="{6001D044-E40B-4852-B032-1D61D0A3CDE7}" dt="2023-03-25T21:25:12.301" v="13574" actId="1076"/>
          <ac:picMkLst>
            <pc:docMk/>
            <pc:sldMk cId="3886307182" sldId="372"/>
            <ac:picMk id="32" creationId="{9F1AF04C-E2F0-9B0F-990E-A2731905C641}"/>
          </ac:picMkLst>
        </pc:picChg>
      </pc:sldChg>
      <pc:sldChg chg="addSp delSp modSp add mod delAnim modAnim modNotesTx">
        <pc:chgData name="Gongalla Vamsi Krishna" userId="4843a717-9dfd-4730-9d05-8cea187269f2" providerId="ADAL" clId="{6001D044-E40B-4852-B032-1D61D0A3CDE7}" dt="2023-03-27T08:49:12.146" v="19904"/>
        <pc:sldMkLst>
          <pc:docMk/>
          <pc:sldMk cId="1894571439" sldId="373"/>
        </pc:sldMkLst>
        <pc:spChg chg="add del mod">
          <ac:chgData name="Gongalla Vamsi Krishna" userId="4843a717-9dfd-4730-9d05-8cea187269f2" providerId="ADAL" clId="{6001D044-E40B-4852-B032-1D61D0A3CDE7}" dt="2023-03-25T19:06:57.834" v="11369"/>
          <ac:spMkLst>
            <pc:docMk/>
            <pc:sldMk cId="1894571439" sldId="373"/>
            <ac:spMk id="2" creationId="{98CFE18E-578C-DF96-B875-5ABF820BEE88}"/>
          </ac:spMkLst>
        </pc:spChg>
        <pc:spChg chg="add mod">
          <ac:chgData name="Gongalla Vamsi Krishna" userId="4843a717-9dfd-4730-9d05-8cea187269f2" providerId="ADAL" clId="{6001D044-E40B-4852-B032-1D61D0A3CDE7}" dt="2023-03-25T19:38:37.159" v="12116" actId="1076"/>
          <ac:spMkLst>
            <pc:docMk/>
            <pc:sldMk cId="1894571439" sldId="373"/>
            <ac:spMk id="3" creationId="{57E41902-4F56-0F04-CBDF-1A23593F8CE0}"/>
          </ac:spMkLst>
        </pc:spChg>
        <pc:spChg chg="mod">
          <ac:chgData name="Gongalla Vamsi Krishna" userId="4843a717-9dfd-4730-9d05-8cea187269f2" providerId="ADAL" clId="{6001D044-E40B-4852-B032-1D61D0A3CDE7}" dt="2023-03-25T19:03:03.960" v="11287" actId="20577"/>
          <ac:spMkLst>
            <pc:docMk/>
            <pc:sldMk cId="1894571439" sldId="373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5T19:28:12.404" v="11868" actId="478"/>
          <ac:spMkLst>
            <pc:docMk/>
            <pc:sldMk cId="1894571439" sldId="373"/>
            <ac:spMk id="7" creationId="{E603A1C5-0396-2AFF-8885-CFD75252A03D}"/>
          </ac:spMkLst>
        </pc:spChg>
        <pc:spChg chg="add del mod">
          <ac:chgData name="Gongalla Vamsi Krishna" userId="4843a717-9dfd-4730-9d05-8cea187269f2" providerId="ADAL" clId="{6001D044-E40B-4852-B032-1D61D0A3CDE7}" dt="2023-03-25T19:28:06.219" v="11863" actId="478"/>
          <ac:spMkLst>
            <pc:docMk/>
            <pc:sldMk cId="1894571439" sldId="373"/>
            <ac:spMk id="8" creationId="{9188BCFD-D020-BFD9-8C4B-9F034F6BE207}"/>
          </ac:spMkLst>
        </pc:spChg>
        <pc:spChg chg="add del mod">
          <ac:chgData name="Gongalla Vamsi Krishna" userId="4843a717-9dfd-4730-9d05-8cea187269f2" providerId="ADAL" clId="{6001D044-E40B-4852-B032-1D61D0A3CDE7}" dt="2023-03-25T19:28:10.488" v="11866" actId="478"/>
          <ac:spMkLst>
            <pc:docMk/>
            <pc:sldMk cId="1894571439" sldId="373"/>
            <ac:spMk id="9" creationId="{99687DB9-545B-7072-571A-BD27DA16764B}"/>
          </ac:spMkLst>
        </pc:spChg>
        <pc:spChg chg="add del mod">
          <ac:chgData name="Gongalla Vamsi Krishna" userId="4843a717-9dfd-4730-9d05-8cea187269f2" providerId="ADAL" clId="{6001D044-E40B-4852-B032-1D61D0A3CDE7}" dt="2023-03-25T19:28:08.582" v="11865" actId="478"/>
          <ac:spMkLst>
            <pc:docMk/>
            <pc:sldMk cId="1894571439" sldId="373"/>
            <ac:spMk id="10" creationId="{4235F954-2926-CC08-93B7-3E9FFFC57756}"/>
          </ac:spMkLst>
        </pc:spChg>
        <pc:spChg chg="add del mod">
          <ac:chgData name="Gongalla Vamsi Krishna" userId="4843a717-9dfd-4730-9d05-8cea187269f2" providerId="ADAL" clId="{6001D044-E40B-4852-B032-1D61D0A3CDE7}" dt="2023-03-25T19:28:03" v="11860" actId="478"/>
          <ac:spMkLst>
            <pc:docMk/>
            <pc:sldMk cId="1894571439" sldId="373"/>
            <ac:spMk id="11" creationId="{CA31AD16-8E77-0362-4ACB-087C5D3B3805}"/>
          </ac:spMkLst>
        </pc:spChg>
        <pc:spChg chg="add mod">
          <ac:chgData name="Gongalla Vamsi Krishna" userId="4843a717-9dfd-4730-9d05-8cea187269f2" providerId="ADAL" clId="{6001D044-E40B-4852-B032-1D61D0A3CDE7}" dt="2023-03-25T19:11:43.120" v="11465" actId="14100"/>
          <ac:spMkLst>
            <pc:docMk/>
            <pc:sldMk cId="1894571439" sldId="373"/>
            <ac:spMk id="12" creationId="{614CB15A-3621-6CE6-ED28-23FF87530C75}"/>
          </ac:spMkLst>
        </pc:spChg>
        <pc:spChg chg="mod">
          <ac:chgData name="Gongalla Vamsi Krishna" userId="4843a717-9dfd-4730-9d05-8cea187269f2" providerId="ADAL" clId="{6001D044-E40B-4852-B032-1D61D0A3CDE7}" dt="2023-03-25T19:37:55.662" v="12111" actId="1076"/>
          <ac:spMkLst>
            <pc:docMk/>
            <pc:sldMk cId="1894571439" sldId="373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5T19:39:48.359" v="12124" actId="692"/>
          <ac:spMkLst>
            <pc:docMk/>
            <pc:sldMk cId="1894571439" sldId="373"/>
            <ac:spMk id="18" creationId="{7B46D592-7BBF-2619-AA7D-436B26A0C3D6}"/>
          </ac:spMkLst>
        </pc:spChg>
        <pc:spChg chg="add mod">
          <ac:chgData name="Gongalla Vamsi Krishna" userId="4843a717-9dfd-4730-9d05-8cea187269f2" providerId="ADAL" clId="{6001D044-E40B-4852-B032-1D61D0A3CDE7}" dt="2023-03-25T19:10:30.791" v="11425" actId="14100"/>
          <ac:spMkLst>
            <pc:docMk/>
            <pc:sldMk cId="1894571439" sldId="373"/>
            <ac:spMk id="19" creationId="{D7D9AAA2-A0C2-5948-FC69-FBE97550AD5F}"/>
          </ac:spMkLst>
        </pc:spChg>
        <pc:spChg chg="add mod">
          <ac:chgData name="Gongalla Vamsi Krishna" userId="4843a717-9dfd-4730-9d05-8cea187269f2" providerId="ADAL" clId="{6001D044-E40B-4852-B032-1D61D0A3CDE7}" dt="2023-03-25T19:39:54.207" v="12125" actId="692"/>
          <ac:spMkLst>
            <pc:docMk/>
            <pc:sldMk cId="1894571439" sldId="373"/>
            <ac:spMk id="20" creationId="{C9D6D8D1-EA8C-3E11-74FD-7461EC20D8D7}"/>
          </ac:spMkLst>
        </pc:spChg>
        <pc:spChg chg="add mod">
          <ac:chgData name="Gongalla Vamsi Krishna" userId="4843a717-9dfd-4730-9d05-8cea187269f2" providerId="ADAL" clId="{6001D044-E40B-4852-B032-1D61D0A3CDE7}" dt="2023-03-25T19:39:58.728" v="12126" actId="692"/>
          <ac:spMkLst>
            <pc:docMk/>
            <pc:sldMk cId="1894571439" sldId="373"/>
            <ac:spMk id="21" creationId="{815C8182-C9C3-6EDF-AC4B-6F3DBD04DAA6}"/>
          </ac:spMkLst>
        </pc:spChg>
        <pc:spChg chg="add mod">
          <ac:chgData name="Gongalla Vamsi Krishna" userId="4843a717-9dfd-4730-9d05-8cea187269f2" providerId="ADAL" clId="{6001D044-E40B-4852-B032-1D61D0A3CDE7}" dt="2023-03-25T19:40:40.528" v="12130" actId="692"/>
          <ac:spMkLst>
            <pc:docMk/>
            <pc:sldMk cId="1894571439" sldId="373"/>
            <ac:spMk id="22" creationId="{BDE47A8A-C34B-73D5-B355-7B909EC1A837}"/>
          </ac:spMkLst>
        </pc:spChg>
        <pc:spChg chg="add mod">
          <ac:chgData name="Gongalla Vamsi Krishna" userId="4843a717-9dfd-4730-9d05-8cea187269f2" providerId="ADAL" clId="{6001D044-E40B-4852-B032-1D61D0A3CDE7}" dt="2023-03-25T19:41:00.691" v="12133" actId="692"/>
          <ac:spMkLst>
            <pc:docMk/>
            <pc:sldMk cId="1894571439" sldId="373"/>
            <ac:spMk id="23" creationId="{618F82A2-9B8E-22CB-5AA5-4FC6B3D357E5}"/>
          </ac:spMkLst>
        </pc:spChg>
        <pc:spChg chg="add mod">
          <ac:chgData name="Gongalla Vamsi Krishna" userId="4843a717-9dfd-4730-9d05-8cea187269f2" providerId="ADAL" clId="{6001D044-E40B-4852-B032-1D61D0A3CDE7}" dt="2023-03-25T19:40:19.005" v="12129" actId="692"/>
          <ac:spMkLst>
            <pc:docMk/>
            <pc:sldMk cId="1894571439" sldId="373"/>
            <ac:spMk id="24" creationId="{FB342190-D2C9-518F-C006-BA080446C067}"/>
          </ac:spMkLst>
        </pc:spChg>
        <pc:spChg chg="add del mod">
          <ac:chgData name="Gongalla Vamsi Krishna" userId="4843a717-9dfd-4730-9d05-8cea187269f2" providerId="ADAL" clId="{6001D044-E40B-4852-B032-1D61D0A3CDE7}" dt="2023-03-25T19:13:30.062" v="11589" actId="478"/>
          <ac:spMkLst>
            <pc:docMk/>
            <pc:sldMk cId="1894571439" sldId="373"/>
            <ac:spMk id="25" creationId="{2670C7DE-ACD5-4556-53A8-DD3B5423CDE1}"/>
          </ac:spMkLst>
        </pc:spChg>
        <pc:spChg chg="add mod">
          <ac:chgData name="Gongalla Vamsi Krishna" userId="4843a717-9dfd-4730-9d05-8cea187269f2" providerId="ADAL" clId="{6001D044-E40B-4852-B032-1D61D0A3CDE7}" dt="2023-03-25T19:14:55.904" v="11609" actId="692"/>
          <ac:spMkLst>
            <pc:docMk/>
            <pc:sldMk cId="1894571439" sldId="373"/>
            <ac:spMk id="26" creationId="{F69446F5-D64C-859E-0E99-9C77B3E64E7A}"/>
          </ac:spMkLst>
        </pc:spChg>
        <pc:spChg chg="add mod">
          <ac:chgData name="Gongalla Vamsi Krishna" userId="4843a717-9dfd-4730-9d05-8cea187269f2" providerId="ADAL" clId="{6001D044-E40B-4852-B032-1D61D0A3CDE7}" dt="2023-03-25T19:39:24.836" v="12121" actId="692"/>
          <ac:spMkLst>
            <pc:docMk/>
            <pc:sldMk cId="1894571439" sldId="373"/>
            <ac:spMk id="27" creationId="{F3109971-8546-E462-E916-7CEE7C2217E7}"/>
          </ac:spMkLst>
        </pc:spChg>
        <pc:spChg chg="add mod">
          <ac:chgData name="Gongalla Vamsi Krishna" userId="4843a717-9dfd-4730-9d05-8cea187269f2" providerId="ADAL" clId="{6001D044-E40B-4852-B032-1D61D0A3CDE7}" dt="2023-03-25T19:39:29.225" v="12122" actId="692"/>
          <ac:spMkLst>
            <pc:docMk/>
            <pc:sldMk cId="1894571439" sldId="373"/>
            <ac:spMk id="28" creationId="{CC587D64-45C0-5F81-F15E-BD09CA9DFDD9}"/>
          </ac:spMkLst>
        </pc:spChg>
        <pc:spChg chg="add mod">
          <ac:chgData name="Gongalla Vamsi Krishna" userId="4843a717-9dfd-4730-9d05-8cea187269f2" providerId="ADAL" clId="{6001D044-E40B-4852-B032-1D61D0A3CDE7}" dt="2023-03-25T19:39:34.588" v="12123" actId="692"/>
          <ac:spMkLst>
            <pc:docMk/>
            <pc:sldMk cId="1894571439" sldId="373"/>
            <ac:spMk id="29" creationId="{894D0980-A334-BD51-A584-7E1ADA813A50}"/>
          </ac:spMkLst>
        </pc:spChg>
        <pc:spChg chg="add mod">
          <ac:chgData name="Gongalla Vamsi Krishna" userId="4843a717-9dfd-4730-9d05-8cea187269f2" providerId="ADAL" clId="{6001D044-E40B-4852-B032-1D61D0A3CDE7}" dt="2023-03-25T19:17:51.424" v="11719" actId="14100"/>
          <ac:spMkLst>
            <pc:docMk/>
            <pc:sldMk cId="1894571439" sldId="373"/>
            <ac:spMk id="30" creationId="{1C6ECFCF-9972-50AA-3C1D-DE57ABE47312}"/>
          </ac:spMkLst>
        </pc:spChg>
        <pc:spChg chg="add mod">
          <ac:chgData name="Gongalla Vamsi Krishna" userId="4843a717-9dfd-4730-9d05-8cea187269f2" providerId="ADAL" clId="{6001D044-E40B-4852-B032-1D61D0A3CDE7}" dt="2023-03-25T19:17:59.152" v="11720" actId="1076"/>
          <ac:spMkLst>
            <pc:docMk/>
            <pc:sldMk cId="1894571439" sldId="373"/>
            <ac:spMk id="31" creationId="{FEB8A2CF-7F9E-5781-527D-82AC4F06B81B}"/>
          </ac:spMkLst>
        </pc:spChg>
        <pc:spChg chg="add del mod">
          <ac:chgData name="Gongalla Vamsi Krishna" userId="4843a717-9dfd-4730-9d05-8cea187269f2" providerId="ADAL" clId="{6001D044-E40B-4852-B032-1D61D0A3CDE7}" dt="2023-03-25T19:18:11.994" v="11722"/>
          <ac:spMkLst>
            <pc:docMk/>
            <pc:sldMk cId="1894571439" sldId="373"/>
            <ac:spMk id="32" creationId="{7C8CBF02-2A83-A20B-037F-B2929BF5B543}"/>
          </ac:spMkLst>
        </pc:spChg>
        <pc:spChg chg="add mod">
          <ac:chgData name="Gongalla Vamsi Krishna" userId="4843a717-9dfd-4730-9d05-8cea187269f2" providerId="ADAL" clId="{6001D044-E40B-4852-B032-1D61D0A3CDE7}" dt="2023-03-25T19:39:17.261" v="12120" actId="692"/>
          <ac:spMkLst>
            <pc:docMk/>
            <pc:sldMk cId="1894571439" sldId="373"/>
            <ac:spMk id="33" creationId="{8328AE9C-348E-3786-279B-B492352B08CF}"/>
          </ac:spMkLst>
        </pc:spChg>
        <pc:spChg chg="add mod">
          <ac:chgData name="Gongalla Vamsi Krishna" userId="4843a717-9dfd-4730-9d05-8cea187269f2" providerId="ADAL" clId="{6001D044-E40B-4852-B032-1D61D0A3CDE7}" dt="2023-03-25T19:36:14.488" v="12059" actId="1076"/>
          <ac:spMkLst>
            <pc:docMk/>
            <pc:sldMk cId="1894571439" sldId="373"/>
            <ac:spMk id="55" creationId="{0B477CE4-6428-2DDF-C8AE-44CD2EB153F9}"/>
          </ac:spMkLst>
        </pc:spChg>
        <pc:spChg chg="add mod">
          <ac:chgData name="Gongalla Vamsi Krishna" userId="4843a717-9dfd-4730-9d05-8cea187269f2" providerId="ADAL" clId="{6001D044-E40B-4852-B032-1D61D0A3CDE7}" dt="2023-03-25T19:36:00.600" v="12057" actId="122"/>
          <ac:spMkLst>
            <pc:docMk/>
            <pc:sldMk cId="1894571439" sldId="373"/>
            <ac:spMk id="56" creationId="{7F0C4E2B-67B5-B2DB-7263-64115806E6F6}"/>
          </ac:spMkLst>
        </pc:spChg>
        <pc:spChg chg="add mod">
          <ac:chgData name="Gongalla Vamsi Krishna" userId="4843a717-9dfd-4730-9d05-8cea187269f2" providerId="ADAL" clId="{6001D044-E40B-4852-B032-1D61D0A3CDE7}" dt="2023-03-25T19:32:19.627" v="11981" actId="122"/>
          <ac:spMkLst>
            <pc:docMk/>
            <pc:sldMk cId="1894571439" sldId="373"/>
            <ac:spMk id="57" creationId="{F8C587E6-49DA-B2D5-7ACF-AD4CD45CD765}"/>
          </ac:spMkLst>
        </pc:spChg>
        <pc:spChg chg="add mod">
          <ac:chgData name="Gongalla Vamsi Krishna" userId="4843a717-9dfd-4730-9d05-8cea187269f2" providerId="ADAL" clId="{6001D044-E40B-4852-B032-1D61D0A3CDE7}" dt="2023-03-25T19:32:09.802" v="11978" actId="14100"/>
          <ac:spMkLst>
            <pc:docMk/>
            <pc:sldMk cId="1894571439" sldId="373"/>
            <ac:spMk id="58" creationId="{6C630F5C-3F93-8148-A29E-FEBCC5987862}"/>
          </ac:spMkLst>
        </pc:spChg>
        <pc:spChg chg="add mod">
          <ac:chgData name="Gongalla Vamsi Krishna" userId="4843a717-9dfd-4730-9d05-8cea187269f2" providerId="ADAL" clId="{6001D044-E40B-4852-B032-1D61D0A3CDE7}" dt="2023-03-25T19:32:15.270" v="11980" actId="14100"/>
          <ac:spMkLst>
            <pc:docMk/>
            <pc:sldMk cId="1894571439" sldId="373"/>
            <ac:spMk id="59" creationId="{F7DC1713-223B-F5B4-A838-F7EF97FDC1DA}"/>
          </ac:spMkLst>
        </pc:spChg>
        <pc:spChg chg="add mod">
          <ac:chgData name="Gongalla Vamsi Krishna" userId="4843a717-9dfd-4730-9d05-8cea187269f2" providerId="ADAL" clId="{6001D044-E40B-4852-B032-1D61D0A3CDE7}" dt="2023-03-25T19:33:18.134" v="11989" actId="1076"/>
          <ac:spMkLst>
            <pc:docMk/>
            <pc:sldMk cId="1894571439" sldId="373"/>
            <ac:spMk id="60" creationId="{B4B64B57-060D-8E36-5595-191A3268BDCF}"/>
          </ac:spMkLst>
        </pc:spChg>
        <pc:spChg chg="add mod">
          <ac:chgData name="Gongalla Vamsi Krishna" userId="4843a717-9dfd-4730-9d05-8cea187269f2" providerId="ADAL" clId="{6001D044-E40B-4852-B032-1D61D0A3CDE7}" dt="2023-03-25T19:34:43.817" v="12044" actId="1076"/>
          <ac:spMkLst>
            <pc:docMk/>
            <pc:sldMk cId="1894571439" sldId="373"/>
            <ac:spMk id="99" creationId="{B5AF609F-4303-D575-8807-60B4A85E6D71}"/>
          </ac:spMkLst>
        </pc:spChg>
        <pc:spChg chg="add mod">
          <ac:chgData name="Gongalla Vamsi Krishna" userId="4843a717-9dfd-4730-9d05-8cea187269f2" providerId="ADAL" clId="{6001D044-E40B-4852-B032-1D61D0A3CDE7}" dt="2023-03-25T19:38:01.599" v="12112" actId="1076"/>
          <ac:spMkLst>
            <pc:docMk/>
            <pc:sldMk cId="1894571439" sldId="373"/>
            <ac:spMk id="104" creationId="{93BEDE0A-3A75-737B-6D6A-61B24FE829CA}"/>
          </ac:spMkLst>
        </pc:spChg>
        <pc:spChg chg="add mod">
          <ac:chgData name="Gongalla Vamsi Krishna" userId="4843a717-9dfd-4730-9d05-8cea187269f2" providerId="ADAL" clId="{6001D044-E40B-4852-B032-1D61D0A3CDE7}" dt="2023-03-25T19:42:29.528" v="12170" actId="692"/>
          <ac:spMkLst>
            <pc:docMk/>
            <pc:sldMk cId="1894571439" sldId="373"/>
            <ac:spMk id="114" creationId="{6CB976F5-3B02-8849-8342-5DE2BED96AA5}"/>
          </ac:spMkLst>
        </pc:spChg>
        <pc:picChg chg="add del mod">
          <ac:chgData name="Gongalla Vamsi Krishna" userId="4843a717-9dfd-4730-9d05-8cea187269f2" providerId="ADAL" clId="{6001D044-E40B-4852-B032-1D61D0A3CDE7}" dt="2023-03-25T19:07:44.690" v="11375" actId="21"/>
          <ac:picMkLst>
            <pc:docMk/>
            <pc:sldMk cId="1894571439" sldId="373"/>
            <ac:picMk id="5" creationId="{F788AF4C-E843-D0B7-98BE-B2FB9DF4C50E}"/>
          </ac:picMkLst>
        </pc:picChg>
        <pc:cxnChg chg="add del mod">
          <ac:chgData name="Gongalla Vamsi Krishna" userId="4843a717-9dfd-4730-9d05-8cea187269f2" providerId="ADAL" clId="{6001D044-E40B-4852-B032-1D61D0A3CDE7}" dt="2023-03-25T19:28:05.195" v="11862" actId="478"/>
          <ac:cxnSpMkLst>
            <pc:docMk/>
            <pc:sldMk cId="1894571439" sldId="373"/>
            <ac:cxnSpMk id="14" creationId="{0C0DC608-35B0-0581-3018-57577ECB5F71}"/>
          </ac:cxnSpMkLst>
        </pc:cxnChg>
        <pc:cxnChg chg="add del mod">
          <ac:chgData name="Gongalla Vamsi Krishna" userId="4843a717-9dfd-4730-9d05-8cea187269f2" providerId="ADAL" clId="{6001D044-E40B-4852-B032-1D61D0A3CDE7}" dt="2023-03-25T19:28:07.329" v="11864" actId="478"/>
          <ac:cxnSpMkLst>
            <pc:docMk/>
            <pc:sldMk cId="1894571439" sldId="373"/>
            <ac:cxnSpMk id="15" creationId="{8E98A709-03AD-CEAB-8266-752B80DB8394}"/>
          </ac:cxnSpMkLst>
        </pc:cxnChg>
        <pc:cxnChg chg="add del mod">
          <ac:chgData name="Gongalla Vamsi Krishna" userId="4843a717-9dfd-4730-9d05-8cea187269f2" providerId="ADAL" clId="{6001D044-E40B-4852-B032-1D61D0A3CDE7}" dt="2023-03-25T19:28:04.198" v="11861" actId="478"/>
          <ac:cxnSpMkLst>
            <pc:docMk/>
            <pc:sldMk cId="1894571439" sldId="373"/>
            <ac:cxnSpMk id="16" creationId="{E0EE2611-D7B5-0198-6749-E7863799E490}"/>
          </ac:cxnSpMkLst>
        </pc:cxnChg>
        <pc:cxnChg chg="add del mod">
          <ac:chgData name="Gongalla Vamsi Krishna" userId="4843a717-9dfd-4730-9d05-8cea187269f2" providerId="ADAL" clId="{6001D044-E40B-4852-B032-1D61D0A3CDE7}" dt="2023-03-25T19:28:11.402" v="11867" actId="478"/>
          <ac:cxnSpMkLst>
            <pc:docMk/>
            <pc:sldMk cId="1894571439" sldId="373"/>
            <ac:cxnSpMk id="17" creationId="{558FCEB9-B988-FAE4-FF4E-0CDCD6CE36EA}"/>
          </ac:cxnSpMkLst>
        </pc:cxnChg>
        <pc:cxnChg chg="add mod">
          <ac:chgData name="Gongalla Vamsi Krishna" userId="4843a717-9dfd-4730-9d05-8cea187269f2" providerId="ADAL" clId="{6001D044-E40B-4852-B032-1D61D0A3CDE7}" dt="2023-03-25T19:18:56.320" v="11746" actId="14100"/>
          <ac:cxnSpMkLst>
            <pc:docMk/>
            <pc:sldMk cId="1894571439" sldId="373"/>
            <ac:cxnSpMk id="34" creationId="{4E1A97BB-8B7D-AC75-6AA4-00C2AB92CC5D}"/>
          </ac:cxnSpMkLst>
        </pc:cxnChg>
        <pc:cxnChg chg="add mod">
          <ac:chgData name="Gongalla Vamsi Krishna" userId="4843a717-9dfd-4730-9d05-8cea187269f2" providerId="ADAL" clId="{6001D044-E40B-4852-B032-1D61D0A3CDE7}" dt="2023-03-25T19:19:36.840" v="11755" actId="14100"/>
          <ac:cxnSpMkLst>
            <pc:docMk/>
            <pc:sldMk cId="1894571439" sldId="373"/>
            <ac:cxnSpMk id="38" creationId="{ECA68CD2-3E87-28E6-4560-21D29615DDA1}"/>
          </ac:cxnSpMkLst>
        </pc:cxnChg>
        <pc:cxnChg chg="add del mod">
          <ac:chgData name="Gongalla Vamsi Krishna" userId="4843a717-9dfd-4730-9d05-8cea187269f2" providerId="ADAL" clId="{6001D044-E40B-4852-B032-1D61D0A3CDE7}" dt="2023-03-25T19:19:21.535" v="11753" actId="11529"/>
          <ac:cxnSpMkLst>
            <pc:docMk/>
            <pc:sldMk cId="1894571439" sldId="373"/>
            <ac:cxnSpMk id="42" creationId="{25D9B49F-8050-B4A8-0169-8506C0995E80}"/>
          </ac:cxnSpMkLst>
        </pc:cxnChg>
        <pc:cxnChg chg="add mod">
          <ac:chgData name="Gongalla Vamsi Krishna" userId="4843a717-9dfd-4730-9d05-8cea187269f2" providerId="ADAL" clId="{6001D044-E40B-4852-B032-1D61D0A3CDE7}" dt="2023-03-25T19:20:03.768" v="11760" actId="14100"/>
          <ac:cxnSpMkLst>
            <pc:docMk/>
            <pc:sldMk cId="1894571439" sldId="373"/>
            <ac:cxnSpMk id="44" creationId="{FD736C32-D4B3-AE8A-5396-A92B8760D3B7}"/>
          </ac:cxnSpMkLst>
        </pc:cxnChg>
        <pc:cxnChg chg="add mod">
          <ac:chgData name="Gongalla Vamsi Krishna" userId="4843a717-9dfd-4730-9d05-8cea187269f2" providerId="ADAL" clId="{6001D044-E40B-4852-B032-1D61D0A3CDE7}" dt="2023-03-25T19:20:55.688" v="11764" actId="14100"/>
          <ac:cxnSpMkLst>
            <pc:docMk/>
            <pc:sldMk cId="1894571439" sldId="373"/>
            <ac:cxnSpMk id="47" creationId="{F5E1A06E-DB5D-DEAC-89C6-0AE363AF1223}"/>
          </ac:cxnSpMkLst>
        </pc:cxnChg>
        <pc:cxnChg chg="add mod">
          <ac:chgData name="Gongalla Vamsi Krishna" userId="4843a717-9dfd-4730-9d05-8cea187269f2" providerId="ADAL" clId="{6001D044-E40B-4852-B032-1D61D0A3CDE7}" dt="2023-03-25T19:21:13.646" v="11768" actId="14100"/>
          <ac:cxnSpMkLst>
            <pc:docMk/>
            <pc:sldMk cId="1894571439" sldId="373"/>
            <ac:cxnSpMk id="51" creationId="{D73FBB93-020D-E1EB-A97B-42D7DF9A481B}"/>
          </ac:cxnSpMkLst>
        </pc:cxnChg>
        <pc:cxnChg chg="add mod">
          <ac:chgData name="Gongalla Vamsi Krishna" userId="4843a717-9dfd-4730-9d05-8cea187269f2" providerId="ADAL" clId="{6001D044-E40B-4852-B032-1D61D0A3CDE7}" dt="2023-03-25T19:30:37.205" v="11958" actId="14100"/>
          <ac:cxnSpMkLst>
            <pc:docMk/>
            <pc:sldMk cId="1894571439" sldId="373"/>
            <ac:cxnSpMk id="61" creationId="{14B747E3-0307-0670-7F9E-B43163B1197C}"/>
          </ac:cxnSpMkLst>
        </pc:cxnChg>
        <pc:cxnChg chg="add mod">
          <ac:chgData name="Gongalla Vamsi Krishna" userId="4843a717-9dfd-4730-9d05-8cea187269f2" providerId="ADAL" clId="{6001D044-E40B-4852-B032-1D61D0A3CDE7}" dt="2023-03-25T19:30:48.232" v="11962" actId="1076"/>
          <ac:cxnSpMkLst>
            <pc:docMk/>
            <pc:sldMk cId="1894571439" sldId="373"/>
            <ac:cxnSpMk id="64" creationId="{CFBA7D2E-B10F-7A54-4452-04B5A0D45345}"/>
          </ac:cxnSpMkLst>
        </pc:cxnChg>
        <pc:cxnChg chg="add del mod">
          <ac:chgData name="Gongalla Vamsi Krishna" userId="4843a717-9dfd-4730-9d05-8cea187269f2" providerId="ADAL" clId="{6001D044-E40B-4852-B032-1D61D0A3CDE7}" dt="2023-03-25T19:31:04.654" v="11966" actId="478"/>
          <ac:cxnSpMkLst>
            <pc:docMk/>
            <pc:sldMk cId="1894571439" sldId="373"/>
            <ac:cxnSpMk id="68" creationId="{4C7D1F9D-844B-4B05-8228-7FD48FD5F77E}"/>
          </ac:cxnSpMkLst>
        </pc:cxnChg>
        <pc:cxnChg chg="add mod">
          <ac:chgData name="Gongalla Vamsi Krishna" userId="4843a717-9dfd-4730-9d05-8cea187269f2" providerId="ADAL" clId="{6001D044-E40B-4852-B032-1D61D0A3CDE7}" dt="2023-03-25T19:32:15.270" v="11980" actId="14100"/>
          <ac:cxnSpMkLst>
            <pc:docMk/>
            <pc:sldMk cId="1894571439" sldId="373"/>
            <ac:cxnSpMk id="72" creationId="{9C739A97-C768-F03D-A7FD-8B934FB29A31}"/>
          </ac:cxnSpMkLst>
        </pc:cxnChg>
        <pc:cxnChg chg="add mod">
          <ac:chgData name="Gongalla Vamsi Krishna" userId="4843a717-9dfd-4730-9d05-8cea187269f2" providerId="ADAL" clId="{6001D044-E40B-4852-B032-1D61D0A3CDE7}" dt="2023-03-25T19:32:09.802" v="11978" actId="14100"/>
          <ac:cxnSpMkLst>
            <pc:docMk/>
            <pc:sldMk cId="1894571439" sldId="373"/>
            <ac:cxnSpMk id="75" creationId="{DC1D4250-16BF-8EF9-BE57-745079B6A3E6}"/>
          </ac:cxnSpMkLst>
        </pc:cxnChg>
        <pc:cxnChg chg="add del mod">
          <ac:chgData name="Gongalla Vamsi Krishna" userId="4843a717-9dfd-4730-9d05-8cea187269f2" providerId="ADAL" clId="{6001D044-E40B-4852-B032-1D61D0A3CDE7}" dt="2023-03-25T19:33:33.847" v="11993" actId="478"/>
          <ac:cxnSpMkLst>
            <pc:docMk/>
            <pc:sldMk cId="1894571439" sldId="373"/>
            <ac:cxnSpMk id="82" creationId="{0EDD6EE5-5EE8-6E91-47E6-92E7C7267413}"/>
          </ac:cxnSpMkLst>
        </pc:cxnChg>
        <pc:cxnChg chg="add mod">
          <ac:chgData name="Gongalla Vamsi Krishna" userId="4843a717-9dfd-4730-9d05-8cea187269f2" providerId="ADAL" clId="{6001D044-E40B-4852-B032-1D61D0A3CDE7}" dt="2023-03-25T19:33:24.297" v="11990" actId="14100"/>
          <ac:cxnSpMkLst>
            <pc:docMk/>
            <pc:sldMk cId="1894571439" sldId="373"/>
            <ac:cxnSpMk id="85" creationId="{13D34037-04E8-7FCE-F7A4-2A83AF4FFA1D}"/>
          </ac:cxnSpMkLst>
        </pc:cxnChg>
        <pc:cxnChg chg="add mod">
          <ac:chgData name="Gongalla Vamsi Krishna" userId="4843a717-9dfd-4730-9d05-8cea187269f2" providerId="ADAL" clId="{6001D044-E40B-4852-B032-1D61D0A3CDE7}" dt="2023-03-25T19:33:59.846" v="12001" actId="14100"/>
          <ac:cxnSpMkLst>
            <pc:docMk/>
            <pc:sldMk cId="1894571439" sldId="373"/>
            <ac:cxnSpMk id="93" creationId="{35FDBA6F-9FA3-A49B-6CBD-42146AF7EC62}"/>
          </ac:cxnSpMkLst>
        </pc:cxnChg>
        <pc:cxnChg chg="add mod">
          <ac:chgData name="Gongalla Vamsi Krishna" userId="4843a717-9dfd-4730-9d05-8cea187269f2" providerId="ADAL" clId="{6001D044-E40B-4852-B032-1D61D0A3CDE7}" dt="2023-03-25T19:34:54.807" v="12047" actId="14100"/>
          <ac:cxnSpMkLst>
            <pc:docMk/>
            <pc:sldMk cId="1894571439" sldId="373"/>
            <ac:cxnSpMk id="100" creationId="{7BD5EE24-CB6E-2637-EF16-ABCCE458B740}"/>
          </ac:cxnSpMkLst>
        </pc:cxnChg>
        <pc:cxnChg chg="add mod">
          <ac:chgData name="Gongalla Vamsi Krishna" userId="4843a717-9dfd-4730-9d05-8cea187269f2" providerId="ADAL" clId="{6001D044-E40B-4852-B032-1D61D0A3CDE7}" dt="2023-03-25T19:36:21.832" v="12061" actId="1076"/>
          <ac:cxnSpMkLst>
            <pc:docMk/>
            <pc:sldMk cId="1894571439" sldId="373"/>
            <ac:cxnSpMk id="103" creationId="{CB75A806-2FB5-77EB-C40D-99A77F96AA5A}"/>
          </ac:cxnSpMkLst>
        </pc:cxnChg>
        <pc:cxnChg chg="add mod">
          <ac:chgData name="Gongalla Vamsi Krishna" userId="4843a717-9dfd-4730-9d05-8cea187269f2" providerId="ADAL" clId="{6001D044-E40B-4852-B032-1D61D0A3CDE7}" dt="2023-03-25T19:37:41.479" v="12106" actId="14100"/>
          <ac:cxnSpMkLst>
            <pc:docMk/>
            <pc:sldMk cId="1894571439" sldId="373"/>
            <ac:cxnSpMk id="105" creationId="{21219D51-C8DE-49CE-A2C2-49B08C6607FF}"/>
          </ac:cxnSpMkLst>
        </pc:cxnChg>
        <pc:cxnChg chg="add mod">
          <ac:chgData name="Gongalla Vamsi Krishna" userId="4843a717-9dfd-4730-9d05-8cea187269f2" providerId="ADAL" clId="{6001D044-E40B-4852-B032-1D61D0A3CDE7}" dt="2023-03-25T19:38:01.599" v="12112" actId="1076"/>
          <ac:cxnSpMkLst>
            <pc:docMk/>
            <pc:sldMk cId="1894571439" sldId="373"/>
            <ac:cxnSpMk id="110" creationId="{A5214E2C-409D-B073-95AB-A90A310DC9CA}"/>
          </ac:cxnSpMkLst>
        </pc:cxnChg>
        <pc:cxnChg chg="add mod">
          <ac:chgData name="Gongalla Vamsi Krishna" userId="4843a717-9dfd-4730-9d05-8cea187269f2" providerId="ADAL" clId="{6001D044-E40B-4852-B032-1D61D0A3CDE7}" dt="2023-03-25T19:42:48.597" v="12173" actId="14100"/>
          <ac:cxnSpMkLst>
            <pc:docMk/>
            <pc:sldMk cId="1894571439" sldId="373"/>
            <ac:cxnSpMk id="115" creationId="{AD634D8D-5F31-665C-3DD6-11B34A8BC71D}"/>
          </ac:cxnSpMkLst>
        </pc:cxnChg>
      </pc:sldChg>
      <pc:sldChg chg="addSp delSp modSp add mod modAnim modNotesTx">
        <pc:chgData name="Gongalla Vamsi Krishna" userId="4843a717-9dfd-4730-9d05-8cea187269f2" providerId="ADAL" clId="{6001D044-E40B-4852-B032-1D61D0A3CDE7}" dt="2023-03-26T10:47:29.725" v="14831"/>
        <pc:sldMkLst>
          <pc:docMk/>
          <pc:sldMk cId="2580746187" sldId="374"/>
        </pc:sldMkLst>
        <pc:spChg chg="add del mod">
          <ac:chgData name="Gongalla Vamsi Krishna" userId="4843a717-9dfd-4730-9d05-8cea187269f2" providerId="ADAL" clId="{6001D044-E40B-4852-B032-1D61D0A3CDE7}" dt="2023-03-25T20:16:19.053" v="12280" actId="478"/>
          <ac:spMkLst>
            <pc:docMk/>
            <pc:sldMk cId="2580746187" sldId="374"/>
            <ac:spMk id="3" creationId="{5EF1C9B3-3796-A828-8399-CF55264518FC}"/>
          </ac:spMkLst>
        </pc:spChg>
        <pc:spChg chg="add del mod">
          <ac:chgData name="Gongalla Vamsi Krishna" userId="4843a717-9dfd-4730-9d05-8cea187269f2" providerId="ADAL" clId="{6001D044-E40B-4852-B032-1D61D0A3CDE7}" dt="2023-03-25T20:16:17.920" v="12279" actId="478"/>
          <ac:spMkLst>
            <pc:docMk/>
            <pc:sldMk cId="2580746187" sldId="374"/>
            <ac:spMk id="5" creationId="{4D3576C6-3432-4464-6EE8-756198196FB6}"/>
          </ac:spMkLst>
        </pc:spChg>
        <pc:spChg chg="mod">
          <ac:chgData name="Gongalla Vamsi Krishna" userId="4843a717-9dfd-4730-9d05-8cea187269f2" providerId="ADAL" clId="{6001D044-E40B-4852-B032-1D61D0A3CDE7}" dt="2023-03-25T19:50:06.055" v="12190" actId="20577"/>
          <ac:spMkLst>
            <pc:docMk/>
            <pc:sldMk cId="2580746187" sldId="374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5T20:16:16.973" v="12278" actId="478"/>
          <ac:spMkLst>
            <pc:docMk/>
            <pc:sldMk cId="2580746187" sldId="374"/>
            <ac:spMk id="7" creationId="{B1BF08E7-9FEA-0C06-04F3-86A3ED9140C4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9" creationId="{6474317A-D037-5DD3-8267-515999B81505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0" creationId="{12CE3661-711C-4CF8-E2B6-8200A19E606C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1" creationId="{FCF835BD-D774-1687-613B-3ED2A48E1797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2" creationId="{615A8378-AC1E-5F45-3D75-9C1B10B0B5DF}"/>
          </ac:spMkLst>
        </pc:spChg>
        <pc:spChg chg="mod">
          <ac:chgData name="Gongalla Vamsi Krishna" userId="4843a717-9dfd-4730-9d05-8cea187269f2" providerId="ADAL" clId="{6001D044-E40B-4852-B032-1D61D0A3CDE7}" dt="2023-03-25T20:32:19.329" v="12910" actId="1076"/>
          <ac:spMkLst>
            <pc:docMk/>
            <pc:sldMk cId="2580746187" sldId="374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4" creationId="{27434559-C460-DA56-4ACF-169F6E723BE1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5" creationId="{923B37D6-F7BA-0B52-FAA5-054A3076EF73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6" creationId="{D1FCC7A6-5075-29F9-C75F-0975E6FF7648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7" creationId="{223783BC-2FA6-0D03-0BD7-0426707D345F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8" creationId="{4DE1D6B3-20FB-4A7E-1656-48307C0A9B62}"/>
          </ac:spMkLst>
        </pc:spChg>
        <pc:spChg chg="mod">
          <ac:chgData name="Gongalla Vamsi Krishna" userId="4843a717-9dfd-4730-9d05-8cea187269f2" providerId="ADAL" clId="{6001D044-E40B-4852-B032-1D61D0A3CDE7}" dt="2023-03-25T20:16:14.786" v="12277"/>
          <ac:spMkLst>
            <pc:docMk/>
            <pc:sldMk cId="2580746187" sldId="374"/>
            <ac:spMk id="19" creationId="{8F82D093-4E3F-EBBE-CFD7-944730F30175}"/>
          </ac:spMkLst>
        </pc:spChg>
        <pc:spChg chg="mod">
          <ac:chgData name="Gongalla Vamsi Krishna" userId="4843a717-9dfd-4730-9d05-8cea187269f2" providerId="ADAL" clId="{6001D044-E40B-4852-B032-1D61D0A3CDE7}" dt="2023-03-25T20:17:25.600" v="12340" actId="1076"/>
          <ac:spMkLst>
            <pc:docMk/>
            <pc:sldMk cId="2580746187" sldId="374"/>
            <ac:spMk id="20" creationId="{FABA22BE-8E97-0771-EDA5-BF6C61FA9077}"/>
          </ac:spMkLst>
        </pc:spChg>
        <pc:spChg chg="mod">
          <ac:chgData name="Gongalla Vamsi Krishna" userId="4843a717-9dfd-4730-9d05-8cea187269f2" providerId="ADAL" clId="{6001D044-E40B-4852-B032-1D61D0A3CDE7}" dt="2023-03-25T20:18:17.335" v="12350" actId="1076"/>
          <ac:spMkLst>
            <pc:docMk/>
            <pc:sldMk cId="2580746187" sldId="374"/>
            <ac:spMk id="21" creationId="{E11108E9-6F2F-E1F4-7214-DA0C28C5480E}"/>
          </ac:spMkLst>
        </pc:spChg>
        <pc:spChg chg="mod">
          <ac:chgData name="Gongalla Vamsi Krishna" userId="4843a717-9dfd-4730-9d05-8cea187269f2" providerId="ADAL" clId="{6001D044-E40B-4852-B032-1D61D0A3CDE7}" dt="2023-03-25T20:19:29.637" v="12383" actId="1076"/>
          <ac:spMkLst>
            <pc:docMk/>
            <pc:sldMk cId="2580746187" sldId="374"/>
            <ac:spMk id="22" creationId="{33972EF5-AB73-9CA4-ADF9-074055A1EA5B}"/>
          </ac:spMkLst>
        </pc:spChg>
        <pc:spChg chg="mod">
          <ac:chgData name="Gongalla Vamsi Krishna" userId="4843a717-9dfd-4730-9d05-8cea187269f2" providerId="ADAL" clId="{6001D044-E40B-4852-B032-1D61D0A3CDE7}" dt="2023-03-25T20:21:20.973" v="12464" actId="20577"/>
          <ac:spMkLst>
            <pc:docMk/>
            <pc:sldMk cId="2580746187" sldId="374"/>
            <ac:spMk id="23" creationId="{6EBAAE73-3936-812B-6C61-431642AECB6E}"/>
          </ac:spMkLst>
        </pc:spChg>
        <pc:spChg chg="mod">
          <ac:chgData name="Gongalla Vamsi Krishna" userId="4843a717-9dfd-4730-9d05-8cea187269f2" providerId="ADAL" clId="{6001D044-E40B-4852-B032-1D61D0A3CDE7}" dt="2023-03-25T20:21:16.270" v="12462" actId="1076"/>
          <ac:spMkLst>
            <pc:docMk/>
            <pc:sldMk cId="2580746187" sldId="374"/>
            <ac:spMk id="24" creationId="{E7502C56-8816-4162-5305-8DD6C43FD763}"/>
          </ac:spMkLst>
        </pc:spChg>
        <pc:spChg chg="mod">
          <ac:chgData name="Gongalla Vamsi Krishna" userId="4843a717-9dfd-4730-9d05-8cea187269f2" providerId="ADAL" clId="{6001D044-E40B-4852-B032-1D61D0A3CDE7}" dt="2023-03-25T20:29:12.529" v="12679" actId="14100"/>
          <ac:spMkLst>
            <pc:docMk/>
            <pc:sldMk cId="2580746187" sldId="374"/>
            <ac:spMk id="25" creationId="{1DD9DE20-2377-24DC-A633-9B670434AAAD}"/>
          </ac:spMkLst>
        </pc:spChg>
        <pc:spChg chg="mod">
          <ac:chgData name="Gongalla Vamsi Krishna" userId="4843a717-9dfd-4730-9d05-8cea187269f2" providerId="ADAL" clId="{6001D044-E40B-4852-B032-1D61D0A3CDE7}" dt="2023-03-25T22:25:56.564" v="13865" actId="20577"/>
          <ac:spMkLst>
            <pc:docMk/>
            <pc:sldMk cId="2580746187" sldId="374"/>
            <ac:spMk id="26" creationId="{DCFA8CF7-6407-EAD9-0FA8-9103497DCDC9}"/>
          </ac:spMkLst>
        </pc:spChg>
        <pc:spChg chg="mod">
          <ac:chgData name="Gongalla Vamsi Krishna" userId="4843a717-9dfd-4730-9d05-8cea187269f2" providerId="ADAL" clId="{6001D044-E40B-4852-B032-1D61D0A3CDE7}" dt="2023-03-25T20:29:55.655" v="12706" actId="20577"/>
          <ac:spMkLst>
            <pc:docMk/>
            <pc:sldMk cId="2580746187" sldId="374"/>
            <ac:spMk id="27" creationId="{233990AF-6D8F-EC98-2D9D-F8B0268B0AB5}"/>
          </ac:spMkLst>
        </pc:spChg>
        <pc:spChg chg="mod">
          <ac:chgData name="Gongalla Vamsi Krishna" userId="4843a717-9dfd-4730-9d05-8cea187269f2" providerId="ADAL" clId="{6001D044-E40B-4852-B032-1D61D0A3CDE7}" dt="2023-03-25T20:31:19.106" v="12821" actId="20577"/>
          <ac:spMkLst>
            <pc:docMk/>
            <pc:sldMk cId="2580746187" sldId="374"/>
            <ac:spMk id="28" creationId="{9071AC64-9DAD-AEF1-7D99-42DF3ACBAACB}"/>
          </ac:spMkLst>
        </pc:spChg>
        <pc:spChg chg="mod">
          <ac:chgData name="Gongalla Vamsi Krishna" userId="4843a717-9dfd-4730-9d05-8cea187269f2" providerId="ADAL" clId="{6001D044-E40B-4852-B032-1D61D0A3CDE7}" dt="2023-03-25T20:32:30.614" v="12913" actId="1076"/>
          <ac:spMkLst>
            <pc:docMk/>
            <pc:sldMk cId="2580746187" sldId="374"/>
            <ac:spMk id="29" creationId="{FA0FDC86-B0DB-FF33-EAF4-5E56CC111F6D}"/>
          </ac:spMkLst>
        </pc:spChg>
        <pc:spChg chg="mod">
          <ac:chgData name="Gongalla Vamsi Krishna" userId="4843a717-9dfd-4730-9d05-8cea187269f2" providerId="ADAL" clId="{6001D044-E40B-4852-B032-1D61D0A3CDE7}" dt="2023-03-25T20:24:33.894" v="12522" actId="207"/>
          <ac:spMkLst>
            <pc:docMk/>
            <pc:sldMk cId="2580746187" sldId="374"/>
            <ac:spMk id="30" creationId="{A409D952-73E1-4428-EA98-14909B46FFDE}"/>
          </ac:spMkLst>
        </pc:spChg>
        <pc:spChg chg="mod">
          <ac:chgData name="Gongalla Vamsi Krishna" userId="4843a717-9dfd-4730-9d05-8cea187269f2" providerId="ADAL" clId="{6001D044-E40B-4852-B032-1D61D0A3CDE7}" dt="2023-03-25T20:24:37.120" v="12523" actId="207"/>
          <ac:spMkLst>
            <pc:docMk/>
            <pc:sldMk cId="2580746187" sldId="374"/>
            <ac:spMk id="31" creationId="{12A38C80-39E6-AEF1-BA6E-0FC635B27449}"/>
          </ac:spMkLst>
        </pc:spChg>
        <pc:spChg chg="mod">
          <ac:chgData name="Gongalla Vamsi Krishna" userId="4843a717-9dfd-4730-9d05-8cea187269f2" providerId="ADAL" clId="{6001D044-E40B-4852-B032-1D61D0A3CDE7}" dt="2023-03-25T20:24:39.536" v="12524" actId="207"/>
          <ac:spMkLst>
            <pc:docMk/>
            <pc:sldMk cId="2580746187" sldId="374"/>
            <ac:spMk id="32" creationId="{241328FC-ABF9-E143-AF8C-766D2E80D192}"/>
          </ac:spMkLst>
        </pc:spChg>
        <pc:spChg chg="mod">
          <ac:chgData name="Gongalla Vamsi Krishna" userId="4843a717-9dfd-4730-9d05-8cea187269f2" providerId="ADAL" clId="{6001D044-E40B-4852-B032-1D61D0A3CDE7}" dt="2023-03-25T20:30:38.902" v="12776" actId="1076"/>
          <ac:spMkLst>
            <pc:docMk/>
            <pc:sldMk cId="2580746187" sldId="374"/>
            <ac:spMk id="33" creationId="{CFA390F5-FB5B-D4DD-6D56-F3E1807A3E47}"/>
          </ac:spMkLst>
        </pc:spChg>
        <pc:spChg chg="mod">
          <ac:chgData name="Gongalla Vamsi Krishna" userId="4843a717-9dfd-4730-9d05-8cea187269f2" providerId="ADAL" clId="{6001D044-E40B-4852-B032-1D61D0A3CDE7}" dt="2023-03-25T20:30:35.326" v="12775" actId="1076"/>
          <ac:spMkLst>
            <pc:docMk/>
            <pc:sldMk cId="2580746187" sldId="374"/>
            <ac:spMk id="34" creationId="{385F0C76-1777-C81A-F63E-EBC34CFCA507}"/>
          </ac:spMkLst>
        </pc:spChg>
        <pc:spChg chg="add mod">
          <ac:chgData name="Gongalla Vamsi Krishna" userId="4843a717-9dfd-4730-9d05-8cea187269f2" providerId="ADAL" clId="{6001D044-E40B-4852-B032-1D61D0A3CDE7}" dt="2023-03-25T20:37:19.189" v="13039" actId="1076"/>
          <ac:spMkLst>
            <pc:docMk/>
            <pc:sldMk cId="2580746187" sldId="374"/>
            <ac:spMk id="37" creationId="{C611975E-D00A-3B2C-7893-D2C0291B6375}"/>
          </ac:spMkLst>
        </pc:spChg>
        <pc:grpChg chg="add mod">
          <ac:chgData name="Gongalla Vamsi Krishna" userId="4843a717-9dfd-4730-9d05-8cea187269f2" providerId="ADAL" clId="{6001D044-E40B-4852-B032-1D61D0A3CDE7}" dt="2023-03-25T20:16:14.786" v="12277"/>
          <ac:grpSpMkLst>
            <pc:docMk/>
            <pc:sldMk cId="2580746187" sldId="374"/>
            <ac:grpSpMk id="8" creationId="{3626EF7D-9D62-D0E1-88DA-2ABC708473D2}"/>
          </ac:grpSpMkLst>
        </pc:grpChg>
        <pc:picChg chg="add del mod">
          <ac:chgData name="Gongalla Vamsi Krishna" userId="4843a717-9dfd-4730-9d05-8cea187269f2" providerId="ADAL" clId="{6001D044-E40B-4852-B032-1D61D0A3CDE7}" dt="2023-03-25T19:43:14.744" v="12174" actId="478"/>
          <ac:picMkLst>
            <pc:docMk/>
            <pc:sldMk cId="2580746187" sldId="374"/>
            <ac:picMk id="2" creationId="{80CC5D5A-FD83-6692-E62C-23B8013947F9}"/>
          </ac:picMkLst>
        </pc:picChg>
      </pc:sldChg>
      <pc:sldChg chg="addSp delSp modSp add mod ord modAnim">
        <pc:chgData name="Gongalla Vamsi Krishna" userId="4843a717-9dfd-4730-9d05-8cea187269f2" providerId="ADAL" clId="{6001D044-E40B-4852-B032-1D61D0A3CDE7}" dt="2023-03-25T23:19:30.084" v="14592"/>
        <pc:sldMkLst>
          <pc:docMk/>
          <pc:sldMk cId="2847967788" sldId="375"/>
        </pc:sldMkLst>
        <pc:spChg chg="mod">
          <ac:chgData name="Gongalla Vamsi Krishna" userId="4843a717-9dfd-4730-9d05-8cea187269f2" providerId="ADAL" clId="{6001D044-E40B-4852-B032-1D61D0A3CDE7}" dt="2023-03-25T20:42:16.165" v="13093" actId="20577"/>
          <ac:spMkLst>
            <pc:docMk/>
            <pc:sldMk cId="2847967788" sldId="375"/>
            <ac:spMk id="6" creationId="{5345DB5B-947F-DBD5-B6EF-7EB6C337A31F}"/>
          </ac:spMkLst>
        </pc:spChg>
        <pc:graphicFrameChg chg="add del mod">
          <ac:chgData name="Gongalla Vamsi Krishna" userId="4843a717-9dfd-4730-9d05-8cea187269f2" providerId="ADAL" clId="{6001D044-E40B-4852-B032-1D61D0A3CDE7}" dt="2023-03-25T20:43:11.589" v="13107"/>
          <ac:graphicFrameMkLst>
            <pc:docMk/>
            <pc:sldMk cId="2847967788" sldId="375"/>
            <ac:graphicFrameMk id="3" creationId="{0D6938CC-6396-368E-F91F-3104A0D6F6F0}"/>
          </ac:graphicFrameMkLst>
        </pc:graphicFrameChg>
        <pc:graphicFrameChg chg="add mod">
          <ac:chgData name="Gongalla Vamsi Krishna" userId="4843a717-9dfd-4730-9d05-8cea187269f2" providerId="ADAL" clId="{6001D044-E40B-4852-B032-1D61D0A3CDE7}" dt="2023-03-25T20:43:23.456" v="13111" actId="1076"/>
          <ac:graphicFrameMkLst>
            <pc:docMk/>
            <pc:sldMk cId="2847967788" sldId="375"/>
            <ac:graphicFrameMk id="5" creationId="{0A271582-801D-9FFC-9943-AF72086B3B35}"/>
          </ac:graphicFrameMkLst>
        </pc:graphicFrameChg>
        <pc:graphicFrameChg chg="add mod modGraphic">
          <ac:chgData name="Gongalla Vamsi Krishna" userId="4843a717-9dfd-4730-9d05-8cea187269f2" providerId="ADAL" clId="{6001D044-E40B-4852-B032-1D61D0A3CDE7}" dt="2023-03-25T20:55:27.010" v="13291" actId="2711"/>
          <ac:graphicFrameMkLst>
            <pc:docMk/>
            <pc:sldMk cId="2847967788" sldId="375"/>
            <ac:graphicFrameMk id="7" creationId="{8381D72F-D3B8-DB0A-78E4-37C31620B229}"/>
          </ac:graphicFrameMkLst>
        </pc:graphicFrameChg>
        <pc:picChg chg="add mod">
          <ac:chgData name="Gongalla Vamsi Krishna" userId="4843a717-9dfd-4730-9d05-8cea187269f2" providerId="ADAL" clId="{6001D044-E40B-4852-B032-1D61D0A3CDE7}" dt="2023-03-25T20:52:23.413" v="13282" actId="1076"/>
          <ac:picMkLst>
            <pc:docMk/>
            <pc:sldMk cId="2847967788" sldId="375"/>
            <ac:picMk id="2" creationId="{3479348C-5F9E-9E3A-EF74-30EE9D21E6F9}"/>
          </ac:picMkLst>
        </pc:picChg>
      </pc:sldChg>
      <pc:sldChg chg="addSp delSp modSp add mod ord">
        <pc:chgData name="Gongalla Vamsi Krishna" userId="4843a717-9dfd-4730-9d05-8cea187269f2" providerId="ADAL" clId="{6001D044-E40B-4852-B032-1D61D0A3CDE7}" dt="2023-03-27T06:40:25.787" v="19739" actId="255"/>
        <pc:sldMkLst>
          <pc:docMk/>
          <pc:sldMk cId="2951172684" sldId="376"/>
        </pc:sldMkLst>
        <pc:spChg chg="mod">
          <ac:chgData name="Gongalla Vamsi Krishna" userId="4843a717-9dfd-4730-9d05-8cea187269f2" providerId="ADAL" clId="{6001D044-E40B-4852-B032-1D61D0A3CDE7}" dt="2023-03-24T15:10:42.473" v="3852" actId="20577"/>
          <ac:spMkLst>
            <pc:docMk/>
            <pc:sldMk cId="2951172684" sldId="376"/>
            <ac:spMk id="6" creationId="{5345DB5B-947F-DBD5-B6EF-7EB6C337A31F}"/>
          </ac:spMkLst>
        </pc:spChg>
        <pc:graphicFrameChg chg="add del mod modGraphic">
          <ac:chgData name="Gongalla Vamsi Krishna" userId="4843a717-9dfd-4730-9d05-8cea187269f2" providerId="ADAL" clId="{6001D044-E40B-4852-B032-1D61D0A3CDE7}" dt="2023-03-24T15:18:53.852" v="3890" actId="478"/>
          <ac:graphicFrameMkLst>
            <pc:docMk/>
            <pc:sldMk cId="2951172684" sldId="376"/>
            <ac:graphicFrameMk id="2" creationId="{B0D0A35A-05E5-16AF-40AC-3532704E3F37}"/>
          </ac:graphicFrameMkLst>
        </pc:graphicFrameChg>
        <pc:graphicFrameChg chg="add mod modGraphic">
          <ac:chgData name="Gongalla Vamsi Krishna" userId="4843a717-9dfd-4730-9d05-8cea187269f2" providerId="ADAL" clId="{6001D044-E40B-4852-B032-1D61D0A3CDE7}" dt="2023-03-27T06:40:25.787" v="19739" actId="255"/>
          <ac:graphicFrameMkLst>
            <pc:docMk/>
            <pc:sldMk cId="2951172684" sldId="376"/>
            <ac:graphicFrameMk id="3" creationId="{17BDF756-0AFB-8800-2490-178646946081}"/>
          </ac:graphicFrameMkLst>
        </pc:graphicFrameChg>
      </pc:sldChg>
      <pc:sldChg chg="addSp delSp modSp add mod ord">
        <pc:chgData name="Gongalla Vamsi Krishna" userId="4843a717-9dfd-4730-9d05-8cea187269f2" providerId="ADAL" clId="{6001D044-E40B-4852-B032-1D61D0A3CDE7}" dt="2023-03-27T06:38:48.876" v="19720" actId="1076"/>
        <pc:sldMkLst>
          <pc:docMk/>
          <pc:sldMk cId="1653534105" sldId="377"/>
        </pc:sldMkLst>
        <pc:spChg chg="add del mod">
          <ac:chgData name="Gongalla Vamsi Krishna" userId="4843a717-9dfd-4730-9d05-8cea187269f2" providerId="ADAL" clId="{6001D044-E40B-4852-B032-1D61D0A3CDE7}" dt="2023-03-24T15:09:09.430" v="3807" actId="478"/>
          <ac:spMkLst>
            <pc:docMk/>
            <pc:sldMk cId="1653534105" sldId="377"/>
            <ac:spMk id="3" creationId="{1F4FA5E2-0622-4EA9-CE36-C6F6F4E1BA3F}"/>
          </ac:spMkLst>
        </pc:spChg>
        <pc:spChg chg="mod">
          <ac:chgData name="Gongalla Vamsi Krishna" userId="4843a717-9dfd-4730-9d05-8cea187269f2" providerId="ADAL" clId="{6001D044-E40B-4852-B032-1D61D0A3CDE7}" dt="2023-03-24T15:08:54.665" v="3804" actId="20577"/>
          <ac:spMkLst>
            <pc:docMk/>
            <pc:sldMk cId="1653534105" sldId="377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7T06:38:38.932" v="19717" actId="1076"/>
          <ac:spMkLst>
            <pc:docMk/>
            <pc:sldMk cId="1653534105" sldId="377"/>
            <ac:spMk id="8" creationId="{969476C3-5BE2-DE2A-493E-16B2BB6E2067}"/>
          </ac:spMkLst>
        </pc:spChg>
        <pc:spChg chg="add mod">
          <ac:chgData name="Gongalla Vamsi Krishna" userId="4843a717-9dfd-4730-9d05-8cea187269f2" providerId="ADAL" clId="{6001D044-E40B-4852-B032-1D61D0A3CDE7}" dt="2023-03-27T06:38:48.876" v="19720" actId="1076"/>
          <ac:spMkLst>
            <pc:docMk/>
            <pc:sldMk cId="1653534105" sldId="377"/>
            <ac:spMk id="9" creationId="{D93688AE-E5CF-528F-529B-74A9DCE51CEE}"/>
          </ac:spMkLst>
        </pc:spChg>
        <pc:graphicFrameChg chg="add del mod modGraphic">
          <ac:chgData name="Gongalla Vamsi Krishna" userId="4843a717-9dfd-4730-9d05-8cea187269f2" providerId="ADAL" clId="{6001D044-E40B-4852-B032-1D61D0A3CDE7}" dt="2023-03-27T06:37:13.950" v="19702" actId="478"/>
          <ac:graphicFrameMkLst>
            <pc:docMk/>
            <pc:sldMk cId="1653534105" sldId="377"/>
            <ac:graphicFrameMk id="5" creationId="{FB4B3D2B-29FD-3DD7-1277-CBCC5D7C5B74}"/>
          </ac:graphicFrameMkLst>
        </pc:graphicFrameChg>
        <pc:graphicFrameChg chg="add mod modGraphic">
          <ac:chgData name="Gongalla Vamsi Krishna" userId="4843a717-9dfd-4730-9d05-8cea187269f2" providerId="ADAL" clId="{6001D044-E40B-4852-B032-1D61D0A3CDE7}" dt="2023-03-27T06:38:00.725" v="19712" actId="242"/>
          <ac:graphicFrameMkLst>
            <pc:docMk/>
            <pc:sldMk cId="1653534105" sldId="377"/>
            <ac:graphicFrameMk id="7" creationId="{E9565973-58E8-B926-B39D-13FE3A2B84D4}"/>
          </ac:graphicFrameMkLst>
        </pc:graphicFrameChg>
      </pc:sldChg>
      <pc:sldChg chg="addSp modSp add mod ord">
        <pc:chgData name="Gongalla Vamsi Krishna" userId="4843a717-9dfd-4730-9d05-8cea187269f2" providerId="ADAL" clId="{6001D044-E40B-4852-B032-1D61D0A3CDE7}" dt="2023-03-27T06:39:30.547" v="19730" actId="20577"/>
        <pc:sldMkLst>
          <pc:docMk/>
          <pc:sldMk cId="674358469" sldId="378"/>
        </pc:sldMkLst>
        <pc:spChg chg="add">
          <ac:chgData name="Gongalla Vamsi Krishna" userId="4843a717-9dfd-4730-9d05-8cea187269f2" providerId="ADAL" clId="{6001D044-E40B-4852-B032-1D61D0A3CDE7}" dt="2023-03-26T16:41:06.929" v="16415" actId="22"/>
          <ac:spMkLst>
            <pc:docMk/>
            <pc:sldMk cId="674358469" sldId="378"/>
            <ac:spMk id="3" creationId="{A04D93E9-7791-CB07-3E06-705DC8191381}"/>
          </ac:spMkLst>
        </pc:spChg>
        <pc:spChg chg="mod">
          <ac:chgData name="Gongalla Vamsi Krishna" userId="4843a717-9dfd-4730-9d05-8cea187269f2" providerId="ADAL" clId="{6001D044-E40B-4852-B032-1D61D0A3CDE7}" dt="2023-03-27T06:39:30.547" v="19730" actId="20577"/>
          <ac:spMkLst>
            <pc:docMk/>
            <pc:sldMk cId="674358469" sldId="378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6T16:43:29.834" v="16435" actId="1076"/>
          <ac:spMkLst>
            <pc:docMk/>
            <pc:sldMk cId="674358469" sldId="378"/>
            <ac:spMk id="7" creationId="{0B680E6B-865F-9456-5270-0C1E5B791B96}"/>
          </ac:spMkLst>
        </pc:spChg>
        <pc:spChg chg="add mod">
          <ac:chgData name="Gongalla Vamsi Krishna" userId="4843a717-9dfd-4730-9d05-8cea187269f2" providerId="ADAL" clId="{6001D044-E40B-4852-B032-1D61D0A3CDE7}" dt="2023-03-26T16:44:58.554" v="16447" actId="1076"/>
          <ac:spMkLst>
            <pc:docMk/>
            <pc:sldMk cId="674358469" sldId="378"/>
            <ac:spMk id="9" creationId="{F0A264AA-EA9E-A2D5-DFB8-8326E0F1FF2B}"/>
          </ac:spMkLst>
        </pc:spChg>
        <pc:spChg chg="add mod">
          <ac:chgData name="Gongalla Vamsi Krishna" userId="4843a717-9dfd-4730-9d05-8cea187269f2" providerId="ADAL" clId="{6001D044-E40B-4852-B032-1D61D0A3CDE7}" dt="2023-03-26T16:47:54.274" v="16456" actId="1076"/>
          <ac:spMkLst>
            <pc:docMk/>
            <pc:sldMk cId="674358469" sldId="378"/>
            <ac:spMk id="11" creationId="{596024E4-F32A-451C-6672-8590A8644603}"/>
          </ac:spMkLst>
        </pc:spChg>
      </pc:sldChg>
      <pc:sldChg chg="addSp modSp add mod ord">
        <pc:chgData name="Gongalla Vamsi Krishna" userId="4843a717-9dfd-4730-9d05-8cea187269f2" providerId="ADAL" clId="{6001D044-E40B-4852-B032-1D61D0A3CDE7}" dt="2023-03-27T06:32:17.593" v="19584"/>
        <pc:sldMkLst>
          <pc:docMk/>
          <pc:sldMk cId="4055167477" sldId="379"/>
        </pc:sldMkLst>
        <pc:spChg chg="add mod">
          <ac:chgData name="Gongalla Vamsi Krishna" userId="4843a717-9dfd-4730-9d05-8cea187269f2" providerId="ADAL" clId="{6001D044-E40B-4852-B032-1D61D0A3CDE7}" dt="2023-03-26T16:39:47.785" v="16414"/>
          <ac:spMkLst>
            <pc:docMk/>
            <pc:sldMk cId="4055167477" sldId="379"/>
            <ac:spMk id="2" creationId="{99DA59C5-B0FC-5694-D79F-66215EA4CC53}"/>
          </ac:spMkLst>
        </pc:spChg>
        <pc:spChg chg="mod">
          <ac:chgData name="Gongalla Vamsi Krishna" userId="4843a717-9dfd-4730-9d05-8cea187269f2" providerId="ADAL" clId="{6001D044-E40B-4852-B032-1D61D0A3CDE7}" dt="2023-03-20T19:26:39.134" v="1195" actId="20577"/>
          <ac:spMkLst>
            <pc:docMk/>
            <pc:sldMk cId="4055167477" sldId="379"/>
            <ac:spMk id="6" creationId="{5345DB5B-947F-DBD5-B6EF-7EB6C337A31F}"/>
          </ac:spMkLst>
        </pc:spChg>
      </pc:sldChg>
      <pc:sldChg chg="addSp delSp modSp add del mod ord">
        <pc:chgData name="Gongalla Vamsi Krishna" userId="4843a717-9dfd-4730-9d05-8cea187269f2" providerId="ADAL" clId="{6001D044-E40B-4852-B032-1D61D0A3CDE7}" dt="2023-03-26T14:04:59.585" v="16305" actId="2696"/>
        <pc:sldMkLst>
          <pc:docMk/>
          <pc:sldMk cId="630394710" sldId="380"/>
        </pc:sldMkLst>
        <pc:spChg chg="del">
          <ac:chgData name="Gongalla Vamsi Krishna" userId="4843a717-9dfd-4730-9d05-8cea187269f2" providerId="ADAL" clId="{6001D044-E40B-4852-B032-1D61D0A3CDE7}" dt="2023-03-20T20:11:02.918" v="1325" actId="478"/>
          <ac:spMkLst>
            <pc:docMk/>
            <pc:sldMk cId="630394710" sldId="380"/>
            <ac:spMk id="2" creationId="{FAF15FA4-E00A-5BEF-1958-F7C95E6F39E3}"/>
          </ac:spMkLst>
        </pc:spChg>
        <pc:spChg chg="del">
          <ac:chgData name="Gongalla Vamsi Krishna" userId="4843a717-9dfd-4730-9d05-8cea187269f2" providerId="ADAL" clId="{6001D044-E40B-4852-B032-1D61D0A3CDE7}" dt="2023-03-20T20:11:07.726" v="1330" actId="478"/>
          <ac:spMkLst>
            <pc:docMk/>
            <pc:sldMk cId="630394710" sldId="380"/>
            <ac:spMk id="3" creationId="{3062E3D4-1B7F-3914-312E-C7ECAEE3C875}"/>
          </ac:spMkLst>
        </pc:spChg>
        <pc:spChg chg="mod">
          <ac:chgData name="Gongalla Vamsi Krishna" userId="4843a717-9dfd-4730-9d05-8cea187269f2" providerId="ADAL" clId="{6001D044-E40B-4852-B032-1D61D0A3CDE7}" dt="2023-03-20T20:05:34.318" v="1303" actId="20577"/>
          <ac:spMkLst>
            <pc:docMk/>
            <pc:sldMk cId="630394710" sldId="380"/>
            <ac:spMk id="6" creationId="{5345DB5B-947F-DBD5-B6EF-7EB6C337A31F}"/>
          </ac:spMkLst>
        </pc:spChg>
        <pc:spChg chg="del">
          <ac:chgData name="Gongalla Vamsi Krishna" userId="4843a717-9dfd-4730-9d05-8cea187269f2" providerId="ADAL" clId="{6001D044-E40B-4852-B032-1D61D0A3CDE7}" dt="2023-03-20T20:11:06.694" v="1329" actId="478"/>
          <ac:spMkLst>
            <pc:docMk/>
            <pc:sldMk cId="630394710" sldId="380"/>
            <ac:spMk id="15" creationId="{05C027A2-A575-E325-8782-59F0ACA7B53E}"/>
          </ac:spMkLst>
        </pc:spChg>
        <pc:spChg chg="del">
          <ac:chgData name="Gongalla Vamsi Krishna" userId="4843a717-9dfd-4730-9d05-8cea187269f2" providerId="ADAL" clId="{6001D044-E40B-4852-B032-1D61D0A3CDE7}" dt="2023-03-20T20:10:56.839" v="1317" actId="478"/>
          <ac:spMkLst>
            <pc:docMk/>
            <pc:sldMk cId="630394710" sldId="380"/>
            <ac:spMk id="50" creationId="{BB1BA71D-43D9-E810-98CA-919958827E02}"/>
          </ac:spMkLst>
        </pc:spChg>
        <pc:spChg chg="add mod">
          <ac:chgData name="Gongalla Vamsi Krishna" userId="4843a717-9dfd-4730-9d05-8cea187269f2" providerId="ADAL" clId="{6001D044-E40B-4852-B032-1D61D0A3CDE7}" dt="2023-03-20T18:30:05.753" v="950" actId="1076"/>
          <ac:spMkLst>
            <pc:docMk/>
            <pc:sldMk cId="630394710" sldId="380"/>
            <ac:spMk id="66" creationId="{8407168E-553C-A14C-CDF0-1BC9C8671123}"/>
          </ac:spMkLst>
        </pc:spChg>
        <pc:spChg chg="add del">
          <ac:chgData name="Gongalla Vamsi Krishna" userId="4843a717-9dfd-4730-9d05-8cea187269f2" providerId="ADAL" clId="{6001D044-E40B-4852-B032-1D61D0A3CDE7}" dt="2023-03-20T19:02:27.698" v="952" actId="478"/>
          <ac:spMkLst>
            <pc:docMk/>
            <pc:sldMk cId="630394710" sldId="380"/>
            <ac:spMk id="67" creationId="{E2768590-ACD1-849B-1CBC-4CE5C3AB0DA4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78" creationId="{3813110D-5AAD-C070-DCF5-D8436F333EFF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79" creationId="{DFB85BE5-C0C4-1BF0-120E-54F1B50C1ABA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80" creationId="{0B072DF6-6A9D-67B9-BCF4-8132BAADF20C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81" creationId="{813DE8CE-9D72-B94C-BA75-B54CC107CAD3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84" creationId="{7DD8BAAE-4240-A587-0C71-98CEEF339A0F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86" creationId="{92972BD2-B76A-AF76-4A98-61E9CBB54EA4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88" creationId="{D6C25F29-E181-6E58-1BBF-343915D0FDCD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90" creationId="{5D06D842-65EA-0372-3A7E-3C858993D525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92" creationId="{299EDD23-9CCA-3B07-BBAF-F2EA6C0F7C18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206" creationId="{91055F03-F4B8-4520-4131-1CCD1927AEA6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207" creationId="{2F6A9652-E502-AAA9-4899-CF8F7EA94EA9}"/>
          </ac:spMkLst>
        </pc:spChg>
        <pc:spChg chg="add del mod">
          <ac:chgData name="Gongalla Vamsi Krishna" userId="4843a717-9dfd-4730-9d05-8cea187269f2" providerId="ADAL" clId="{6001D044-E40B-4852-B032-1D61D0A3CDE7}" dt="2023-03-20T20:10:52.903" v="1315"/>
          <ac:spMkLst>
            <pc:docMk/>
            <pc:sldMk cId="630394710" sldId="380"/>
            <ac:spMk id="208" creationId="{B5E882A1-21EE-831C-7133-5CC8682FE138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1" creationId="{23A136B0-C529-9954-07C6-2DFF6CF4A9E0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2" creationId="{402F72DA-5D76-9A5D-43B9-504BA86BCAF9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3" creationId="{86EA116A-7CFA-47B7-052B-867348DA1259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4" creationId="{F9C5B691-DCFE-91AD-2A9D-6ADE920A9D99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5" creationId="{1A13AABF-584A-15B2-1C59-B1696FFA35CF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6" creationId="{C09BD3E1-6B4E-C460-26FB-0FD947D7639B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7" creationId="{B216F99A-DDA3-5982-E7E8-391EC590E08F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8" creationId="{6B4472E2-AFBF-F45F-37DD-810BF7E7E9A7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19" creationId="{93E5BBFA-54DB-33CA-7AE6-16CD6E84693A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22" creationId="{C9C25976-F99F-5532-8B9D-7DD1BB5D3E9A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23" creationId="{86273F80-2FA4-7C47-2F08-82E29A8EBF6F}"/>
          </ac:spMkLst>
        </pc:spChg>
        <pc:spChg chg="add mod">
          <ac:chgData name="Gongalla Vamsi Krishna" userId="4843a717-9dfd-4730-9d05-8cea187269f2" providerId="ADAL" clId="{6001D044-E40B-4852-B032-1D61D0A3CDE7}" dt="2023-03-20T20:11:15.189" v="1332" actId="1076"/>
          <ac:spMkLst>
            <pc:docMk/>
            <pc:sldMk cId="630394710" sldId="380"/>
            <ac:spMk id="224" creationId="{4AE38DAF-E8BD-A6EC-694A-162244EA8B70}"/>
          </ac:spMkLst>
        </pc:spChg>
        <pc:spChg chg="add mod">
          <ac:chgData name="Gongalla Vamsi Krishna" userId="4843a717-9dfd-4730-9d05-8cea187269f2" providerId="ADAL" clId="{6001D044-E40B-4852-B032-1D61D0A3CDE7}" dt="2023-03-20T20:12:03.636" v="1337" actId="14100"/>
          <ac:spMkLst>
            <pc:docMk/>
            <pc:sldMk cId="630394710" sldId="380"/>
            <ac:spMk id="225" creationId="{5CBA0E47-8D5E-BC82-1A1B-0FB47C05EA99}"/>
          </ac:spMkLst>
        </pc:spChg>
        <pc:spChg chg="add mod">
          <ac:chgData name="Gongalla Vamsi Krishna" userId="4843a717-9dfd-4730-9d05-8cea187269f2" providerId="ADAL" clId="{6001D044-E40B-4852-B032-1D61D0A3CDE7}" dt="2023-03-20T20:12:52.864" v="1343" actId="14100"/>
          <ac:spMkLst>
            <pc:docMk/>
            <pc:sldMk cId="630394710" sldId="380"/>
            <ac:spMk id="226" creationId="{34CE40A8-93FA-6FD4-BEF6-B5F3E7B3809A}"/>
          </ac:spMkLst>
        </pc:spChg>
        <pc:spChg chg="add mod">
          <ac:chgData name="Gongalla Vamsi Krishna" userId="4843a717-9dfd-4730-9d05-8cea187269f2" providerId="ADAL" clId="{6001D044-E40B-4852-B032-1D61D0A3CDE7}" dt="2023-03-20T20:12:08.098" v="1338" actId="2711"/>
          <ac:spMkLst>
            <pc:docMk/>
            <pc:sldMk cId="630394710" sldId="380"/>
            <ac:spMk id="227" creationId="{C7E7EB3E-1544-92BA-9999-F28A162FE796}"/>
          </ac:spMkLst>
        </pc:spChg>
        <pc:spChg chg="add mod">
          <ac:chgData name="Gongalla Vamsi Krishna" userId="4843a717-9dfd-4730-9d05-8cea187269f2" providerId="ADAL" clId="{6001D044-E40B-4852-B032-1D61D0A3CDE7}" dt="2023-03-20T20:18:34.751" v="1501" actId="20577"/>
          <ac:spMkLst>
            <pc:docMk/>
            <pc:sldMk cId="630394710" sldId="380"/>
            <ac:spMk id="228" creationId="{8FBEE93E-48DC-09E4-925A-0EDEACBA765E}"/>
          </ac:spMkLst>
        </pc:spChg>
        <pc:grpChg chg="del">
          <ac:chgData name="Gongalla Vamsi Krishna" userId="4843a717-9dfd-4730-9d05-8cea187269f2" providerId="ADAL" clId="{6001D044-E40B-4852-B032-1D61D0A3CDE7}" dt="2023-03-20T20:11:03.804" v="1326" actId="478"/>
          <ac:grpSpMkLst>
            <pc:docMk/>
            <pc:sldMk cId="630394710" sldId="380"/>
            <ac:grpSpMk id="16" creationId="{F6A4FEE9-D0E3-3ED6-301F-5EF4FD65ED59}"/>
          </ac:grpSpMkLst>
        </pc:grpChg>
        <pc:grpChg chg="del">
          <ac:chgData name="Gongalla Vamsi Krishna" userId="4843a717-9dfd-4730-9d05-8cea187269f2" providerId="ADAL" clId="{6001D044-E40B-4852-B032-1D61D0A3CDE7}" dt="2023-03-20T20:10:58.299" v="1319" actId="478"/>
          <ac:grpSpMkLst>
            <pc:docMk/>
            <pc:sldMk cId="630394710" sldId="380"/>
            <ac:grpSpMk id="30" creationId="{16C791B2-2282-360A-6894-AD8204E3AD31}"/>
          </ac:grpSpMkLst>
        </pc:grpChg>
        <pc:grpChg chg="del">
          <ac:chgData name="Gongalla Vamsi Krishna" userId="4843a717-9dfd-4730-9d05-8cea187269f2" providerId="ADAL" clId="{6001D044-E40B-4852-B032-1D61D0A3CDE7}" dt="2023-03-20T20:11:00.528" v="1322" actId="478"/>
          <ac:grpSpMkLst>
            <pc:docMk/>
            <pc:sldMk cId="630394710" sldId="380"/>
            <ac:grpSpMk id="51" creationId="{585A520E-8628-493F-CF46-FD8D62EE41CF}"/>
          </ac:grpSpMkLst>
        </pc:grpChg>
        <pc:grpChg chg="del">
          <ac:chgData name="Gongalla Vamsi Krishna" userId="4843a717-9dfd-4730-9d05-8cea187269f2" providerId="ADAL" clId="{6001D044-E40B-4852-B032-1D61D0A3CDE7}" dt="2023-03-20T18:23:51.571" v="911" actId="478"/>
          <ac:grpSpMkLst>
            <pc:docMk/>
            <pc:sldMk cId="630394710" sldId="380"/>
            <ac:grpSpMk id="55" creationId="{06F692AA-E707-7CC4-B52C-3616B74334A3}"/>
          </ac:grpSpMkLst>
        </pc:grpChg>
        <pc:grpChg chg="del">
          <ac:chgData name="Gongalla Vamsi Krishna" userId="4843a717-9dfd-4730-9d05-8cea187269f2" providerId="ADAL" clId="{6001D044-E40B-4852-B032-1D61D0A3CDE7}" dt="2023-03-20T18:23:58.038" v="917" actId="478"/>
          <ac:grpSpMkLst>
            <pc:docMk/>
            <pc:sldMk cId="630394710" sldId="380"/>
            <ac:grpSpMk id="103" creationId="{DE8725E8-1B0B-C45F-F3C0-6345811AB037}"/>
          </ac:grpSpMkLst>
        </pc:grpChg>
        <pc:grpChg chg="del">
          <ac:chgData name="Gongalla Vamsi Krishna" userId="4843a717-9dfd-4730-9d05-8cea187269f2" providerId="ADAL" clId="{6001D044-E40B-4852-B032-1D61D0A3CDE7}" dt="2023-03-20T18:23:54.984" v="914" actId="478"/>
          <ac:grpSpMkLst>
            <pc:docMk/>
            <pc:sldMk cId="630394710" sldId="380"/>
            <ac:grpSpMk id="114" creationId="{491BD756-A676-0929-116F-24AC970152F4}"/>
          </ac:grpSpMkLst>
        </pc:grpChg>
        <pc:grpChg chg="del">
          <ac:chgData name="Gongalla Vamsi Krishna" userId="4843a717-9dfd-4730-9d05-8cea187269f2" providerId="ADAL" clId="{6001D044-E40B-4852-B032-1D61D0A3CDE7}" dt="2023-03-20T18:23:58.925" v="918" actId="478"/>
          <ac:grpSpMkLst>
            <pc:docMk/>
            <pc:sldMk cId="630394710" sldId="380"/>
            <ac:grpSpMk id="127" creationId="{9ADA9528-1EBE-192E-2144-284B2BCFD382}"/>
          </ac:grpSpMkLst>
        </pc:grpChg>
        <pc:grpChg chg="del">
          <ac:chgData name="Gongalla Vamsi Krishna" userId="4843a717-9dfd-4730-9d05-8cea187269f2" providerId="ADAL" clId="{6001D044-E40B-4852-B032-1D61D0A3CDE7}" dt="2023-03-20T18:24:01.959" v="921" actId="478"/>
          <ac:grpSpMkLst>
            <pc:docMk/>
            <pc:sldMk cId="630394710" sldId="380"/>
            <ac:grpSpMk id="166" creationId="{A75DA5D2-7EAB-9D90-535C-5291E7382D3A}"/>
          </ac:grpSpMkLst>
        </pc:grpChg>
        <pc:grpChg chg="del">
          <ac:chgData name="Gongalla Vamsi Krishna" userId="4843a717-9dfd-4730-9d05-8cea187269f2" providerId="ADAL" clId="{6001D044-E40B-4852-B032-1D61D0A3CDE7}" dt="2023-03-20T18:23:54.029" v="913" actId="478"/>
          <ac:grpSpMkLst>
            <pc:docMk/>
            <pc:sldMk cId="630394710" sldId="380"/>
            <ac:grpSpMk id="182" creationId="{14CEED66-F274-3F2C-2006-672E5EEA748B}"/>
          </ac:grpSpMkLst>
        </pc:grpChg>
        <pc:picChg chg="del">
          <ac:chgData name="Gongalla Vamsi Krishna" userId="4843a717-9dfd-4730-9d05-8cea187269f2" providerId="ADAL" clId="{6001D044-E40B-4852-B032-1D61D0A3CDE7}" dt="2023-03-20T20:10:56.206" v="1316" actId="478"/>
          <ac:picMkLst>
            <pc:docMk/>
            <pc:sldMk cId="630394710" sldId="380"/>
            <ac:picMk id="11" creationId="{685A4A58-BBAA-4E10-0BF3-A5544B47CA88}"/>
          </ac:picMkLst>
        </pc:picChg>
        <pc:picChg chg="del">
          <ac:chgData name="Gongalla Vamsi Krishna" userId="4843a717-9dfd-4730-9d05-8cea187269f2" providerId="ADAL" clId="{6001D044-E40B-4852-B032-1D61D0A3CDE7}" dt="2023-03-20T20:11:02.216" v="1324" actId="478"/>
          <ac:picMkLst>
            <pc:docMk/>
            <pc:sldMk cId="630394710" sldId="380"/>
            <ac:picMk id="12" creationId="{3002A020-C2CA-FDE5-D8C8-73B4C8106BA0}"/>
          </ac:picMkLst>
        </pc:picChg>
        <pc:picChg chg="del">
          <ac:chgData name="Gongalla Vamsi Krishna" userId="4843a717-9dfd-4730-9d05-8cea187269f2" providerId="ADAL" clId="{6001D044-E40B-4852-B032-1D61D0A3CDE7}" dt="2023-03-20T20:10:59.880" v="1321" actId="478"/>
          <ac:picMkLst>
            <pc:docMk/>
            <pc:sldMk cId="630394710" sldId="380"/>
            <ac:picMk id="14" creationId="{FDD373ED-3339-25A5-27ED-C05D2577B543}"/>
          </ac:picMkLst>
        </pc:picChg>
        <pc:picChg chg="add del mod">
          <ac:chgData name="Gongalla Vamsi Krishna" userId="4843a717-9dfd-4730-9d05-8cea187269f2" providerId="ADAL" clId="{6001D044-E40B-4852-B032-1D61D0A3CDE7}" dt="2023-03-20T19:02:48.037" v="958" actId="478"/>
          <ac:picMkLst>
            <pc:docMk/>
            <pc:sldMk cId="630394710" sldId="380"/>
            <ac:picMk id="69" creationId="{F7859047-8776-572B-C663-37C788767C9D}"/>
          </ac:picMkLst>
        </pc:picChg>
        <pc:picChg chg="add del mod">
          <ac:chgData name="Gongalla Vamsi Krishna" userId="4843a717-9dfd-4730-9d05-8cea187269f2" providerId="ADAL" clId="{6001D044-E40B-4852-B032-1D61D0A3CDE7}" dt="2023-03-20T19:04:15.450" v="964" actId="478"/>
          <ac:picMkLst>
            <pc:docMk/>
            <pc:sldMk cId="630394710" sldId="380"/>
            <ac:picMk id="71" creationId="{354921D4-69EF-C160-92C9-2CFE4DB684C1}"/>
          </ac:picMkLst>
        </pc:picChg>
        <pc:picChg chg="add del mod">
          <ac:chgData name="Gongalla Vamsi Krishna" userId="4843a717-9dfd-4730-9d05-8cea187269f2" providerId="ADAL" clId="{6001D044-E40B-4852-B032-1D61D0A3CDE7}" dt="2023-03-20T19:07:11.569" v="972" actId="478"/>
          <ac:picMkLst>
            <pc:docMk/>
            <pc:sldMk cId="630394710" sldId="380"/>
            <ac:picMk id="73" creationId="{13CF25BF-43E3-DE3F-1603-CAE871DB8883}"/>
          </ac:picMkLst>
        </pc:picChg>
        <pc:picChg chg="add del mod modCrop">
          <ac:chgData name="Gongalla Vamsi Krishna" userId="4843a717-9dfd-4730-9d05-8cea187269f2" providerId="ADAL" clId="{6001D044-E40B-4852-B032-1D61D0A3CDE7}" dt="2023-03-20T19:08:11.857" v="986" actId="478"/>
          <ac:picMkLst>
            <pc:docMk/>
            <pc:sldMk cId="630394710" sldId="380"/>
            <ac:picMk id="75" creationId="{8B8B88F1-7B1D-F6FB-543A-D674D73AC84B}"/>
          </ac:picMkLst>
        </pc:picChg>
        <pc:picChg chg="add del mod">
          <ac:chgData name="Gongalla Vamsi Krishna" userId="4843a717-9dfd-4730-9d05-8cea187269f2" providerId="ADAL" clId="{6001D044-E40B-4852-B032-1D61D0A3CDE7}" dt="2023-03-20T20:05:08.117" v="1287" actId="478"/>
          <ac:picMkLst>
            <pc:docMk/>
            <pc:sldMk cId="630394710" sldId="380"/>
            <ac:picMk id="77" creationId="{B87F8716-390F-011B-0502-0E9707859F03}"/>
          </ac:picMkLst>
        </pc:picChg>
        <pc:cxnChg chg="del">
          <ac:chgData name="Gongalla Vamsi Krishna" userId="4843a717-9dfd-4730-9d05-8cea187269f2" providerId="ADAL" clId="{6001D044-E40B-4852-B032-1D61D0A3CDE7}" dt="2023-03-20T20:11:01.567" v="1323" actId="478"/>
          <ac:cxnSpMkLst>
            <pc:docMk/>
            <pc:sldMk cId="630394710" sldId="380"/>
            <ac:cxnSpMk id="5" creationId="{5C637DC7-39BC-35B0-B050-AE31FE6A125E}"/>
          </ac:cxnSpMkLst>
        </pc:cxnChg>
        <pc:cxnChg chg="del">
          <ac:chgData name="Gongalla Vamsi Krishna" userId="4843a717-9dfd-4730-9d05-8cea187269f2" providerId="ADAL" clId="{6001D044-E40B-4852-B032-1D61D0A3CDE7}" dt="2023-03-20T20:10:59.311" v="1320" actId="478"/>
          <ac:cxnSpMkLst>
            <pc:docMk/>
            <pc:sldMk cId="630394710" sldId="380"/>
            <ac:cxnSpMk id="7" creationId="{450C7927-1079-80E9-017D-BB896FAE9976}"/>
          </ac:cxnSpMkLst>
        </pc:cxnChg>
        <pc:cxnChg chg="del">
          <ac:chgData name="Gongalla Vamsi Krishna" userId="4843a717-9dfd-4730-9d05-8cea187269f2" providerId="ADAL" clId="{6001D044-E40B-4852-B032-1D61D0A3CDE7}" dt="2023-03-20T20:11:04.892" v="1327" actId="478"/>
          <ac:cxnSpMkLst>
            <pc:docMk/>
            <pc:sldMk cId="630394710" sldId="380"/>
            <ac:cxnSpMk id="8" creationId="{65A2D161-6877-A79C-FE8E-D77055993771}"/>
          </ac:cxnSpMkLst>
        </pc:cxnChg>
        <pc:cxnChg chg="del">
          <ac:chgData name="Gongalla Vamsi Krishna" userId="4843a717-9dfd-4730-9d05-8cea187269f2" providerId="ADAL" clId="{6001D044-E40B-4852-B032-1D61D0A3CDE7}" dt="2023-03-20T20:10:57.624" v="1318" actId="478"/>
          <ac:cxnSpMkLst>
            <pc:docMk/>
            <pc:sldMk cId="630394710" sldId="380"/>
            <ac:cxnSpMk id="9" creationId="{CAD1B3EC-FC23-EFAD-1802-2D1F2DC9B57A}"/>
          </ac:cxnSpMkLst>
        </pc:cxnChg>
        <pc:cxnChg chg="del">
          <ac:chgData name="Gongalla Vamsi Krishna" userId="4843a717-9dfd-4730-9d05-8cea187269f2" providerId="ADAL" clId="{6001D044-E40B-4852-B032-1D61D0A3CDE7}" dt="2023-03-20T20:11:06.040" v="1328" actId="478"/>
          <ac:cxnSpMkLst>
            <pc:docMk/>
            <pc:sldMk cId="630394710" sldId="380"/>
            <ac:cxnSpMk id="10" creationId="{B29DD55B-7CDB-BB9D-7504-D00A31C86031}"/>
          </ac:cxnSpMkLst>
        </pc:cxnChg>
        <pc:cxnChg chg="add del mod">
          <ac:chgData name="Gongalla Vamsi Krishna" userId="4843a717-9dfd-4730-9d05-8cea187269f2" providerId="ADAL" clId="{6001D044-E40B-4852-B032-1D61D0A3CDE7}" dt="2023-03-20T20:10:52.903" v="1315"/>
          <ac:cxnSpMkLst>
            <pc:docMk/>
            <pc:sldMk cId="630394710" sldId="380"/>
            <ac:cxnSpMk id="93" creationId="{FE46441E-D5D8-1481-EBC2-39DD98A466AC}"/>
          </ac:cxnSpMkLst>
        </pc:cxnChg>
        <pc:cxnChg chg="del mod">
          <ac:chgData name="Gongalla Vamsi Krishna" userId="4843a717-9dfd-4730-9d05-8cea187269f2" providerId="ADAL" clId="{6001D044-E40B-4852-B032-1D61D0A3CDE7}" dt="2023-03-20T18:23:57.389" v="916" actId="478"/>
          <ac:cxnSpMkLst>
            <pc:docMk/>
            <pc:sldMk cId="630394710" sldId="380"/>
            <ac:cxnSpMk id="199" creationId="{A72E7119-43EF-DBE6-7E14-A1E2FA8DCDD2}"/>
          </ac:cxnSpMkLst>
        </pc:cxnChg>
        <pc:cxnChg chg="del">
          <ac:chgData name="Gongalla Vamsi Krishna" userId="4843a717-9dfd-4730-9d05-8cea187269f2" providerId="ADAL" clId="{6001D044-E40B-4852-B032-1D61D0A3CDE7}" dt="2023-03-20T18:23:55.779" v="915" actId="478"/>
          <ac:cxnSpMkLst>
            <pc:docMk/>
            <pc:sldMk cId="630394710" sldId="380"/>
            <ac:cxnSpMk id="200" creationId="{7CBF21BE-A057-7E7F-255E-064C7E44E8B3}"/>
          </ac:cxnSpMkLst>
        </pc:cxnChg>
        <pc:cxnChg chg="del">
          <ac:chgData name="Gongalla Vamsi Krishna" userId="4843a717-9dfd-4730-9d05-8cea187269f2" providerId="ADAL" clId="{6001D044-E40B-4852-B032-1D61D0A3CDE7}" dt="2023-03-20T18:23:59.858" v="919" actId="478"/>
          <ac:cxnSpMkLst>
            <pc:docMk/>
            <pc:sldMk cId="630394710" sldId="380"/>
            <ac:cxnSpMk id="201" creationId="{C993F057-CC35-284E-5779-017417F1C887}"/>
          </ac:cxnSpMkLst>
        </pc:cxnChg>
        <pc:cxnChg chg="del mod">
          <ac:chgData name="Gongalla Vamsi Krishna" userId="4843a717-9dfd-4730-9d05-8cea187269f2" providerId="ADAL" clId="{6001D044-E40B-4852-B032-1D61D0A3CDE7}" dt="2023-03-20T18:23:53.296" v="912" actId="478"/>
          <ac:cxnSpMkLst>
            <pc:docMk/>
            <pc:sldMk cId="630394710" sldId="380"/>
            <ac:cxnSpMk id="202" creationId="{CA6E8D6C-409E-1870-212C-7AE890EA430C}"/>
          </ac:cxnSpMkLst>
        </pc:cxnChg>
        <pc:cxnChg chg="del mod">
          <ac:chgData name="Gongalla Vamsi Krishna" userId="4843a717-9dfd-4730-9d05-8cea187269f2" providerId="ADAL" clId="{6001D044-E40B-4852-B032-1D61D0A3CDE7}" dt="2023-03-20T18:24:01.291" v="920" actId="478"/>
          <ac:cxnSpMkLst>
            <pc:docMk/>
            <pc:sldMk cId="630394710" sldId="380"/>
            <ac:cxnSpMk id="203" creationId="{4A3443F5-215B-CFB2-7287-4843BBF2B379}"/>
          </ac:cxnSpMkLst>
        </pc:cxnChg>
        <pc:cxnChg chg="add del mod">
          <ac:chgData name="Gongalla Vamsi Krishna" userId="4843a717-9dfd-4730-9d05-8cea187269f2" providerId="ADAL" clId="{6001D044-E40B-4852-B032-1D61D0A3CDE7}" dt="2023-03-20T20:10:52.903" v="1315"/>
          <ac:cxnSpMkLst>
            <pc:docMk/>
            <pc:sldMk cId="630394710" sldId="380"/>
            <ac:cxnSpMk id="204" creationId="{D4803812-1E6A-8BD2-3DB1-8AC200FD635B}"/>
          </ac:cxnSpMkLst>
        </pc:cxnChg>
        <pc:cxnChg chg="del mod">
          <ac:chgData name="Gongalla Vamsi Krishna" userId="4843a717-9dfd-4730-9d05-8cea187269f2" providerId="ADAL" clId="{6001D044-E40B-4852-B032-1D61D0A3CDE7}" dt="2023-03-20T20:12:26.968" v="1341" actId="478"/>
          <ac:cxnSpMkLst>
            <pc:docMk/>
            <pc:sldMk cId="630394710" sldId="380"/>
            <ac:cxnSpMk id="205" creationId="{FE9E8D36-9F41-B7C2-ED5F-C1AE055E0788}"/>
          </ac:cxnSpMkLst>
        </pc:cxnChg>
        <pc:cxnChg chg="add mod">
          <ac:chgData name="Gongalla Vamsi Krishna" userId="4843a717-9dfd-4730-9d05-8cea187269f2" providerId="ADAL" clId="{6001D044-E40B-4852-B032-1D61D0A3CDE7}" dt="2023-03-20T20:11:15.189" v="1332" actId="1076"/>
          <ac:cxnSpMkLst>
            <pc:docMk/>
            <pc:sldMk cId="630394710" sldId="380"/>
            <ac:cxnSpMk id="220" creationId="{D439EEFD-CA8D-8FD5-830D-BAAFFEAF61DC}"/>
          </ac:cxnSpMkLst>
        </pc:cxnChg>
        <pc:cxnChg chg="add mod">
          <ac:chgData name="Gongalla Vamsi Krishna" userId="4843a717-9dfd-4730-9d05-8cea187269f2" providerId="ADAL" clId="{6001D044-E40B-4852-B032-1D61D0A3CDE7}" dt="2023-03-20T20:11:15.189" v="1332" actId="1076"/>
          <ac:cxnSpMkLst>
            <pc:docMk/>
            <pc:sldMk cId="630394710" sldId="380"/>
            <ac:cxnSpMk id="221" creationId="{C58764DC-8564-9BC7-7ED9-B70189D318B4}"/>
          </ac:cxnSpMkLst>
        </pc:cxnChg>
      </pc:sldChg>
      <pc:sldChg chg="add del">
        <pc:chgData name="Gongalla Vamsi Krishna" userId="4843a717-9dfd-4730-9d05-8cea187269f2" providerId="ADAL" clId="{6001D044-E40B-4852-B032-1D61D0A3CDE7}" dt="2023-03-27T06:31:53.483" v="19582" actId="2696"/>
        <pc:sldMkLst>
          <pc:docMk/>
          <pc:sldMk cId="2868361600" sldId="380"/>
        </pc:sldMkLst>
      </pc:sldChg>
      <pc:sldChg chg="addSp delSp modSp add mod ord modAnim modNotesTx">
        <pc:chgData name="Gongalla Vamsi Krishna" userId="4843a717-9dfd-4730-9d05-8cea187269f2" providerId="ADAL" clId="{6001D044-E40B-4852-B032-1D61D0A3CDE7}" dt="2023-03-26T17:15:09.675" v="16673"/>
        <pc:sldMkLst>
          <pc:docMk/>
          <pc:sldMk cId="4134897588" sldId="381"/>
        </pc:sldMkLst>
        <pc:spChg chg="del">
          <ac:chgData name="Gongalla Vamsi Krishna" userId="4843a717-9dfd-4730-9d05-8cea187269f2" providerId="ADAL" clId="{6001D044-E40B-4852-B032-1D61D0A3CDE7}" dt="2023-03-20T19:10:24.059" v="1002" actId="478"/>
          <ac:spMkLst>
            <pc:docMk/>
            <pc:sldMk cId="4134897588" sldId="381"/>
            <ac:spMk id="2" creationId="{FAF15FA4-E00A-5BEF-1958-F7C95E6F39E3}"/>
          </ac:spMkLst>
        </pc:spChg>
        <pc:spChg chg="del">
          <ac:chgData name="Gongalla Vamsi Krishna" userId="4843a717-9dfd-4730-9d05-8cea187269f2" providerId="ADAL" clId="{6001D044-E40B-4852-B032-1D61D0A3CDE7}" dt="2023-03-20T19:10:28.230" v="1006" actId="478"/>
          <ac:spMkLst>
            <pc:docMk/>
            <pc:sldMk cId="4134897588" sldId="381"/>
            <ac:spMk id="3" creationId="{3062E3D4-1B7F-3914-312E-C7ECAEE3C875}"/>
          </ac:spMkLst>
        </pc:spChg>
        <pc:spChg chg="add del ord">
          <ac:chgData name="Gongalla Vamsi Krishna" userId="4843a717-9dfd-4730-9d05-8cea187269f2" providerId="ADAL" clId="{6001D044-E40B-4852-B032-1D61D0A3CDE7}" dt="2023-03-20T20:02:03.745" v="1269" actId="167"/>
          <ac:spMkLst>
            <pc:docMk/>
            <pc:sldMk cId="4134897588" sldId="381"/>
            <ac:spMk id="13" creationId="{CF712FAC-3763-BEEC-3D39-E930F0C3C67B}"/>
          </ac:spMkLst>
        </pc:spChg>
        <pc:spChg chg="del">
          <ac:chgData name="Gongalla Vamsi Krishna" userId="4843a717-9dfd-4730-9d05-8cea187269f2" providerId="ADAL" clId="{6001D044-E40B-4852-B032-1D61D0A3CDE7}" dt="2023-03-20T19:10:27.498" v="1005" actId="478"/>
          <ac:spMkLst>
            <pc:docMk/>
            <pc:sldMk cId="4134897588" sldId="381"/>
            <ac:spMk id="15" creationId="{05C027A2-A575-E325-8782-59F0ACA7B53E}"/>
          </ac:spMkLst>
        </pc:spChg>
        <pc:spChg chg="del">
          <ac:chgData name="Gongalla Vamsi Krishna" userId="4843a717-9dfd-4730-9d05-8cea187269f2" providerId="ADAL" clId="{6001D044-E40B-4852-B032-1D61D0A3CDE7}" dt="2023-03-20T19:10:17.092" v="994" actId="478"/>
          <ac:spMkLst>
            <pc:docMk/>
            <pc:sldMk cId="4134897588" sldId="381"/>
            <ac:spMk id="50" creationId="{BB1BA71D-43D9-E810-98CA-919958827E02}"/>
          </ac:spMkLst>
        </pc:spChg>
        <pc:spChg chg="add mod">
          <ac:chgData name="Gongalla Vamsi Krishna" userId="4843a717-9dfd-4730-9d05-8cea187269f2" providerId="ADAL" clId="{6001D044-E40B-4852-B032-1D61D0A3CDE7}" dt="2023-03-20T19:12:45.697" v="1043" actId="1076"/>
          <ac:spMkLst>
            <pc:docMk/>
            <pc:sldMk cId="4134897588" sldId="381"/>
            <ac:spMk id="55" creationId="{93CFA43A-1502-2674-54F3-9B46BC84426F}"/>
          </ac:spMkLst>
        </pc:spChg>
        <pc:spChg chg="add mod">
          <ac:chgData name="Gongalla Vamsi Krishna" userId="4843a717-9dfd-4730-9d05-8cea187269f2" providerId="ADAL" clId="{6001D044-E40B-4852-B032-1D61D0A3CDE7}" dt="2023-03-20T19:14:54.439" v="1051" actId="1076"/>
          <ac:spMkLst>
            <pc:docMk/>
            <pc:sldMk cId="4134897588" sldId="381"/>
            <ac:spMk id="56" creationId="{D6E1BD0F-B48B-3650-DD08-1C4531CA9721}"/>
          </ac:spMkLst>
        </pc:spChg>
        <pc:spChg chg="add mod">
          <ac:chgData name="Gongalla Vamsi Krishna" userId="4843a717-9dfd-4730-9d05-8cea187269f2" providerId="ADAL" clId="{6001D044-E40B-4852-B032-1D61D0A3CDE7}" dt="2023-03-26T17:14:04.129" v="16661" actId="21"/>
          <ac:spMkLst>
            <pc:docMk/>
            <pc:sldMk cId="4134897588" sldId="381"/>
            <ac:spMk id="57" creationId="{4541C3CC-2CB1-8234-C93F-44FD0E23748F}"/>
          </ac:spMkLst>
        </pc:spChg>
        <pc:spChg chg="add del mod">
          <ac:chgData name="Gongalla Vamsi Krishna" userId="4843a717-9dfd-4730-9d05-8cea187269f2" providerId="ADAL" clId="{6001D044-E40B-4852-B032-1D61D0A3CDE7}" dt="2023-03-20T20:03:37.442" v="1279" actId="478"/>
          <ac:spMkLst>
            <pc:docMk/>
            <pc:sldMk cId="4134897588" sldId="381"/>
            <ac:spMk id="59" creationId="{6DF89E77-B853-4DCF-5A07-71819FA4D8D3}"/>
          </ac:spMkLst>
        </pc:spChg>
        <pc:spChg chg="add mod">
          <ac:chgData name="Gongalla Vamsi Krishna" userId="4843a717-9dfd-4730-9d05-8cea187269f2" providerId="ADAL" clId="{6001D044-E40B-4852-B032-1D61D0A3CDE7}" dt="2023-03-20T22:49:05.923" v="1797" actId="20577"/>
          <ac:spMkLst>
            <pc:docMk/>
            <pc:sldMk cId="4134897588" sldId="381"/>
            <ac:spMk id="61" creationId="{733EACB2-5ADE-9B8C-47B0-ABA47F3CBEC7}"/>
          </ac:spMkLst>
        </pc:spChg>
        <pc:spChg chg="add mod">
          <ac:chgData name="Gongalla Vamsi Krishna" userId="4843a717-9dfd-4730-9d05-8cea187269f2" providerId="ADAL" clId="{6001D044-E40B-4852-B032-1D61D0A3CDE7}" dt="2023-03-20T22:50:01.739" v="1807" actId="1076"/>
          <ac:spMkLst>
            <pc:docMk/>
            <pc:sldMk cId="4134897588" sldId="381"/>
            <ac:spMk id="62" creationId="{A6ED6619-7197-6110-96D2-C0D7326EDCDE}"/>
          </ac:spMkLst>
        </pc:spChg>
        <pc:spChg chg="add mod">
          <ac:chgData name="Gongalla Vamsi Krishna" userId="4843a717-9dfd-4730-9d05-8cea187269f2" providerId="ADAL" clId="{6001D044-E40B-4852-B032-1D61D0A3CDE7}" dt="2023-03-20T22:49:54.508" v="1806" actId="20577"/>
          <ac:spMkLst>
            <pc:docMk/>
            <pc:sldMk cId="4134897588" sldId="381"/>
            <ac:spMk id="64" creationId="{DF26CF61-2884-CB8C-6673-E4FD66CC220E}"/>
          </ac:spMkLst>
        </pc:spChg>
        <pc:spChg chg="mod">
          <ac:chgData name="Gongalla Vamsi Krishna" userId="4843a717-9dfd-4730-9d05-8cea187269f2" providerId="ADAL" clId="{6001D044-E40B-4852-B032-1D61D0A3CDE7}" dt="2023-03-22T13:58:47.257" v="3152" actId="1076"/>
          <ac:spMkLst>
            <pc:docMk/>
            <pc:sldMk cId="4134897588" sldId="381"/>
            <ac:spMk id="66" creationId="{8407168E-553C-A14C-CDF0-1BC9C8671123}"/>
          </ac:spMkLst>
        </pc:spChg>
        <pc:grpChg chg="del">
          <ac:chgData name="Gongalla Vamsi Krishna" userId="4843a717-9dfd-4730-9d05-8cea187269f2" providerId="ADAL" clId="{6001D044-E40B-4852-B032-1D61D0A3CDE7}" dt="2023-03-20T19:10:26.310" v="1004" actId="478"/>
          <ac:grpSpMkLst>
            <pc:docMk/>
            <pc:sldMk cId="4134897588" sldId="381"/>
            <ac:grpSpMk id="16" creationId="{F6A4FEE9-D0E3-3ED6-301F-5EF4FD65ED59}"/>
          </ac:grpSpMkLst>
        </pc:grpChg>
        <pc:grpChg chg="del">
          <ac:chgData name="Gongalla Vamsi Krishna" userId="4843a717-9dfd-4730-9d05-8cea187269f2" providerId="ADAL" clId="{6001D044-E40B-4852-B032-1D61D0A3CDE7}" dt="2023-03-20T19:10:18.850" v="996" actId="478"/>
          <ac:grpSpMkLst>
            <pc:docMk/>
            <pc:sldMk cId="4134897588" sldId="381"/>
            <ac:grpSpMk id="30" creationId="{16C791B2-2282-360A-6894-AD8204E3AD31}"/>
          </ac:grpSpMkLst>
        </pc:grpChg>
        <pc:grpChg chg="del">
          <ac:chgData name="Gongalla Vamsi Krishna" userId="4843a717-9dfd-4730-9d05-8cea187269f2" providerId="ADAL" clId="{6001D044-E40B-4852-B032-1D61D0A3CDE7}" dt="2023-03-20T19:10:21.532" v="999" actId="478"/>
          <ac:grpSpMkLst>
            <pc:docMk/>
            <pc:sldMk cId="4134897588" sldId="381"/>
            <ac:grpSpMk id="51" creationId="{585A520E-8628-493F-CF46-FD8D62EE41CF}"/>
          </ac:grpSpMkLst>
        </pc:grpChg>
        <pc:picChg chg="del">
          <ac:chgData name="Gongalla Vamsi Krishna" userId="4843a717-9dfd-4730-9d05-8cea187269f2" providerId="ADAL" clId="{6001D044-E40B-4852-B032-1D61D0A3CDE7}" dt="2023-03-20T19:10:16.337" v="993" actId="478"/>
          <ac:picMkLst>
            <pc:docMk/>
            <pc:sldMk cId="4134897588" sldId="381"/>
            <ac:picMk id="11" creationId="{685A4A58-BBAA-4E10-0BF3-A5544B47CA88}"/>
          </ac:picMkLst>
        </pc:picChg>
        <pc:picChg chg="del">
          <ac:chgData name="Gongalla Vamsi Krishna" userId="4843a717-9dfd-4730-9d05-8cea187269f2" providerId="ADAL" clId="{6001D044-E40B-4852-B032-1D61D0A3CDE7}" dt="2023-03-20T19:10:23.474" v="1001" actId="478"/>
          <ac:picMkLst>
            <pc:docMk/>
            <pc:sldMk cId="4134897588" sldId="381"/>
            <ac:picMk id="12" creationId="{3002A020-C2CA-FDE5-D8C8-73B4C8106BA0}"/>
          </ac:picMkLst>
        </pc:picChg>
        <pc:picChg chg="del">
          <ac:chgData name="Gongalla Vamsi Krishna" userId="4843a717-9dfd-4730-9d05-8cea187269f2" providerId="ADAL" clId="{6001D044-E40B-4852-B032-1D61D0A3CDE7}" dt="2023-03-20T19:10:20.774" v="998" actId="478"/>
          <ac:picMkLst>
            <pc:docMk/>
            <pc:sldMk cId="4134897588" sldId="381"/>
            <ac:picMk id="14" creationId="{FDD373ED-3339-25A5-27ED-C05D2577B543}"/>
          </ac:picMkLst>
        </pc:picChg>
        <pc:picChg chg="mod">
          <ac:chgData name="Gongalla Vamsi Krishna" userId="4843a717-9dfd-4730-9d05-8cea187269f2" providerId="ADAL" clId="{6001D044-E40B-4852-B032-1D61D0A3CDE7}" dt="2023-03-20T19:10:33.910" v="1008" actId="1076"/>
          <ac:picMkLst>
            <pc:docMk/>
            <pc:sldMk cId="4134897588" sldId="381"/>
            <ac:picMk id="77" creationId="{B87F8716-390F-011B-0502-0E9707859F03}"/>
          </ac:picMkLst>
        </pc:picChg>
        <pc:cxnChg chg="del">
          <ac:chgData name="Gongalla Vamsi Krishna" userId="4843a717-9dfd-4730-9d05-8cea187269f2" providerId="ADAL" clId="{6001D044-E40B-4852-B032-1D61D0A3CDE7}" dt="2023-03-20T19:10:22.757" v="1000" actId="478"/>
          <ac:cxnSpMkLst>
            <pc:docMk/>
            <pc:sldMk cId="4134897588" sldId="381"/>
            <ac:cxnSpMk id="5" creationId="{5C637DC7-39BC-35B0-B050-AE31FE6A125E}"/>
          </ac:cxnSpMkLst>
        </pc:cxnChg>
        <pc:cxnChg chg="del">
          <ac:chgData name="Gongalla Vamsi Krishna" userId="4843a717-9dfd-4730-9d05-8cea187269f2" providerId="ADAL" clId="{6001D044-E40B-4852-B032-1D61D0A3CDE7}" dt="2023-03-20T19:10:20.153" v="997" actId="478"/>
          <ac:cxnSpMkLst>
            <pc:docMk/>
            <pc:sldMk cId="4134897588" sldId="381"/>
            <ac:cxnSpMk id="7" creationId="{450C7927-1079-80E9-017D-BB896FAE9976}"/>
          </ac:cxnSpMkLst>
        </pc:cxnChg>
        <pc:cxnChg chg="del">
          <ac:chgData name="Gongalla Vamsi Krishna" userId="4843a717-9dfd-4730-9d05-8cea187269f2" providerId="ADAL" clId="{6001D044-E40B-4852-B032-1D61D0A3CDE7}" dt="2023-03-20T19:10:25.561" v="1003" actId="478"/>
          <ac:cxnSpMkLst>
            <pc:docMk/>
            <pc:sldMk cId="4134897588" sldId="381"/>
            <ac:cxnSpMk id="8" creationId="{65A2D161-6877-A79C-FE8E-D77055993771}"/>
          </ac:cxnSpMkLst>
        </pc:cxnChg>
        <pc:cxnChg chg="del">
          <ac:chgData name="Gongalla Vamsi Krishna" userId="4843a717-9dfd-4730-9d05-8cea187269f2" providerId="ADAL" clId="{6001D044-E40B-4852-B032-1D61D0A3CDE7}" dt="2023-03-20T19:10:18.241" v="995" actId="478"/>
          <ac:cxnSpMkLst>
            <pc:docMk/>
            <pc:sldMk cId="4134897588" sldId="381"/>
            <ac:cxnSpMk id="9" creationId="{CAD1B3EC-FC23-EFAD-1802-2D1F2DC9B57A}"/>
          </ac:cxnSpMkLst>
        </pc:cxnChg>
        <pc:cxnChg chg="del">
          <ac:chgData name="Gongalla Vamsi Krishna" userId="4843a717-9dfd-4730-9d05-8cea187269f2" providerId="ADAL" clId="{6001D044-E40B-4852-B032-1D61D0A3CDE7}" dt="2023-03-20T19:10:29.249" v="1007" actId="478"/>
          <ac:cxnSpMkLst>
            <pc:docMk/>
            <pc:sldMk cId="4134897588" sldId="381"/>
            <ac:cxnSpMk id="10" creationId="{B29DD55B-7CDB-BB9D-7504-D00A31C86031}"/>
          </ac:cxnSpMkLst>
        </pc:cxnChg>
        <pc:cxnChg chg="del mod">
          <ac:chgData name="Gongalla Vamsi Krishna" userId="4843a717-9dfd-4730-9d05-8cea187269f2" providerId="ADAL" clId="{6001D044-E40B-4852-B032-1D61D0A3CDE7}" dt="2023-03-20T20:02:08.971" v="1270" actId="478"/>
          <ac:cxnSpMkLst>
            <pc:docMk/>
            <pc:sldMk cId="4134897588" sldId="381"/>
            <ac:cxnSpMk id="205" creationId="{FE9E8D36-9F41-B7C2-ED5F-C1AE055E0788}"/>
          </ac:cxnSpMkLst>
        </pc:cxnChg>
      </pc:sldChg>
      <pc:sldChg chg="addSp delSp modSp add mod modAnim">
        <pc:chgData name="Gongalla Vamsi Krishna" userId="4843a717-9dfd-4730-9d05-8cea187269f2" providerId="ADAL" clId="{6001D044-E40B-4852-B032-1D61D0A3CDE7}" dt="2023-03-24T08:22:21.864" v="3210" actId="1076"/>
        <pc:sldMkLst>
          <pc:docMk/>
          <pc:sldMk cId="2085612423" sldId="382"/>
        </pc:sldMkLst>
        <pc:spChg chg="mod">
          <ac:chgData name="Gongalla Vamsi Krishna" userId="4843a717-9dfd-4730-9d05-8cea187269f2" providerId="ADAL" clId="{6001D044-E40B-4852-B032-1D61D0A3CDE7}" dt="2023-03-20T23:56:19.171" v="2014" actId="20577"/>
          <ac:spMkLst>
            <pc:docMk/>
            <pc:sldMk cId="2085612423" sldId="382"/>
            <ac:spMk id="6" creationId="{5345DB5B-947F-DBD5-B6EF-7EB6C337A31F}"/>
          </ac:spMkLst>
        </pc:spChg>
        <pc:spChg chg="mod ord">
          <ac:chgData name="Gongalla Vamsi Krishna" userId="4843a717-9dfd-4730-9d05-8cea187269f2" providerId="ADAL" clId="{6001D044-E40B-4852-B032-1D61D0A3CDE7}" dt="2023-03-21T00:07:31.449" v="2091" actId="1076"/>
          <ac:spMkLst>
            <pc:docMk/>
            <pc:sldMk cId="2085612423" sldId="382"/>
            <ac:spMk id="13" creationId="{CF712FAC-3763-BEEC-3D39-E930F0C3C67B}"/>
          </ac:spMkLst>
        </pc:spChg>
        <pc:spChg chg="del">
          <ac:chgData name="Gongalla Vamsi Krishna" userId="4843a717-9dfd-4730-9d05-8cea187269f2" providerId="ADAL" clId="{6001D044-E40B-4852-B032-1D61D0A3CDE7}" dt="2023-03-20T23:26:32.443" v="1914" actId="478"/>
          <ac:spMkLst>
            <pc:docMk/>
            <pc:sldMk cId="2085612423" sldId="382"/>
            <ac:spMk id="16" creationId="{F5E4B52F-D05E-6316-B4EF-211F6B06A3A1}"/>
          </ac:spMkLst>
        </pc:spChg>
        <pc:spChg chg="del">
          <ac:chgData name="Gongalla Vamsi Krishna" userId="4843a717-9dfd-4730-9d05-8cea187269f2" providerId="ADAL" clId="{6001D044-E40B-4852-B032-1D61D0A3CDE7}" dt="2023-03-20T23:48:48.011" v="1919" actId="478"/>
          <ac:spMkLst>
            <pc:docMk/>
            <pc:sldMk cId="2085612423" sldId="382"/>
            <ac:spMk id="18" creationId="{7C6A9DB1-2CA1-3EB7-3878-8E00ED1BF7F3}"/>
          </ac:spMkLst>
        </pc:spChg>
        <pc:spChg chg="mod">
          <ac:chgData name="Gongalla Vamsi Krishna" userId="4843a717-9dfd-4730-9d05-8cea187269f2" providerId="ADAL" clId="{6001D044-E40B-4852-B032-1D61D0A3CDE7}" dt="2023-03-20T23:26:33.330" v="1915"/>
          <ac:spMkLst>
            <pc:docMk/>
            <pc:sldMk cId="2085612423" sldId="382"/>
            <ac:spMk id="19" creationId="{5549C4DE-767E-D6DF-B7CF-6FBCD7B693D7}"/>
          </ac:spMkLst>
        </pc:spChg>
        <pc:spChg chg="del">
          <ac:chgData name="Gongalla Vamsi Krishna" userId="4843a717-9dfd-4730-9d05-8cea187269f2" providerId="ADAL" clId="{6001D044-E40B-4852-B032-1D61D0A3CDE7}" dt="2023-03-20T23:26:07.929" v="1911" actId="478"/>
          <ac:spMkLst>
            <pc:docMk/>
            <pc:sldMk cId="2085612423" sldId="382"/>
            <ac:spMk id="20" creationId="{3A586D73-3D67-DD96-ECC2-443D24D4AFFA}"/>
          </ac:spMkLst>
        </pc:spChg>
        <pc:spChg chg="mod">
          <ac:chgData name="Gongalla Vamsi Krishna" userId="4843a717-9dfd-4730-9d05-8cea187269f2" providerId="ADAL" clId="{6001D044-E40B-4852-B032-1D61D0A3CDE7}" dt="2023-03-20T23:26:33.330" v="1915"/>
          <ac:spMkLst>
            <pc:docMk/>
            <pc:sldMk cId="2085612423" sldId="382"/>
            <ac:spMk id="21" creationId="{0A234B30-553F-41C0-E002-AC1EC81B5701}"/>
          </ac:spMkLst>
        </pc:spChg>
        <pc:spChg chg="add mod">
          <ac:chgData name="Gongalla Vamsi Krishna" userId="4843a717-9dfd-4730-9d05-8cea187269f2" providerId="ADAL" clId="{6001D044-E40B-4852-B032-1D61D0A3CDE7}" dt="2023-03-21T01:22:05.919" v="3083" actId="1076"/>
          <ac:spMkLst>
            <pc:docMk/>
            <pc:sldMk cId="2085612423" sldId="382"/>
            <ac:spMk id="24" creationId="{6AB0CFA4-DCC6-0C27-A15F-FD4EA9946F1B}"/>
          </ac:spMkLst>
        </pc:spChg>
        <pc:spChg chg="add del mod">
          <ac:chgData name="Gongalla Vamsi Krishna" userId="4843a717-9dfd-4730-9d05-8cea187269f2" providerId="ADAL" clId="{6001D044-E40B-4852-B032-1D61D0A3CDE7}" dt="2023-03-21T00:10:36.676" v="2247" actId="478"/>
          <ac:spMkLst>
            <pc:docMk/>
            <pc:sldMk cId="2085612423" sldId="382"/>
            <ac:spMk id="26" creationId="{93BD9FA8-3736-1278-35B3-C57A94583E66}"/>
          </ac:spMkLst>
        </pc:spChg>
        <pc:spChg chg="add del mod">
          <ac:chgData name="Gongalla Vamsi Krishna" userId="4843a717-9dfd-4730-9d05-8cea187269f2" providerId="ADAL" clId="{6001D044-E40B-4852-B032-1D61D0A3CDE7}" dt="2023-03-21T00:10:38.219" v="2248" actId="478"/>
          <ac:spMkLst>
            <pc:docMk/>
            <pc:sldMk cId="2085612423" sldId="382"/>
            <ac:spMk id="28" creationId="{F9A35A6B-263E-3DAD-AFB6-FD75B53591CA}"/>
          </ac:spMkLst>
        </pc:spChg>
        <pc:spChg chg="add del mod">
          <ac:chgData name="Gongalla Vamsi Krishna" userId="4843a717-9dfd-4730-9d05-8cea187269f2" providerId="ADAL" clId="{6001D044-E40B-4852-B032-1D61D0A3CDE7}" dt="2023-03-21T00:10:39.596" v="2249" actId="478"/>
          <ac:spMkLst>
            <pc:docMk/>
            <pc:sldMk cId="2085612423" sldId="382"/>
            <ac:spMk id="30" creationId="{BA9EEE71-D82C-4FBE-1125-F18FC850EF8F}"/>
          </ac:spMkLst>
        </pc:spChg>
        <pc:spChg chg="add del mod">
          <ac:chgData name="Gongalla Vamsi Krishna" userId="4843a717-9dfd-4730-9d05-8cea187269f2" providerId="ADAL" clId="{6001D044-E40B-4852-B032-1D61D0A3CDE7}" dt="2023-03-21T00:10:42.083" v="2251" actId="478"/>
          <ac:spMkLst>
            <pc:docMk/>
            <pc:sldMk cId="2085612423" sldId="382"/>
            <ac:spMk id="32" creationId="{066D31DD-48BD-367F-E30E-95140656C3E0}"/>
          </ac:spMkLst>
        </pc:spChg>
        <pc:spChg chg="add del mod">
          <ac:chgData name="Gongalla Vamsi Krishna" userId="4843a717-9dfd-4730-9d05-8cea187269f2" providerId="ADAL" clId="{6001D044-E40B-4852-B032-1D61D0A3CDE7}" dt="2023-03-21T00:10:40.827" v="2250" actId="478"/>
          <ac:spMkLst>
            <pc:docMk/>
            <pc:sldMk cId="2085612423" sldId="382"/>
            <ac:spMk id="34" creationId="{AD3AC41C-0E17-8B9A-968D-EBADB09DC41F}"/>
          </ac:spMkLst>
        </pc:spChg>
        <pc:spChg chg="add del mod">
          <ac:chgData name="Gongalla Vamsi Krishna" userId="4843a717-9dfd-4730-9d05-8cea187269f2" providerId="ADAL" clId="{6001D044-E40B-4852-B032-1D61D0A3CDE7}" dt="2023-03-21T00:10:44.578" v="2252" actId="478"/>
          <ac:spMkLst>
            <pc:docMk/>
            <pc:sldMk cId="2085612423" sldId="382"/>
            <ac:spMk id="37" creationId="{E2265528-BCB7-7D7B-FF6B-FDBBB49EE1CD}"/>
          </ac:spMkLst>
        </pc:spChg>
        <pc:spChg chg="add del mod">
          <ac:chgData name="Gongalla Vamsi Krishna" userId="4843a717-9dfd-4730-9d05-8cea187269f2" providerId="ADAL" clId="{6001D044-E40B-4852-B032-1D61D0A3CDE7}" dt="2023-03-21T00:08:35.551" v="2100" actId="478"/>
          <ac:spMkLst>
            <pc:docMk/>
            <pc:sldMk cId="2085612423" sldId="382"/>
            <ac:spMk id="39" creationId="{156E7657-2CBF-F247-E182-7368BE8797F7}"/>
          </ac:spMkLst>
        </pc:spChg>
        <pc:spChg chg="add del mod">
          <ac:chgData name="Gongalla Vamsi Krishna" userId="4843a717-9dfd-4730-9d05-8cea187269f2" providerId="ADAL" clId="{6001D044-E40B-4852-B032-1D61D0A3CDE7}" dt="2023-03-21T00:08:38.003" v="2101" actId="478"/>
          <ac:spMkLst>
            <pc:docMk/>
            <pc:sldMk cId="2085612423" sldId="382"/>
            <ac:spMk id="41" creationId="{AFFC9FD6-198C-A4F5-07BB-2B4DF0615107}"/>
          </ac:spMkLst>
        </pc:spChg>
        <pc:grpChg chg="del">
          <ac:chgData name="Gongalla Vamsi Krishna" userId="4843a717-9dfd-4730-9d05-8cea187269f2" providerId="ADAL" clId="{6001D044-E40B-4852-B032-1D61D0A3CDE7}" dt="2023-03-20T23:26:27.820" v="1912" actId="478"/>
          <ac:grpSpMkLst>
            <pc:docMk/>
            <pc:sldMk cId="2085612423" sldId="382"/>
            <ac:grpSpMk id="3" creationId="{AB8CE5F4-F1C5-7335-C687-F15A529ACE73}"/>
          </ac:grpSpMkLst>
        </pc:grpChg>
        <pc:grpChg chg="del">
          <ac:chgData name="Gongalla Vamsi Krishna" userId="4843a717-9dfd-4730-9d05-8cea187269f2" providerId="ADAL" clId="{6001D044-E40B-4852-B032-1D61D0A3CDE7}" dt="2023-03-20T23:26:29.840" v="1913" actId="478"/>
          <ac:grpSpMkLst>
            <pc:docMk/>
            <pc:sldMk cId="2085612423" sldId="382"/>
            <ac:grpSpMk id="11" creationId="{21915545-429F-538B-8718-A5731D12E8AC}"/>
          </ac:grpSpMkLst>
        </pc:grpChg>
        <pc:grpChg chg="add mod">
          <ac:chgData name="Gongalla Vamsi Krishna" userId="4843a717-9dfd-4730-9d05-8cea187269f2" providerId="ADAL" clId="{6001D044-E40B-4852-B032-1D61D0A3CDE7}" dt="2023-03-21T00:15:42.973" v="2308" actId="1076"/>
          <ac:grpSpMkLst>
            <pc:docMk/>
            <pc:sldMk cId="2085612423" sldId="382"/>
            <ac:grpSpMk id="17" creationId="{47D3FA4B-30CB-483E-7B78-B5A10B9201E3}"/>
          </ac:grpSpMkLst>
        </pc:grpChg>
        <pc:graphicFrameChg chg="add mod">
          <ac:chgData name="Gongalla Vamsi Krishna" userId="4843a717-9dfd-4730-9d05-8cea187269f2" providerId="ADAL" clId="{6001D044-E40B-4852-B032-1D61D0A3CDE7}" dt="2023-03-21T00:16:20.251" v="2318" actId="1076"/>
          <ac:graphicFrameMkLst>
            <pc:docMk/>
            <pc:sldMk cId="2085612423" sldId="382"/>
            <ac:graphicFrameMk id="2" creationId="{BC248B58-1A57-807A-4952-32CCA2F05113}"/>
          </ac:graphicFrameMkLst>
        </pc:graphicFrameChg>
        <pc:graphicFrameChg chg="add mod modGraphic">
          <ac:chgData name="Gongalla Vamsi Krishna" userId="4843a717-9dfd-4730-9d05-8cea187269f2" providerId="ADAL" clId="{6001D044-E40B-4852-B032-1D61D0A3CDE7}" dt="2023-03-24T08:22:21.864" v="3210" actId="1076"/>
          <ac:graphicFrameMkLst>
            <pc:docMk/>
            <pc:sldMk cId="2085612423" sldId="382"/>
            <ac:graphicFrameMk id="42" creationId="{3649AD55-DEF3-EA75-2DCE-00603354B4E2}"/>
          </ac:graphicFrameMkLst>
        </pc:graphicFrameChg>
        <pc:picChg chg="del">
          <ac:chgData name="Gongalla Vamsi Krishna" userId="4843a717-9dfd-4730-9d05-8cea187269f2" providerId="ADAL" clId="{6001D044-E40B-4852-B032-1D61D0A3CDE7}" dt="2023-03-20T23:53:39.778" v="1993" actId="478"/>
          <ac:picMkLst>
            <pc:docMk/>
            <pc:sldMk cId="2085612423" sldId="382"/>
            <ac:picMk id="22" creationId="{62B2EC9D-81BB-4FDC-6C55-393A5DB52E90}"/>
          </ac:picMkLst>
        </pc:picChg>
        <pc:picChg chg="add mod">
          <ac:chgData name="Gongalla Vamsi Krishna" userId="4843a717-9dfd-4730-9d05-8cea187269f2" providerId="ADAL" clId="{6001D044-E40B-4852-B032-1D61D0A3CDE7}" dt="2023-03-21T00:41:01.788" v="2663" actId="1076"/>
          <ac:picMkLst>
            <pc:docMk/>
            <pc:sldMk cId="2085612423" sldId="382"/>
            <ac:picMk id="43" creationId="{7A4BD88E-E3B9-973F-12A3-3832B36A9F90}"/>
          </ac:picMkLst>
        </pc:picChg>
      </pc:sldChg>
      <pc:sldChg chg="addSp delSp modSp add mod delAnim modAnim modNotesTx">
        <pc:chgData name="Gongalla Vamsi Krishna" userId="4843a717-9dfd-4730-9d05-8cea187269f2" providerId="ADAL" clId="{6001D044-E40B-4852-B032-1D61D0A3CDE7}" dt="2023-03-27T08:23:07.219" v="19863" actId="12"/>
        <pc:sldMkLst>
          <pc:docMk/>
          <pc:sldMk cId="2112532300" sldId="383"/>
        </pc:sldMkLst>
        <pc:spChg chg="add del mod">
          <ac:chgData name="Gongalla Vamsi Krishna" userId="4843a717-9dfd-4730-9d05-8cea187269f2" providerId="ADAL" clId="{6001D044-E40B-4852-B032-1D61D0A3CDE7}" dt="2023-03-26T17:04:18.723" v="16575"/>
          <ac:spMkLst>
            <pc:docMk/>
            <pc:sldMk cId="2112532300" sldId="383"/>
            <ac:spMk id="5" creationId="{FA62A10C-5311-3E88-980A-27A0388068AB}"/>
          </ac:spMkLst>
        </pc:spChg>
        <pc:spChg chg="mod">
          <ac:chgData name="Gongalla Vamsi Krishna" userId="4843a717-9dfd-4730-9d05-8cea187269f2" providerId="ADAL" clId="{6001D044-E40B-4852-B032-1D61D0A3CDE7}" dt="2023-03-24T13:39:29.050" v="3227" actId="20577"/>
          <ac:spMkLst>
            <pc:docMk/>
            <pc:sldMk cId="2112532300" sldId="383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7T07:02:39.883" v="19851"/>
          <ac:spMkLst>
            <pc:docMk/>
            <pc:sldMk cId="2112532300" sldId="383"/>
            <ac:spMk id="11" creationId="{75CB2524-B37A-F55D-E090-FBBF49584987}"/>
          </ac:spMkLst>
        </pc:spChg>
        <pc:spChg chg="add del mod">
          <ac:chgData name="Gongalla Vamsi Krishna" userId="4843a717-9dfd-4730-9d05-8cea187269f2" providerId="ADAL" clId="{6001D044-E40B-4852-B032-1D61D0A3CDE7}" dt="2023-03-27T07:02:39.878" v="19849" actId="478"/>
          <ac:spMkLst>
            <pc:docMk/>
            <pc:sldMk cId="2112532300" sldId="383"/>
            <ac:spMk id="12" creationId="{6D3CC04B-542E-F920-DF55-80A8309FF61E}"/>
          </ac:spMkLst>
        </pc:spChg>
        <pc:spChg chg="mod">
          <ac:chgData name="Gongalla Vamsi Krishna" userId="4843a717-9dfd-4730-9d05-8cea187269f2" providerId="ADAL" clId="{6001D044-E40B-4852-B032-1D61D0A3CDE7}" dt="2023-03-27T07:02:08.557" v="19842" actId="1076"/>
          <ac:spMkLst>
            <pc:docMk/>
            <pc:sldMk cId="2112532300" sldId="383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7T08:22:33.547" v="19856" actId="1076"/>
          <ac:spMkLst>
            <pc:docMk/>
            <pc:sldMk cId="2112532300" sldId="383"/>
            <ac:spMk id="14" creationId="{907FCFD8-4491-8122-E35A-E6A3C45F7617}"/>
          </ac:spMkLst>
        </pc:spChg>
        <pc:spChg chg="add mod">
          <ac:chgData name="Gongalla Vamsi Krishna" userId="4843a717-9dfd-4730-9d05-8cea187269f2" providerId="ADAL" clId="{6001D044-E40B-4852-B032-1D61D0A3CDE7}" dt="2023-03-27T08:22:26.005" v="19854" actId="1076"/>
          <ac:spMkLst>
            <pc:docMk/>
            <pc:sldMk cId="2112532300" sldId="383"/>
            <ac:spMk id="15" creationId="{2A38A405-E73E-07A2-E6FE-0F3EB18F174C}"/>
          </ac:spMkLst>
        </pc:spChg>
        <pc:spChg chg="add mod">
          <ac:chgData name="Gongalla Vamsi Krishna" userId="4843a717-9dfd-4730-9d05-8cea187269f2" providerId="ADAL" clId="{6001D044-E40B-4852-B032-1D61D0A3CDE7}" dt="2023-03-27T08:22:29.778" v="19855" actId="1076"/>
          <ac:spMkLst>
            <pc:docMk/>
            <pc:sldMk cId="2112532300" sldId="383"/>
            <ac:spMk id="16" creationId="{AB3A50B0-53AD-8483-69AF-F338F4209CF2}"/>
          </ac:spMkLst>
        </pc:spChg>
        <pc:spChg chg="add mod">
          <ac:chgData name="Gongalla Vamsi Krishna" userId="4843a717-9dfd-4730-9d05-8cea187269f2" providerId="ADAL" clId="{6001D044-E40B-4852-B032-1D61D0A3CDE7}" dt="2023-03-27T08:22:37.268" v="19857" actId="1076"/>
          <ac:spMkLst>
            <pc:docMk/>
            <pc:sldMk cId="2112532300" sldId="383"/>
            <ac:spMk id="18" creationId="{2D22E8D2-F3E8-C1D6-45B0-B00A21B0403B}"/>
          </ac:spMkLst>
        </pc:spChg>
        <pc:spChg chg="add mod">
          <ac:chgData name="Gongalla Vamsi Krishna" userId="4843a717-9dfd-4730-9d05-8cea187269f2" providerId="ADAL" clId="{6001D044-E40B-4852-B032-1D61D0A3CDE7}" dt="2023-03-27T08:23:07.219" v="19863" actId="12"/>
          <ac:spMkLst>
            <pc:docMk/>
            <pc:sldMk cId="2112532300" sldId="383"/>
            <ac:spMk id="23" creationId="{C39733A9-98BD-E9A2-0642-B9579E08637C}"/>
          </ac:spMkLst>
        </pc:spChg>
        <pc:spChg chg="del">
          <ac:chgData name="Gongalla Vamsi Krishna" userId="4843a717-9dfd-4730-9d05-8cea187269f2" providerId="ADAL" clId="{6001D044-E40B-4852-B032-1D61D0A3CDE7}" dt="2023-03-24T13:39:40.680" v="3229" actId="478"/>
          <ac:spMkLst>
            <pc:docMk/>
            <pc:sldMk cId="2112532300" sldId="383"/>
            <ac:spMk id="24" creationId="{6AB0CFA4-DCC6-0C27-A15F-FD4EA9946F1B}"/>
          </ac:spMkLst>
        </pc:spChg>
        <pc:grpChg chg="del">
          <ac:chgData name="Gongalla Vamsi Krishna" userId="4843a717-9dfd-4730-9d05-8cea187269f2" providerId="ADAL" clId="{6001D044-E40B-4852-B032-1D61D0A3CDE7}" dt="2023-03-24T13:39:51.820" v="3234" actId="478"/>
          <ac:grpSpMkLst>
            <pc:docMk/>
            <pc:sldMk cId="2112532300" sldId="383"/>
            <ac:grpSpMk id="17" creationId="{47D3FA4B-30CB-483E-7B78-B5A10B9201E3}"/>
          </ac:grpSpMkLst>
        </pc:grpChg>
        <pc:graphicFrameChg chg="del">
          <ac:chgData name="Gongalla Vamsi Krishna" userId="4843a717-9dfd-4730-9d05-8cea187269f2" providerId="ADAL" clId="{6001D044-E40B-4852-B032-1D61D0A3CDE7}" dt="2023-03-24T13:39:50.394" v="3233" actId="478"/>
          <ac:graphicFrameMkLst>
            <pc:docMk/>
            <pc:sldMk cId="2112532300" sldId="383"/>
            <ac:graphicFrameMk id="2" creationId="{BC248B58-1A57-807A-4952-32CCA2F05113}"/>
          </ac:graphicFrameMkLst>
        </pc:graphicFrameChg>
        <pc:graphicFrameChg chg="del">
          <ac:chgData name="Gongalla Vamsi Krishna" userId="4843a717-9dfd-4730-9d05-8cea187269f2" providerId="ADAL" clId="{6001D044-E40B-4852-B032-1D61D0A3CDE7}" dt="2023-03-24T13:39:37.214" v="3228" actId="478"/>
          <ac:graphicFrameMkLst>
            <pc:docMk/>
            <pc:sldMk cId="2112532300" sldId="383"/>
            <ac:graphicFrameMk id="42" creationId="{3649AD55-DEF3-EA75-2DCE-00603354B4E2}"/>
          </ac:graphicFrameMkLst>
        </pc:graphicFrameChg>
        <pc:picChg chg="del">
          <ac:chgData name="Gongalla Vamsi Krishna" userId="4843a717-9dfd-4730-9d05-8cea187269f2" providerId="ADAL" clId="{6001D044-E40B-4852-B032-1D61D0A3CDE7}" dt="2023-03-24T13:40:52.399" v="3235" actId="478"/>
          <ac:picMkLst>
            <pc:docMk/>
            <pc:sldMk cId="2112532300" sldId="383"/>
            <ac:picMk id="43" creationId="{7A4BD88E-E3B9-973F-12A3-3832B36A9F90}"/>
          </ac:picMkLst>
        </pc:picChg>
        <pc:cxnChg chg="add mod">
          <ac:chgData name="Gongalla Vamsi Krishna" userId="4843a717-9dfd-4730-9d05-8cea187269f2" providerId="ADAL" clId="{6001D044-E40B-4852-B032-1D61D0A3CDE7}" dt="2023-03-27T08:22:58.064" v="19861" actId="14100"/>
          <ac:cxnSpMkLst>
            <pc:docMk/>
            <pc:sldMk cId="2112532300" sldId="383"/>
            <ac:cxnSpMk id="8" creationId="{FA431897-7CE8-CAED-CB0B-07B56AE85260}"/>
          </ac:cxnSpMkLst>
        </pc:cxnChg>
      </pc:sldChg>
      <pc:sldChg chg="addSp delSp modSp add del mod delAnim">
        <pc:chgData name="Gongalla Vamsi Krishna" userId="4843a717-9dfd-4730-9d05-8cea187269f2" providerId="ADAL" clId="{6001D044-E40B-4852-B032-1D61D0A3CDE7}" dt="2023-03-24T23:40:16.763" v="8354" actId="2696"/>
        <pc:sldMkLst>
          <pc:docMk/>
          <pc:sldMk cId="3050816480" sldId="4393"/>
        </pc:sldMkLst>
        <pc:spChg chg="add del mod">
          <ac:chgData name="Gongalla Vamsi Krishna" userId="4843a717-9dfd-4730-9d05-8cea187269f2" providerId="ADAL" clId="{6001D044-E40B-4852-B032-1D61D0A3CDE7}" dt="2023-03-24T23:39:57.601" v="8352" actId="478"/>
          <ac:spMkLst>
            <pc:docMk/>
            <pc:sldMk cId="3050816480" sldId="4393"/>
            <ac:spMk id="3" creationId="{7A913F67-585C-8362-CFB9-77571DE496D7}"/>
          </ac:spMkLst>
        </pc:spChg>
        <pc:spChg chg="del">
          <ac:chgData name="Gongalla Vamsi Krishna" userId="4843a717-9dfd-4730-9d05-8cea187269f2" providerId="ADAL" clId="{6001D044-E40B-4852-B032-1D61D0A3CDE7}" dt="2023-03-24T23:39:54.278" v="8351" actId="478"/>
          <ac:spMkLst>
            <pc:docMk/>
            <pc:sldMk cId="3050816480" sldId="4393"/>
            <ac:spMk id="10" creationId="{00000000-0000-0000-0000-000000000000}"/>
          </ac:spMkLst>
        </pc:spChg>
      </pc:sldChg>
      <pc:sldChg chg="add del">
        <pc:chgData name="Gongalla Vamsi Krishna" userId="4843a717-9dfd-4730-9d05-8cea187269f2" providerId="ADAL" clId="{6001D044-E40B-4852-B032-1D61D0A3CDE7}" dt="2023-03-24T14:46:26.234" v="3446" actId="2696"/>
        <pc:sldMkLst>
          <pc:docMk/>
          <pc:sldMk cId="2877502927" sldId="4395"/>
        </pc:sldMkLst>
      </pc:sldChg>
      <pc:sldChg chg="add del">
        <pc:chgData name="Gongalla Vamsi Krishna" userId="4843a717-9dfd-4730-9d05-8cea187269f2" providerId="ADAL" clId="{6001D044-E40B-4852-B032-1D61D0A3CDE7}" dt="2023-03-24T14:46:30.946" v="3447" actId="2696"/>
        <pc:sldMkLst>
          <pc:docMk/>
          <pc:sldMk cId="2731887371" sldId="4396"/>
        </pc:sldMkLst>
      </pc:sldChg>
      <pc:sldChg chg="addSp delSp modSp add mod modAnim">
        <pc:chgData name="Gongalla Vamsi Krishna" userId="4843a717-9dfd-4730-9d05-8cea187269f2" providerId="ADAL" clId="{6001D044-E40B-4852-B032-1D61D0A3CDE7}" dt="2023-03-26T17:22:46.639" v="16756"/>
        <pc:sldMkLst>
          <pc:docMk/>
          <pc:sldMk cId="3158713234" sldId="4397"/>
        </pc:sldMkLst>
        <pc:spChg chg="del">
          <ac:chgData name="Gongalla Vamsi Krishna" userId="4843a717-9dfd-4730-9d05-8cea187269f2" providerId="ADAL" clId="{6001D044-E40B-4852-B032-1D61D0A3CDE7}" dt="2023-03-24T14:44:29.634" v="3405" actId="478"/>
          <ac:spMkLst>
            <pc:docMk/>
            <pc:sldMk cId="3158713234" sldId="4397"/>
            <ac:spMk id="3" creationId="{DE3775ED-1797-0BCA-35F3-5199803F8A32}"/>
          </ac:spMkLst>
        </pc:spChg>
        <pc:spChg chg="mod">
          <ac:chgData name="Gongalla Vamsi Krishna" userId="4843a717-9dfd-4730-9d05-8cea187269f2" providerId="ADAL" clId="{6001D044-E40B-4852-B032-1D61D0A3CDE7}" dt="2023-03-24T14:45:52.796" v="3445" actId="2711"/>
          <ac:spMkLst>
            <pc:docMk/>
            <pc:sldMk cId="3158713234" sldId="4397"/>
            <ac:spMk id="7" creationId="{3DFB124E-4273-BBD9-48E1-4B6350B48364}"/>
          </ac:spMkLst>
        </pc:spChg>
        <pc:spChg chg="add del mod">
          <ac:chgData name="Gongalla Vamsi Krishna" userId="4843a717-9dfd-4730-9d05-8cea187269f2" providerId="ADAL" clId="{6001D044-E40B-4852-B032-1D61D0A3CDE7}" dt="2023-03-24T14:42:33.596" v="3395" actId="478"/>
          <ac:spMkLst>
            <pc:docMk/>
            <pc:sldMk cId="3158713234" sldId="4397"/>
            <ac:spMk id="8" creationId="{1E73C9EC-396C-04E9-ED14-6BB588FBD541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9" creationId="{1C273E71-5868-943B-E5A9-408ACC21B6AA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0" creationId="{10F22885-AD45-16CA-2767-A6E844BFF44E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1" creationId="{DCE61F75-131F-005D-80A9-5D67562A2B3F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2" creationId="{EC93D753-143B-047D-46DA-873CF852FC0C}"/>
          </ac:spMkLst>
        </pc:spChg>
        <pc:spChg chg="mod ord">
          <ac:chgData name="Gongalla Vamsi Krishna" userId="4843a717-9dfd-4730-9d05-8cea187269f2" providerId="ADAL" clId="{6001D044-E40B-4852-B032-1D61D0A3CDE7}" dt="2023-03-26T17:22:35.888" v="16753" actId="167"/>
          <ac:spMkLst>
            <pc:docMk/>
            <pc:sldMk cId="3158713234" sldId="4397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4" creationId="{2A052D07-139D-B971-7ED8-737952F0ED69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5" creationId="{D9544067-6819-366A-5D95-5E988A62CBA6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6" creationId="{3B7CCB47-E3AE-48E8-C239-A9C8149E726E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7" creationId="{209FFB5B-81A9-132B-7F74-508029EC0171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8" creationId="{92812CE2-E942-81F9-FADE-D662D6BEA79F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19" creationId="{747A2E37-DC7B-9455-F268-F3F192C40214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0" creationId="{E12501CD-DFDA-7C9E-B2E4-726CEB6FB90C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1" creationId="{CC1C573B-C25B-6199-61EB-4C2B4B7A10F8}"/>
          </ac:spMkLst>
        </pc:spChg>
        <pc:spChg chg="del">
          <ac:chgData name="Gongalla Vamsi Krishna" userId="4843a717-9dfd-4730-9d05-8cea187269f2" providerId="ADAL" clId="{6001D044-E40B-4852-B032-1D61D0A3CDE7}" dt="2023-03-24T14:44:25.515" v="3404" actId="478"/>
          <ac:spMkLst>
            <pc:docMk/>
            <pc:sldMk cId="3158713234" sldId="4397"/>
            <ac:spMk id="22" creationId="{A5074BF1-DD6D-9AF7-7868-45B41D4666B9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3" creationId="{C8E700E6-EE74-87E7-7118-FCEFAD0E77CA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5" creationId="{B0E2D8D8-4389-4F07-1F71-5CB05F664AD3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6" creationId="{E88C3EA2-5990-311E-635B-A4E4BF13B34C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7" creationId="{A3A9285F-23F1-63CA-DB88-C4DAB994E12C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8" creationId="{758EF584-6C09-C422-C3DB-08CE7A513E8A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29" creationId="{41A607D4-7337-E84C-F888-2D354C76ACDC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0" creationId="{A9BD93C8-7000-2D0F-6AD5-8C4432636923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1" creationId="{2BE558E4-44C1-2D6A-2787-64FC25F1D4AF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2" creationId="{6E129110-C025-4879-B726-ACA58961D69A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3" creationId="{60063EA6-02C4-3F56-1A09-30FE7B50ABF7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4" creationId="{C42D93F8-9830-D4AC-F88A-8A99CFB47B01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5" creationId="{A1091C07-F46C-458D-BA54-C890825E6B7D}"/>
          </ac:spMkLst>
        </pc:spChg>
        <pc:spChg chg="add mod">
          <ac:chgData name="Gongalla Vamsi Krishna" userId="4843a717-9dfd-4730-9d05-8cea187269f2" providerId="ADAL" clId="{6001D044-E40B-4852-B032-1D61D0A3CDE7}" dt="2023-03-24T14:44:02.268" v="3401" actId="1076"/>
          <ac:spMkLst>
            <pc:docMk/>
            <pc:sldMk cId="3158713234" sldId="4397"/>
            <ac:spMk id="37" creationId="{E095C5EF-F979-A8B9-45B4-84B75C4FC936}"/>
          </ac:spMkLst>
        </pc:spChg>
        <pc:spChg chg="add del mod">
          <ac:chgData name="Gongalla Vamsi Krishna" userId="4843a717-9dfd-4730-9d05-8cea187269f2" providerId="ADAL" clId="{6001D044-E40B-4852-B032-1D61D0A3CDE7}" dt="2023-03-24T14:43:22.297" v="3399" actId="478"/>
          <ac:spMkLst>
            <pc:docMk/>
            <pc:sldMk cId="3158713234" sldId="4397"/>
            <ac:spMk id="41" creationId="{47C767FF-B196-BCA3-9F2A-3F541F891CB6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3" creationId="{9555C3A2-7649-43F0-0FA0-E62110D6F19A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4" creationId="{660ED77C-3FFC-C1AD-436B-0F24A45EEE33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5" creationId="{2E8CD87D-049C-AF13-9D68-2691A13A2E0A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6" creationId="{75E83F02-58A1-C91B-7573-9730721FAA80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7" creationId="{009D2E50-8706-555C-7348-51849C9AB0CA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8" creationId="{EEA42FB5-86B6-121E-8231-864CD34A994B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49" creationId="{801196A9-D8F9-799D-CEDF-EF81A68FD5AC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50" creationId="{240D4752-23BB-50E0-8BE4-7D5EE168EF08}"/>
          </ac:spMkLst>
        </pc:spChg>
        <pc:spChg chg="mod">
          <ac:chgData name="Gongalla Vamsi Krishna" userId="4843a717-9dfd-4730-9d05-8cea187269f2" providerId="ADAL" clId="{6001D044-E40B-4852-B032-1D61D0A3CDE7}" dt="2023-03-24T14:43:12.113" v="3397"/>
          <ac:spMkLst>
            <pc:docMk/>
            <pc:sldMk cId="3158713234" sldId="4397"/>
            <ac:spMk id="51" creationId="{D068F229-9068-58D6-E240-41A27F05E742}"/>
          </ac:spMkLst>
        </pc:spChg>
        <pc:spChg chg="add mod">
          <ac:chgData name="Gongalla Vamsi Krishna" userId="4843a717-9dfd-4730-9d05-8cea187269f2" providerId="ADAL" clId="{6001D044-E40B-4852-B032-1D61D0A3CDE7}" dt="2023-03-26T11:27:01.129" v="14968" actId="1076"/>
          <ac:spMkLst>
            <pc:docMk/>
            <pc:sldMk cId="3158713234" sldId="4397"/>
            <ac:spMk id="52" creationId="{6F3C935A-1DC0-AA09-99DD-AA512F9EFE4D}"/>
          </ac:spMkLst>
        </pc:spChg>
        <pc:spChg chg="add mod">
          <ac:chgData name="Gongalla Vamsi Krishna" userId="4843a717-9dfd-4730-9d05-8cea187269f2" providerId="ADAL" clId="{6001D044-E40B-4852-B032-1D61D0A3CDE7}" dt="2023-03-26T17:17:36.976" v="16709" actId="1076"/>
          <ac:spMkLst>
            <pc:docMk/>
            <pc:sldMk cId="3158713234" sldId="4397"/>
            <ac:spMk id="53" creationId="{0D9FB6C7-2376-6571-E2FD-A6D0D87464A3}"/>
          </ac:spMkLst>
        </pc:spChg>
        <pc:spChg chg="add del mod">
          <ac:chgData name="Gongalla Vamsi Krishna" userId="4843a717-9dfd-4730-9d05-8cea187269f2" providerId="ADAL" clId="{6001D044-E40B-4852-B032-1D61D0A3CDE7}" dt="2023-03-24T14:45:18.993" v="3439"/>
          <ac:spMkLst>
            <pc:docMk/>
            <pc:sldMk cId="3158713234" sldId="4397"/>
            <ac:spMk id="54" creationId="{52D3FAAC-D6F0-E206-523E-EE97B2A64FE2}"/>
          </ac:spMkLst>
        </pc:spChg>
        <pc:spChg chg="add mod">
          <ac:chgData name="Gongalla Vamsi Krishna" userId="4843a717-9dfd-4730-9d05-8cea187269f2" providerId="ADAL" clId="{6001D044-E40B-4852-B032-1D61D0A3CDE7}" dt="2023-03-26T17:18:12.616" v="16724" actId="1076"/>
          <ac:spMkLst>
            <pc:docMk/>
            <pc:sldMk cId="3158713234" sldId="4397"/>
            <ac:spMk id="57" creationId="{94B8C1BD-037D-C5E6-32F9-6A8C1C5542D9}"/>
          </ac:spMkLst>
        </pc:spChg>
        <pc:spChg chg="add mod">
          <ac:chgData name="Gongalla Vamsi Krishna" userId="4843a717-9dfd-4730-9d05-8cea187269f2" providerId="ADAL" clId="{6001D044-E40B-4852-B032-1D61D0A3CDE7}" dt="2023-03-26T17:22:43.474" v="16755" actId="1076"/>
          <ac:spMkLst>
            <pc:docMk/>
            <pc:sldMk cId="3158713234" sldId="4397"/>
            <ac:spMk id="59" creationId="{EA8722B6-FBC8-205D-1566-016F9134E1EC}"/>
          </ac:spMkLst>
        </pc:spChg>
        <pc:grpChg chg="add mod">
          <ac:chgData name="Gongalla Vamsi Krishna" userId="4843a717-9dfd-4730-9d05-8cea187269f2" providerId="ADAL" clId="{6001D044-E40B-4852-B032-1D61D0A3CDE7}" dt="2023-03-24T14:43:30.529" v="3400" actId="1076"/>
          <ac:grpSpMkLst>
            <pc:docMk/>
            <pc:sldMk cId="3158713234" sldId="4397"/>
            <ac:grpSpMk id="42" creationId="{F433B51A-A8DA-04A3-E133-CB7F1E67CA14}"/>
          </ac:grpSpMkLst>
        </pc:grpChg>
        <pc:picChg chg="del">
          <ac:chgData name="Gongalla Vamsi Krishna" userId="4843a717-9dfd-4730-9d05-8cea187269f2" providerId="ADAL" clId="{6001D044-E40B-4852-B032-1D61D0A3CDE7}" dt="2023-03-24T14:42:28.030" v="3394" actId="478"/>
          <ac:picMkLst>
            <pc:docMk/>
            <pc:sldMk cId="3158713234" sldId="4397"/>
            <ac:picMk id="5" creationId="{9329D697-D293-877E-6EDD-E08D2516A1DC}"/>
          </ac:picMkLst>
        </pc:picChg>
        <pc:picChg chg="del">
          <ac:chgData name="Gongalla Vamsi Krishna" userId="4843a717-9dfd-4730-9d05-8cea187269f2" providerId="ADAL" clId="{6001D044-E40B-4852-B032-1D61D0A3CDE7}" dt="2023-03-24T14:42:34.622" v="3396" actId="478"/>
          <ac:picMkLst>
            <pc:docMk/>
            <pc:sldMk cId="3158713234" sldId="4397"/>
            <ac:picMk id="24" creationId="{FCF0685F-61C5-308C-C015-9931148F7AE8}"/>
          </ac:picMkLst>
        </pc:picChg>
        <pc:picChg chg="add mod ord">
          <ac:chgData name="Gongalla Vamsi Krishna" userId="4843a717-9dfd-4730-9d05-8cea187269f2" providerId="ADAL" clId="{6001D044-E40B-4852-B032-1D61D0A3CDE7}" dt="2023-03-26T17:18:12.616" v="16724" actId="1076"/>
          <ac:picMkLst>
            <pc:docMk/>
            <pc:sldMk cId="3158713234" sldId="4397"/>
            <ac:picMk id="56" creationId="{048BD586-43CE-A31E-AC7E-4CB7EED92401}"/>
          </ac:picMkLst>
        </pc:picChg>
        <pc:cxnChg chg="add mod">
          <ac:chgData name="Gongalla Vamsi Krishna" userId="4843a717-9dfd-4730-9d05-8cea187269f2" providerId="ADAL" clId="{6001D044-E40B-4852-B032-1D61D0A3CDE7}" dt="2023-03-24T14:44:02.268" v="3401" actId="1076"/>
          <ac:cxnSpMkLst>
            <pc:docMk/>
            <pc:sldMk cId="3158713234" sldId="4397"/>
            <ac:cxnSpMk id="38" creationId="{E0F5137A-697B-ACC7-5BED-8BC258E2BE68}"/>
          </ac:cxnSpMkLst>
        </pc:cxnChg>
        <pc:cxnChg chg="add mod">
          <ac:chgData name="Gongalla Vamsi Krishna" userId="4843a717-9dfd-4730-9d05-8cea187269f2" providerId="ADAL" clId="{6001D044-E40B-4852-B032-1D61D0A3CDE7}" dt="2023-03-24T14:44:02.268" v="3401" actId="1076"/>
          <ac:cxnSpMkLst>
            <pc:docMk/>
            <pc:sldMk cId="3158713234" sldId="4397"/>
            <ac:cxnSpMk id="39" creationId="{FE1AA098-C291-019C-9FFD-18D073BCD440}"/>
          </ac:cxnSpMkLst>
        </pc:cxnChg>
        <pc:cxnChg chg="add mod">
          <ac:chgData name="Gongalla Vamsi Krishna" userId="4843a717-9dfd-4730-9d05-8cea187269f2" providerId="ADAL" clId="{6001D044-E40B-4852-B032-1D61D0A3CDE7}" dt="2023-03-24T14:44:02.268" v="3401" actId="1076"/>
          <ac:cxnSpMkLst>
            <pc:docMk/>
            <pc:sldMk cId="3158713234" sldId="4397"/>
            <ac:cxnSpMk id="40" creationId="{A83398F2-818D-2AF8-0E0F-4BF928E504F8}"/>
          </ac:cxnSpMkLst>
        </pc:cxnChg>
      </pc:sldChg>
      <pc:sldChg chg="modSp add mod ord">
        <pc:chgData name="Gongalla Vamsi Krishna" userId="4843a717-9dfd-4730-9d05-8cea187269f2" providerId="ADAL" clId="{6001D044-E40B-4852-B032-1D61D0A3CDE7}" dt="2023-03-24T21:39:46.509" v="7716" actId="113"/>
        <pc:sldMkLst>
          <pc:docMk/>
          <pc:sldMk cId="3034100018" sldId="4398"/>
        </pc:sldMkLst>
        <pc:graphicFrameChg chg="mod modGraphic">
          <ac:chgData name="Gongalla Vamsi Krishna" userId="4843a717-9dfd-4730-9d05-8cea187269f2" providerId="ADAL" clId="{6001D044-E40B-4852-B032-1D61D0A3CDE7}" dt="2023-03-24T21:39:46.509" v="7716" actId="113"/>
          <ac:graphicFrameMkLst>
            <pc:docMk/>
            <pc:sldMk cId="3034100018" sldId="4398"/>
            <ac:graphicFrameMk id="12" creationId="{EB685EBA-87D1-25EC-576F-04A8D502C615}"/>
          </ac:graphicFrameMkLst>
        </pc:graphicFrameChg>
      </pc:sldChg>
      <pc:sldChg chg="addSp modSp add mod">
        <pc:chgData name="Gongalla Vamsi Krishna" userId="4843a717-9dfd-4730-9d05-8cea187269f2" providerId="ADAL" clId="{6001D044-E40B-4852-B032-1D61D0A3CDE7}" dt="2023-03-25T12:31:54.692" v="10174" actId="20577"/>
        <pc:sldMkLst>
          <pc:docMk/>
          <pc:sldMk cId="1762177284" sldId="4399"/>
        </pc:sldMkLst>
        <pc:spChg chg="add mod ord">
          <ac:chgData name="Gongalla Vamsi Krishna" userId="4843a717-9dfd-4730-9d05-8cea187269f2" providerId="ADAL" clId="{6001D044-E40B-4852-B032-1D61D0A3CDE7}" dt="2023-03-25T12:31:51.002" v="10173" actId="167"/>
          <ac:spMkLst>
            <pc:docMk/>
            <pc:sldMk cId="1762177284" sldId="4399"/>
            <ac:spMk id="2" creationId="{F64F7320-7CBA-9DDF-3084-97A01520B998}"/>
          </ac:spMkLst>
        </pc:spChg>
        <pc:graphicFrameChg chg="mod modGraphic">
          <ac:chgData name="Gongalla Vamsi Krishna" userId="4843a717-9dfd-4730-9d05-8cea187269f2" providerId="ADAL" clId="{6001D044-E40B-4852-B032-1D61D0A3CDE7}" dt="2023-03-25T12:31:54.692" v="10174" actId="20577"/>
          <ac:graphicFrameMkLst>
            <pc:docMk/>
            <pc:sldMk cId="1762177284" sldId="4399"/>
            <ac:graphicFrameMk id="12" creationId="{EB685EBA-87D1-25EC-576F-04A8D502C615}"/>
          </ac:graphicFrameMkLst>
        </pc:graphicFrameChg>
      </pc:sldChg>
      <pc:sldChg chg="addSp delSp modSp add mod modShow">
        <pc:chgData name="Gongalla Vamsi Krishna" userId="4843a717-9dfd-4730-9d05-8cea187269f2" providerId="ADAL" clId="{6001D044-E40B-4852-B032-1D61D0A3CDE7}" dt="2023-03-26T19:22:19.131" v="17153" actId="729"/>
        <pc:sldMkLst>
          <pc:docMk/>
          <pc:sldMk cId="605079555" sldId="4400"/>
        </pc:sldMkLst>
        <pc:spChg chg="add del">
          <ac:chgData name="Gongalla Vamsi Krishna" userId="4843a717-9dfd-4730-9d05-8cea187269f2" providerId="ADAL" clId="{6001D044-E40B-4852-B032-1D61D0A3CDE7}" dt="2023-03-24T23:08:18.292" v="8108" actId="22"/>
          <ac:spMkLst>
            <pc:docMk/>
            <pc:sldMk cId="605079555" sldId="4400"/>
            <ac:spMk id="3" creationId="{2ED20A0F-F0A1-D2DF-6DC2-0A3E90131FD8}"/>
          </ac:spMkLst>
        </pc:spChg>
        <pc:spChg chg="add del mod">
          <ac:chgData name="Gongalla Vamsi Krishna" userId="4843a717-9dfd-4730-9d05-8cea187269f2" providerId="ADAL" clId="{6001D044-E40B-4852-B032-1D61D0A3CDE7}" dt="2023-03-24T23:19:49.616" v="8233" actId="478"/>
          <ac:spMkLst>
            <pc:docMk/>
            <pc:sldMk cId="605079555" sldId="4400"/>
            <ac:spMk id="7" creationId="{4441600D-B9A2-479B-4FB0-6D267E6952F9}"/>
          </ac:spMkLst>
        </pc:spChg>
        <pc:spChg chg="add del">
          <ac:chgData name="Gongalla Vamsi Krishna" userId="4843a717-9dfd-4730-9d05-8cea187269f2" providerId="ADAL" clId="{6001D044-E40B-4852-B032-1D61D0A3CDE7}" dt="2023-03-24T23:08:26.193" v="8110" actId="22"/>
          <ac:spMkLst>
            <pc:docMk/>
            <pc:sldMk cId="605079555" sldId="4400"/>
            <ac:spMk id="8" creationId="{A20F2C80-F10C-F9AA-410F-E06384BC2648}"/>
          </ac:spMkLst>
        </pc:spChg>
        <pc:spChg chg="add del mod">
          <ac:chgData name="Gongalla Vamsi Krishna" userId="4843a717-9dfd-4730-9d05-8cea187269f2" providerId="ADAL" clId="{6001D044-E40B-4852-B032-1D61D0A3CDE7}" dt="2023-03-24T23:09:17.412" v="8116" actId="478"/>
          <ac:spMkLst>
            <pc:docMk/>
            <pc:sldMk cId="605079555" sldId="4400"/>
            <ac:spMk id="10" creationId="{5344A115-8175-F2F3-F942-A8917FB15849}"/>
          </ac:spMkLst>
        </pc:spChg>
        <pc:spChg chg="add del mod">
          <ac:chgData name="Gongalla Vamsi Krishna" userId="4843a717-9dfd-4730-9d05-8cea187269f2" providerId="ADAL" clId="{6001D044-E40B-4852-B032-1D61D0A3CDE7}" dt="2023-03-24T23:10:16.170" v="8137" actId="478"/>
          <ac:spMkLst>
            <pc:docMk/>
            <pc:sldMk cId="605079555" sldId="4400"/>
            <ac:spMk id="12" creationId="{832C6723-D702-BB3C-3A8A-477481DF17C1}"/>
          </ac:spMkLst>
        </pc:spChg>
        <pc:spChg chg="mod">
          <ac:chgData name="Gongalla Vamsi Krishna" userId="4843a717-9dfd-4730-9d05-8cea187269f2" providerId="ADAL" clId="{6001D044-E40B-4852-B032-1D61D0A3CDE7}" dt="2023-03-24T23:16:03.652" v="8208" actId="1076"/>
          <ac:spMkLst>
            <pc:docMk/>
            <pc:sldMk cId="605079555" sldId="4400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5T23:30:44.614" v="14658" actId="207"/>
          <ac:spMkLst>
            <pc:docMk/>
            <pc:sldMk cId="605079555" sldId="4400"/>
            <ac:spMk id="15" creationId="{4F8ED090-71EA-574A-64C8-D232DC15435D}"/>
          </ac:spMkLst>
        </pc:spChg>
        <pc:spChg chg="add mod">
          <ac:chgData name="Gongalla Vamsi Krishna" userId="4843a717-9dfd-4730-9d05-8cea187269f2" providerId="ADAL" clId="{6001D044-E40B-4852-B032-1D61D0A3CDE7}" dt="2023-03-25T23:30:47.215" v="14659" actId="207"/>
          <ac:spMkLst>
            <pc:docMk/>
            <pc:sldMk cId="605079555" sldId="4400"/>
            <ac:spMk id="17" creationId="{7FF3AF5D-088A-0D60-D8A2-0718AFEB80E9}"/>
          </ac:spMkLst>
        </pc:spChg>
        <pc:spChg chg="add mod">
          <ac:chgData name="Gongalla Vamsi Krishna" userId="4843a717-9dfd-4730-9d05-8cea187269f2" providerId="ADAL" clId="{6001D044-E40B-4852-B032-1D61D0A3CDE7}" dt="2023-03-25T23:30:25.638" v="14655" actId="207"/>
          <ac:spMkLst>
            <pc:docMk/>
            <pc:sldMk cId="605079555" sldId="4400"/>
            <ac:spMk id="26" creationId="{C8FA23A5-E221-8919-2DFA-6F91CA82D517}"/>
          </ac:spMkLst>
        </pc:spChg>
        <pc:spChg chg="add mod">
          <ac:chgData name="Gongalla Vamsi Krishna" userId="4843a717-9dfd-4730-9d05-8cea187269f2" providerId="ADAL" clId="{6001D044-E40B-4852-B032-1D61D0A3CDE7}" dt="2023-03-25T23:30:22.911" v="14654" actId="207"/>
          <ac:spMkLst>
            <pc:docMk/>
            <pc:sldMk cId="605079555" sldId="4400"/>
            <ac:spMk id="28" creationId="{213600C5-10E6-3017-58EF-BDCF91D476F9}"/>
          </ac:spMkLst>
        </pc:spChg>
        <pc:spChg chg="add mod">
          <ac:chgData name="Gongalla Vamsi Krishna" userId="4843a717-9dfd-4730-9d05-8cea187269f2" providerId="ADAL" clId="{6001D044-E40B-4852-B032-1D61D0A3CDE7}" dt="2023-03-25T23:30:27.920" v="14656" actId="207"/>
          <ac:spMkLst>
            <pc:docMk/>
            <pc:sldMk cId="605079555" sldId="4400"/>
            <ac:spMk id="31" creationId="{F1951D98-E57F-23C6-5E50-1E5B857D35AF}"/>
          </ac:spMkLst>
        </pc:spChg>
        <pc:spChg chg="add del">
          <ac:chgData name="Gongalla Vamsi Krishna" userId="4843a717-9dfd-4730-9d05-8cea187269f2" providerId="ADAL" clId="{6001D044-E40B-4852-B032-1D61D0A3CDE7}" dt="2023-03-24T23:19:52.180" v="8235" actId="22"/>
          <ac:spMkLst>
            <pc:docMk/>
            <pc:sldMk cId="605079555" sldId="4400"/>
            <ac:spMk id="33" creationId="{533A6D54-B9AB-2AF9-D1AD-53A16B19016E}"/>
          </ac:spMkLst>
        </pc:spChg>
        <pc:spChg chg="add mod">
          <ac:chgData name="Gongalla Vamsi Krishna" userId="4843a717-9dfd-4730-9d05-8cea187269f2" providerId="ADAL" clId="{6001D044-E40B-4852-B032-1D61D0A3CDE7}" dt="2023-03-25T23:30:31.192" v="14657" actId="207"/>
          <ac:spMkLst>
            <pc:docMk/>
            <pc:sldMk cId="605079555" sldId="4400"/>
            <ac:spMk id="35" creationId="{DA83C6FC-1D20-F8FB-655B-EFE37A234D18}"/>
          </ac:spMkLst>
        </pc:spChg>
        <pc:spChg chg="add mod">
          <ac:chgData name="Gongalla Vamsi Krishna" userId="4843a717-9dfd-4730-9d05-8cea187269f2" providerId="ADAL" clId="{6001D044-E40B-4852-B032-1D61D0A3CDE7}" dt="2023-03-25T23:30:51.149" v="14660" actId="207"/>
          <ac:spMkLst>
            <pc:docMk/>
            <pc:sldMk cId="605079555" sldId="4400"/>
            <ac:spMk id="39" creationId="{25E3A249-43E0-BE25-7C7F-E05153405082}"/>
          </ac:spMkLst>
        </pc:spChg>
        <pc:spChg chg="add mod">
          <ac:chgData name="Gongalla Vamsi Krishna" userId="4843a717-9dfd-4730-9d05-8cea187269f2" providerId="ADAL" clId="{6001D044-E40B-4852-B032-1D61D0A3CDE7}" dt="2023-03-25T23:30:53.504" v="14661" actId="207"/>
          <ac:spMkLst>
            <pc:docMk/>
            <pc:sldMk cId="605079555" sldId="4400"/>
            <ac:spMk id="41" creationId="{70188314-21C8-F34E-6664-62DCD95B814F}"/>
          </ac:spMkLst>
        </pc:spChg>
        <pc:cxnChg chg="add mod">
          <ac:chgData name="Gongalla Vamsi Krishna" userId="4843a717-9dfd-4730-9d05-8cea187269f2" providerId="ADAL" clId="{6001D044-E40B-4852-B032-1D61D0A3CDE7}" dt="2023-03-24T23:16:03.652" v="8208" actId="1076"/>
          <ac:cxnSpMkLst>
            <pc:docMk/>
            <pc:sldMk cId="605079555" sldId="4400"/>
            <ac:cxnSpMk id="19" creationId="{8C9352F3-47B1-4C94-D476-82039A539031}"/>
          </ac:cxnSpMkLst>
        </pc:cxnChg>
        <pc:cxnChg chg="add mod">
          <ac:chgData name="Gongalla Vamsi Krishna" userId="4843a717-9dfd-4730-9d05-8cea187269f2" providerId="ADAL" clId="{6001D044-E40B-4852-B032-1D61D0A3CDE7}" dt="2023-03-24T23:16:03.652" v="8208" actId="1076"/>
          <ac:cxnSpMkLst>
            <pc:docMk/>
            <pc:sldMk cId="605079555" sldId="4400"/>
            <ac:cxnSpMk id="22" creationId="{806B23CB-7690-C729-6C9B-20770E5ADF45}"/>
          </ac:cxnSpMkLst>
        </pc:cxnChg>
      </pc:sldChg>
      <pc:sldChg chg="addSp delSp modSp add mod modAnim">
        <pc:chgData name="Gongalla Vamsi Krishna" userId="4843a717-9dfd-4730-9d05-8cea187269f2" providerId="ADAL" clId="{6001D044-E40B-4852-B032-1D61D0A3CDE7}" dt="2023-03-25T12:20:46.363" v="10166" actId="20577"/>
        <pc:sldMkLst>
          <pc:docMk/>
          <pc:sldMk cId="2510985263" sldId="4401"/>
        </pc:sldMkLst>
        <pc:spChg chg="add del mod">
          <ac:chgData name="Gongalla Vamsi Krishna" userId="4843a717-9dfd-4730-9d05-8cea187269f2" providerId="ADAL" clId="{6001D044-E40B-4852-B032-1D61D0A3CDE7}" dt="2023-03-25T10:38:37.367" v="8361"/>
          <ac:spMkLst>
            <pc:docMk/>
            <pc:sldMk cId="2510985263" sldId="4401"/>
            <ac:spMk id="3" creationId="{95A60540-BFF2-7BAC-E4BC-592211CAE007}"/>
          </ac:spMkLst>
        </pc:spChg>
        <pc:spChg chg="add del mod">
          <ac:chgData name="Gongalla Vamsi Krishna" userId="4843a717-9dfd-4730-9d05-8cea187269f2" providerId="ADAL" clId="{6001D044-E40B-4852-B032-1D61D0A3CDE7}" dt="2023-03-25T10:42:04.287" v="8389"/>
          <ac:spMkLst>
            <pc:docMk/>
            <pc:sldMk cId="2510985263" sldId="4401"/>
            <ac:spMk id="7" creationId="{E69826EA-395E-C547-4C9A-D73797D3A28E}"/>
          </ac:spMkLst>
        </pc:spChg>
        <pc:spChg chg="add del mod">
          <ac:chgData name="Gongalla Vamsi Krishna" userId="4843a717-9dfd-4730-9d05-8cea187269f2" providerId="ADAL" clId="{6001D044-E40B-4852-B032-1D61D0A3CDE7}" dt="2023-03-25T10:42:04.286" v="8387" actId="478"/>
          <ac:spMkLst>
            <pc:docMk/>
            <pc:sldMk cId="2510985263" sldId="4401"/>
            <ac:spMk id="8" creationId="{3BDB4267-BC29-1293-4339-BA2F63F57A97}"/>
          </ac:spMkLst>
        </pc:spChg>
        <pc:spChg chg="add mod">
          <ac:chgData name="Gongalla Vamsi Krishna" userId="4843a717-9dfd-4730-9d05-8cea187269f2" providerId="ADAL" clId="{6001D044-E40B-4852-B032-1D61D0A3CDE7}" dt="2023-03-25T12:20:46.363" v="10166" actId="20577"/>
          <ac:spMkLst>
            <pc:docMk/>
            <pc:sldMk cId="2510985263" sldId="4401"/>
            <ac:spMk id="9" creationId="{704B0D36-7807-F4F2-98B2-D6928734661D}"/>
          </ac:spMkLst>
        </pc:spChg>
        <pc:spChg chg="add del">
          <ac:chgData name="Gongalla Vamsi Krishna" userId="4843a717-9dfd-4730-9d05-8cea187269f2" providerId="ADAL" clId="{6001D044-E40B-4852-B032-1D61D0A3CDE7}" dt="2023-03-25T10:44:57.766" v="8435" actId="478"/>
          <ac:spMkLst>
            <pc:docMk/>
            <pc:sldMk cId="2510985263" sldId="4401"/>
            <ac:spMk id="10" creationId="{64FE795A-A022-2FA0-F688-B9806CD21690}"/>
          </ac:spMkLst>
        </pc:spChg>
        <pc:spChg chg="add mod">
          <ac:chgData name="Gongalla Vamsi Krishna" userId="4843a717-9dfd-4730-9d05-8cea187269f2" providerId="ADAL" clId="{6001D044-E40B-4852-B032-1D61D0A3CDE7}" dt="2023-03-25T11:39:11.517" v="9572" actId="1076"/>
          <ac:spMkLst>
            <pc:docMk/>
            <pc:sldMk cId="2510985263" sldId="4401"/>
            <ac:spMk id="11" creationId="{8386B93F-4E72-2D94-CFF8-ED1D396CB607}"/>
          </ac:spMkLst>
        </pc:spChg>
        <pc:spChg chg="add mod">
          <ac:chgData name="Gongalla Vamsi Krishna" userId="4843a717-9dfd-4730-9d05-8cea187269f2" providerId="ADAL" clId="{6001D044-E40B-4852-B032-1D61D0A3CDE7}" dt="2023-03-25T11:38:57.638" v="9570" actId="1076"/>
          <ac:spMkLst>
            <pc:docMk/>
            <pc:sldMk cId="2510985263" sldId="4401"/>
            <ac:spMk id="12" creationId="{CC91D0E7-886F-5ED4-AADA-3514E6A48294}"/>
          </ac:spMkLst>
        </pc:spChg>
        <pc:spChg chg="mod">
          <ac:chgData name="Gongalla Vamsi Krishna" userId="4843a717-9dfd-4730-9d05-8cea187269f2" providerId="ADAL" clId="{6001D044-E40B-4852-B032-1D61D0A3CDE7}" dt="2023-03-25T11:41:41.044" v="9591" actId="20577"/>
          <ac:spMkLst>
            <pc:docMk/>
            <pc:sldMk cId="2510985263" sldId="4401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5T10:53:32.449" v="8634" actId="1076"/>
          <ac:spMkLst>
            <pc:docMk/>
            <pc:sldMk cId="2510985263" sldId="4401"/>
            <ac:spMk id="14" creationId="{07EBB503-54C2-3F18-99EC-52CE6DD5E1BB}"/>
          </ac:spMkLst>
        </pc:spChg>
        <pc:spChg chg="add mod">
          <ac:chgData name="Gongalla Vamsi Krishna" userId="4843a717-9dfd-4730-9d05-8cea187269f2" providerId="ADAL" clId="{6001D044-E40B-4852-B032-1D61D0A3CDE7}" dt="2023-03-25T10:53:32.449" v="8634" actId="1076"/>
          <ac:spMkLst>
            <pc:docMk/>
            <pc:sldMk cId="2510985263" sldId="4401"/>
            <ac:spMk id="15" creationId="{7174BE16-82DE-A061-E4E1-45626C81DBE4}"/>
          </ac:spMkLst>
        </pc:spChg>
        <pc:spChg chg="add mod">
          <ac:chgData name="Gongalla Vamsi Krishna" userId="4843a717-9dfd-4730-9d05-8cea187269f2" providerId="ADAL" clId="{6001D044-E40B-4852-B032-1D61D0A3CDE7}" dt="2023-03-25T11:22:05.622" v="9122" actId="692"/>
          <ac:spMkLst>
            <pc:docMk/>
            <pc:sldMk cId="2510985263" sldId="4401"/>
            <ac:spMk id="16" creationId="{F6C5EAC6-BD37-01B6-281C-E3830DEE19D3}"/>
          </ac:spMkLst>
        </pc:spChg>
        <pc:spChg chg="add del mod">
          <ac:chgData name="Gongalla Vamsi Krishna" userId="4843a717-9dfd-4730-9d05-8cea187269f2" providerId="ADAL" clId="{6001D044-E40B-4852-B032-1D61D0A3CDE7}" dt="2023-03-25T11:19:36.661" v="8978" actId="478"/>
          <ac:spMkLst>
            <pc:docMk/>
            <pc:sldMk cId="2510985263" sldId="4401"/>
            <ac:spMk id="17" creationId="{60492375-31D0-BFB1-16DE-B39EBF41FE06}"/>
          </ac:spMkLst>
        </pc:spChg>
        <pc:spChg chg="add mod">
          <ac:chgData name="Gongalla Vamsi Krishna" userId="4843a717-9dfd-4730-9d05-8cea187269f2" providerId="ADAL" clId="{6001D044-E40B-4852-B032-1D61D0A3CDE7}" dt="2023-03-25T11:41:56.679" v="9593" actId="1076"/>
          <ac:spMkLst>
            <pc:docMk/>
            <pc:sldMk cId="2510985263" sldId="4401"/>
            <ac:spMk id="18" creationId="{54557F66-D034-3ECD-9130-AC51D78CC97D}"/>
          </ac:spMkLst>
        </pc:spChg>
        <pc:spChg chg="add mod">
          <ac:chgData name="Gongalla Vamsi Krishna" userId="4843a717-9dfd-4730-9d05-8cea187269f2" providerId="ADAL" clId="{6001D044-E40B-4852-B032-1D61D0A3CDE7}" dt="2023-03-25T11:41:56.679" v="9593" actId="1076"/>
          <ac:spMkLst>
            <pc:docMk/>
            <pc:sldMk cId="2510985263" sldId="4401"/>
            <ac:spMk id="19" creationId="{0E0A31E2-4BE4-B72D-5CAF-4A3D9EE830DE}"/>
          </ac:spMkLst>
        </pc:spChg>
        <pc:spChg chg="add mod">
          <ac:chgData name="Gongalla Vamsi Krishna" userId="4843a717-9dfd-4730-9d05-8cea187269f2" providerId="ADAL" clId="{6001D044-E40B-4852-B032-1D61D0A3CDE7}" dt="2023-03-25T11:41:56.679" v="9593" actId="1076"/>
          <ac:spMkLst>
            <pc:docMk/>
            <pc:sldMk cId="2510985263" sldId="4401"/>
            <ac:spMk id="20" creationId="{28BCAC65-3063-DF7C-2F34-B026C309E063}"/>
          </ac:spMkLst>
        </pc:spChg>
        <pc:spChg chg="add del mod">
          <ac:chgData name="Gongalla Vamsi Krishna" userId="4843a717-9dfd-4730-9d05-8cea187269f2" providerId="ADAL" clId="{6001D044-E40B-4852-B032-1D61D0A3CDE7}" dt="2023-03-25T11:41:56.679" v="9593" actId="1076"/>
          <ac:spMkLst>
            <pc:docMk/>
            <pc:sldMk cId="2510985263" sldId="4401"/>
            <ac:spMk id="21" creationId="{7C9D7042-50A1-721B-0D69-8895E6439FD5}"/>
          </ac:spMkLst>
        </pc:spChg>
        <pc:spChg chg="add mod">
          <ac:chgData name="Gongalla Vamsi Krishna" userId="4843a717-9dfd-4730-9d05-8cea187269f2" providerId="ADAL" clId="{6001D044-E40B-4852-B032-1D61D0A3CDE7}" dt="2023-03-25T11:41:56.679" v="9593" actId="1076"/>
          <ac:spMkLst>
            <pc:docMk/>
            <pc:sldMk cId="2510985263" sldId="4401"/>
            <ac:spMk id="22" creationId="{40AE5683-FC26-F7F5-B0B0-70F3C15ED97B}"/>
          </ac:spMkLst>
        </pc:spChg>
        <pc:spChg chg="add del mod">
          <ac:chgData name="Gongalla Vamsi Krishna" userId="4843a717-9dfd-4730-9d05-8cea187269f2" providerId="ADAL" clId="{6001D044-E40B-4852-B032-1D61D0A3CDE7}" dt="2023-03-25T11:20:56.053" v="9116" actId="478"/>
          <ac:spMkLst>
            <pc:docMk/>
            <pc:sldMk cId="2510985263" sldId="4401"/>
            <ac:spMk id="23" creationId="{54302638-5BE6-D4CE-7190-2234CEA03EE3}"/>
          </ac:spMkLst>
        </pc:spChg>
        <pc:spChg chg="add mod">
          <ac:chgData name="Gongalla Vamsi Krishna" userId="4843a717-9dfd-4730-9d05-8cea187269f2" providerId="ADAL" clId="{6001D044-E40B-4852-B032-1D61D0A3CDE7}" dt="2023-03-25T11:41:47.954" v="9592" actId="1076"/>
          <ac:spMkLst>
            <pc:docMk/>
            <pc:sldMk cId="2510985263" sldId="4401"/>
            <ac:spMk id="24" creationId="{F9AF5655-D8C4-9C43-AE38-0F98D80FF5B1}"/>
          </ac:spMkLst>
        </pc:spChg>
        <pc:spChg chg="add mod">
          <ac:chgData name="Gongalla Vamsi Krishna" userId="4843a717-9dfd-4730-9d05-8cea187269f2" providerId="ADAL" clId="{6001D044-E40B-4852-B032-1D61D0A3CDE7}" dt="2023-03-25T12:00:39.902" v="10063" actId="692"/>
          <ac:spMkLst>
            <pc:docMk/>
            <pc:sldMk cId="2510985263" sldId="4401"/>
            <ac:spMk id="25" creationId="{F31BAEFA-B670-BAC5-B544-EA44E90989E2}"/>
          </ac:spMkLst>
        </pc:spChg>
        <pc:spChg chg="add mod">
          <ac:chgData name="Gongalla Vamsi Krishna" userId="4843a717-9dfd-4730-9d05-8cea187269f2" providerId="ADAL" clId="{6001D044-E40B-4852-B032-1D61D0A3CDE7}" dt="2023-03-25T11:26:06.237" v="9361" actId="1076"/>
          <ac:spMkLst>
            <pc:docMk/>
            <pc:sldMk cId="2510985263" sldId="4401"/>
            <ac:spMk id="26" creationId="{1D0B7DD0-1490-B06E-0A8A-85A65D90454A}"/>
          </ac:spMkLst>
        </pc:spChg>
        <pc:spChg chg="add mod">
          <ac:chgData name="Gongalla Vamsi Krishna" userId="4843a717-9dfd-4730-9d05-8cea187269f2" providerId="ADAL" clId="{6001D044-E40B-4852-B032-1D61D0A3CDE7}" dt="2023-03-25T11:31:01.884" v="9387" actId="20577"/>
          <ac:spMkLst>
            <pc:docMk/>
            <pc:sldMk cId="2510985263" sldId="4401"/>
            <ac:spMk id="27" creationId="{A4D26DA3-F14A-E85A-4E5A-720B6773D3F1}"/>
          </ac:spMkLst>
        </pc:spChg>
        <pc:spChg chg="add mod">
          <ac:chgData name="Gongalla Vamsi Krishna" userId="4843a717-9dfd-4730-9d05-8cea187269f2" providerId="ADAL" clId="{6001D044-E40B-4852-B032-1D61D0A3CDE7}" dt="2023-03-25T11:31:35.952" v="9415" actId="120"/>
          <ac:spMkLst>
            <pc:docMk/>
            <pc:sldMk cId="2510985263" sldId="4401"/>
            <ac:spMk id="28" creationId="{1843E0FC-1145-9755-248B-CAC74987FF69}"/>
          </ac:spMkLst>
        </pc:spChg>
        <pc:spChg chg="add mod">
          <ac:chgData name="Gongalla Vamsi Krishna" userId="4843a717-9dfd-4730-9d05-8cea187269f2" providerId="ADAL" clId="{6001D044-E40B-4852-B032-1D61D0A3CDE7}" dt="2023-03-25T11:36:38.061" v="9555" actId="20577"/>
          <ac:spMkLst>
            <pc:docMk/>
            <pc:sldMk cId="2510985263" sldId="4401"/>
            <ac:spMk id="29" creationId="{D596F91D-C1BE-2646-E2D0-635DF4613EF6}"/>
          </ac:spMkLst>
        </pc:spChg>
        <pc:spChg chg="add mod">
          <ac:chgData name="Gongalla Vamsi Krishna" userId="4843a717-9dfd-4730-9d05-8cea187269f2" providerId="ADAL" clId="{6001D044-E40B-4852-B032-1D61D0A3CDE7}" dt="2023-03-25T11:52:43.940" v="10005" actId="692"/>
          <ac:spMkLst>
            <pc:docMk/>
            <pc:sldMk cId="2510985263" sldId="4401"/>
            <ac:spMk id="30" creationId="{CDF247A2-D369-20AE-562C-C1FAADD048F0}"/>
          </ac:spMkLst>
        </pc:spChg>
        <pc:spChg chg="add del mod">
          <ac:chgData name="Gongalla Vamsi Krishna" userId="4843a717-9dfd-4730-9d05-8cea187269f2" providerId="ADAL" clId="{6001D044-E40B-4852-B032-1D61D0A3CDE7}" dt="2023-03-25T11:31:44.837" v="9416" actId="478"/>
          <ac:spMkLst>
            <pc:docMk/>
            <pc:sldMk cId="2510985263" sldId="4401"/>
            <ac:spMk id="32" creationId="{56DB28E1-A526-E2FE-8152-4E0F4FEEAA2D}"/>
          </ac:spMkLst>
        </pc:spChg>
        <pc:spChg chg="add mod">
          <ac:chgData name="Gongalla Vamsi Krishna" userId="4843a717-9dfd-4730-9d05-8cea187269f2" providerId="ADAL" clId="{6001D044-E40B-4852-B032-1D61D0A3CDE7}" dt="2023-03-25T11:33:43.542" v="9499" actId="692"/>
          <ac:spMkLst>
            <pc:docMk/>
            <pc:sldMk cId="2510985263" sldId="4401"/>
            <ac:spMk id="33" creationId="{47D94985-4542-8E6D-BB3A-34162FE9353C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85" creationId="{42DAC1BF-F2D8-9013-9FFE-E952712AE40D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86" creationId="{098FFFD5-738D-DC68-198D-05E2DDE5DA01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87" creationId="{A45DFB03-5FCE-D258-74D6-C9F085CBEA48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88" creationId="{A2AF2766-4862-2A53-35F9-47A46E35C616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89" creationId="{B7897BA7-2B30-C70A-2423-AC5A30C6F83D}"/>
          </ac:spMkLst>
        </pc:spChg>
        <pc:spChg chg="add del mod">
          <ac:chgData name="Gongalla Vamsi Krishna" userId="4843a717-9dfd-4730-9d05-8cea187269f2" providerId="ADAL" clId="{6001D044-E40B-4852-B032-1D61D0A3CDE7}" dt="2023-03-25T11:45:31.353" v="9637"/>
          <ac:spMkLst>
            <pc:docMk/>
            <pc:sldMk cId="2510985263" sldId="4401"/>
            <ac:spMk id="90" creationId="{02CF13A7-2C8E-7360-700D-70F6B904BFF1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3" creationId="{CC3E4B7B-87C3-AD83-C881-E0478959C0BD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4" creationId="{40A58ED9-5AF6-DFBD-F572-3844927CC5EA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5" creationId="{EAE7E307-71A4-BA34-02A9-E890B4AEF90A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6" creationId="{AD02579D-7E13-81C6-929D-F09132EEA9B7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7" creationId="{4C6D0F7B-DF68-7A27-8BF9-DC7DB63DEB83}"/>
          </ac:spMkLst>
        </pc:spChg>
        <pc:spChg chg="add del mod">
          <ac:chgData name="Gongalla Vamsi Krishna" userId="4843a717-9dfd-4730-9d05-8cea187269f2" providerId="ADAL" clId="{6001D044-E40B-4852-B032-1D61D0A3CDE7}" dt="2023-03-25T11:45:43.654" v="9641"/>
          <ac:spMkLst>
            <pc:docMk/>
            <pc:sldMk cId="2510985263" sldId="4401"/>
            <ac:spMk id="98" creationId="{38D56FD7-2F74-EBE0-52EF-062B9C0F2DE2}"/>
          </ac:spMkLst>
        </pc:spChg>
        <pc:spChg chg="add mod">
          <ac:chgData name="Gongalla Vamsi Krishna" userId="4843a717-9dfd-4730-9d05-8cea187269f2" providerId="ADAL" clId="{6001D044-E40B-4852-B032-1D61D0A3CDE7}" dt="2023-03-25T11:52:21.638" v="10004" actId="1076"/>
          <ac:spMkLst>
            <pc:docMk/>
            <pc:sldMk cId="2510985263" sldId="4401"/>
            <ac:spMk id="101" creationId="{805365CD-6556-7E3E-4288-0D8E19A63E34}"/>
          </ac:spMkLst>
        </pc:spChg>
        <pc:spChg chg="add mod">
          <ac:chgData name="Gongalla Vamsi Krishna" userId="4843a717-9dfd-4730-9d05-8cea187269f2" providerId="ADAL" clId="{6001D044-E40B-4852-B032-1D61D0A3CDE7}" dt="2023-03-25T11:52:21.638" v="10004" actId="1076"/>
          <ac:spMkLst>
            <pc:docMk/>
            <pc:sldMk cId="2510985263" sldId="4401"/>
            <ac:spMk id="102" creationId="{1712B423-DA5E-02AD-D33C-295DF18D19ED}"/>
          </ac:spMkLst>
        </pc:spChg>
        <pc:spChg chg="add mod">
          <ac:chgData name="Gongalla Vamsi Krishna" userId="4843a717-9dfd-4730-9d05-8cea187269f2" providerId="ADAL" clId="{6001D044-E40B-4852-B032-1D61D0A3CDE7}" dt="2023-03-25T11:52:21.638" v="10004" actId="1076"/>
          <ac:spMkLst>
            <pc:docMk/>
            <pc:sldMk cId="2510985263" sldId="4401"/>
            <ac:spMk id="103" creationId="{D1E61F53-05BD-F652-2FEA-B3500E6DC254}"/>
          </ac:spMkLst>
        </pc:spChg>
        <pc:spChg chg="add mod">
          <ac:chgData name="Gongalla Vamsi Krishna" userId="4843a717-9dfd-4730-9d05-8cea187269f2" providerId="ADAL" clId="{6001D044-E40B-4852-B032-1D61D0A3CDE7}" dt="2023-03-25T11:52:21.638" v="10004" actId="1076"/>
          <ac:spMkLst>
            <pc:docMk/>
            <pc:sldMk cId="2510985263" sldId="4401"/>
            <ac:spMk id="104" creationId="{56DB6996-9914-F555-944E-24441AA31D22}"/>
          </ac:spMkLst>
        </pc:spChg>
        <pc:spChg chg="add mod">
          <ac:chgData name="Gongalla Vamsi Krishna" userId="4843a717-9dfd-4730-9d05-8cea187269f2" providerId="ADAL" clId="{6001D044-E40B-4852-B032-1D61D0A3CDE7}" dt="2023-03-25T11:52:51.684" v="10006" actId="692"/>
          <ac:spMkLst>
            <pc:docMk/>
            <pc:sldMk cId="2510985263" sldId="4401"/>
            <ac:spMk id="105" creationId="{F737ABCF-C067-8465-AAC0-F97FAB8840A4}"/>
          </ac:spMkLst>
        </pc:spChg>
        <pc:spChg chg="add mod">
          <ac:chgData name="Gongalla Vamsi Krishna" userId="4843a717-9dfd-4730-9d05-8cea187269f2" providerId="ADAL" clId="{6001D044-E40B-4852-B032-1D61D0A3CDE7}" dt="2023-03-25T11:58:11.589" v="10053" actId="692"/>
          <ac:spMkLst>
            <pc:docMk/>
            <pc:sldMk cId="2510985263" sldId="4401"/>
            <ac:spMk id="106" creationId="{A94B6B4C-4407-CC0D-991C-696B2D3B8B09}"/>
          </ac:spMkLst>
        </pc:spChg>
        <pc:spChg chg="add del mod">
          <ac:chgData name="Gongalla Vamsi Krishna" userId="4843a717-9dfd-4730-9d05-8cea187269f2" providerId="ADAL" clId="{6001D044-E40B-4852-B032-1D61D0A3CDE7}" dt="2023-03-25T11:54:45.511" v="10023" actId="478"/>
          <ac:spMkLst>
            <pc:docMk/>
            <pc:sldMk cId="2510985263" sldId="4401"/>
            <ac:spMk id="111" creationId="{8C41AFB2-2609-8FCF-3A92-B52082450296}"/>
          </ac:spMkLst>
        </pc:spChg>
        <pc:spChg chg="add mod">
          <ac:chgData name="Gongalla Vamsi Krishna" userId="4843a717-9dfd-4730-9d05-8cea187269f2" providerId="ADAL" clId="{6001D044-E40B-4852-B032-1D61D0A3CDE7}" dt="2023-03-25T11:59:59.123" v="10059" actId="692"/>
          <ac:spMkLst>
            <pc:docMk/>
            <pc:sldMk cId="2510985263" sldId="4401"/>
            <ac:spMk id="136" creationId="{C30B77C5-8F34-FB65-DD7B-B42BA4560266}"/>
          </ac:spMkLst>
        </pc:spChg>
        <pc:spChg chg="add mod">
          <ac:chgData name="Gongalla Vamsi Krishna" userId="4843a717-9dfd-4730-9d05-8cea187269f2" providerId="ADAL" clId="{6001D044-E40B-4852-B032-1D61D0A3CDE7}" dt="2023-03-25T11:59:00.353" v="10056" actId="692"/>
          <ac:spMkLst>
            <pc:docMk/>
            <pc:sldMk cId="2510985263" sldId="4401"/>
            <ac:spMk id="137" creationId="{922B34E8-11BF-27A7-C5E0-B28F42BE0B48}"/>
          </ac:spMkLst>
        </pc:spChg>
        <pc:spChg chg="add mod">
          <ac:chgData name="Gongalla Vamsi Krishna" userId="4843a717-9dfd-4730-9d05-8cea187269f2" providerId="ADAL" clId="{6001D044-E40B-4852-B032-1D61D0A3CDE7}" dt="2023-03-25T12:00:55.642" v="10065" actId="1076"/>
          <ac:spMkLst>
            <pc:docMk/>
            <pc:sldMk cId="2510985263" sldId="4401"/>
            <ac:spMk id="138" creationId="{047677FE-47F9-E77B-BD92-77AB867FF4FD}"/>
          </ac:spMkLst>
        </pc:spChg>
        <pc:spChg chg="add mod">
          <ac:chgData name="Gongalla Vamsi Krishna" userId="4843a717-9dfd-4730-9d05-8cea187269f2" providerId="ADAL" clId="{6001D044-E40B-4852-B032-1D61D0A3CDE7}" dt="2023-03-25T11:58:26.563" v="10054" actId="692"/>
          <ac:spMkLst>
            <pc:docMk/>
            <pc:sldMk cId="2510985263" sldId="4401"/>
            <ac:spMk id="139" creationId="{734A52F2-CC36-FE7C-15E4-DA86943A32D9}"/>
          </ac:spMkLst>
        </pc:spChg>
        <pc:picChg chg="del">
          <ac:chgData name="Gongalla Vamsi Krishna" userId="4843a717-9dfd-4730-9d05-8cea187269f2" providerId="ADAL" clId="{6001D044-E40B-4852-B032-1D61D0A3CDE7}" dt="2023-03-25T10:38:01.762" v="8356" actId="478"/>
          <ac:picMkLst>
            <pc:docMk/>
            <pc:sldMk cId="2510985263" sldId="4401"/>
            <ac:picMk id="2" creationId="{BAFEAA90-8A40-232C-901D-E37A407E5201}"/>
          </ac:picMkLst>
        </pc:picChg>
        <pc:cxnChg chg="add del mod">
          <ac:chgData name="Gongalla Vamsi Krishna" userId="4843a717-9dfd-4730-9d05-8cea187269f2" providerId="ADAL" clId="{6001D044-E40B-4852-B032-1D61D0A3CDE7}" dt="2023-03-25T11:34:11.115" v="9502" actId="478"/>
          <ac:cxnSpMkLst>
            <pc:docMk/>
            <pc:sldMk cId="2510985263" sldId="4401"/>
            <ac:cxnSpMk id="35" creationId="{806AA008-E409-5A25-A70B-FDC9D342B31F}"/>
          </ac:cxnSpMkLst>
        </pc:cxnChg>
        <pc:cxnChg chg="add mod">
          <ac:chgData name="Gongalla Vamsi Krishna" userId="4843a717-9dfd-4730-9d05-8cea187269f2" providerId="ADAL" clId="{6001D044-E40B-4852-B032-1D61D0A3CDE7}" dt="2023-03-25T11:34:32.317" v="9512" actId="692"/>
          <ac:cxnSpMkLst>
            <pc:docMk/>
            <pc:sldMk cId="2510985263" sldId="4401"/>
            <ac:cxnSpMk id="39" creationId="{D84D2929-0A8C-A755-7400-86C2A1746AD9}"/>
          </ac:cxnSpMkLst>
        </pc:cxnChg>
        <pc:cxnChg chg="add mod">
          <ac:chgData name="Gongalla Vamsi Krishna" userId="4843a717-9dfd-4730-9d05-8cea187269f2" providerId="ADAL" clId="{6001D044-E40B-4852-B032-1D61D0A3CDE7}" dt="2023-03-25T11:34:59.782" v="9521" actId="692"/>
          <ac:cxnSpMkLst>
            <pc:docMk/>
            <pc:sldMk cId="2510985263" sldId="4401"/>
            <ac:cxnSpMk id="42" creationId="{3BC58E45-AAB9-1A4F-7222-57FAC16DCF8B}"/>
          </ac:cxnSpMkLst>
        </pc:cxnChg>
        <pc:cxnChg chg="add mod">
          <ac:chgData name="Gongalla Vamsi Krishna" userId="4843a717-9dfd-4730-9d05-8cea187269f2" providerId="ADAL" clId="{6001D044-E40B-4852-B032-1D61D0A3CDE7}" dt="2023-03-25T11:40:09.308" v="9579" actId="692"/>
          <ac:cxnSpMkLst>
            <pc:docMk/>
            <pc:sldMk cId="2510985263" sldId="4401"/>
            <ac:cxnSpMk id="44" creationId="{642B89DF-C41E-1E12-D6C3-4D64E69C3A95}"/>
          </ac:cxnSpMkLst>
        </pc:cxnChg>
        <pc:cxnChg chg="add mod">
          <ac:chgData name="Gongalla Vamsi Krishna" userId="4843a717-9dfd-4730-9d05-8cea187269f2" providerId="ADAL" clId="{6001D044-E40B-4852-B032-1D61D0A3CDE7}" dt="2023-03-25T11:40:13.530" v="9580" actId="692"/>
          <ac:cxnSpMkLst>
            <pc:docMk/>
            <pc:sldMk cId="2510985263" sldId="4401"/>
            <ac:cxnSpMk id="46" creationId="{7C88E50E-65E2-7B53-2457-CF708B49F691}"/>
          </ac:cxnSpMkLst>
        </pc:cxnChg>
        <pc:cxnChg chg="add mod">
          <ac:chgData name="Gongalla Vamsi Krishna" userId="4843a717-9dfd-4730-9d05-8cea187269f2" providerId="ADAL" clId="{6001D044-E40B-4852-B032-1D61D0A3CDE7}" dt="2023-03-25T11:40:18.767" v="9581" actId="692"/>
          <ac:cxnSpMkLst>
            <pc:docMk/>
            <pc:sldMk cId="2510985263" sldId="4401"/>
            <ac:cxnSpMk id="48" creationId="{1C06C37E-7CDD-D3A2-7437-713A79506C5C}"/>
          </ac:cxnSpMkLst>
        </pc:cxnChg>
        <pc:cxnChg chg="add mod">
          <ac:chgData name="Gongalla Vamsi Krishna" userId="4843a717-9dfd-4730-9d05-8cea187269f2" providerId="ADAL" clId="{6001D044-E40B-4852-B032-1D61D0A3CDE7}" dt="2023-03-25T11:38:16.433" v="9564" actId="692"/>
          <ac:cxnSpMkLst>
            <pc:docMk/>
            <pc:sldMk cId="2510985263" sldId="4401"/>
            <ac:cxnSpMk id="51" creationId="{D5DFA621-A6F3-1D37-0C07-3EC95F380065}"/>
          </ac:cxnSpMkLst>
        </pc:cxnChg>
        <pc:cxnChg chg="add del mod">
          <ac:chgData name="Gongalla Vamsi Krishna" userId="4843a717-9dfd-4730-9d05-8cea187269f2" providerId="ADAL" clId="{6001D044-E40B-4852-B032-1D61D0A3CDE7}" dt="2023-03-25T11:39:02.091" v="9571" actId="478"/>
          <ac:cxnSpMkLst>
            <pc:docMk/>
            <pc:sldMk cId="2510985263" sldId="4401"/>
            <ac:cxnSpMk id="54" creationId="{1067E319-58F6-6A88-7599-C34DA462D96C}"/>
          </ac:cxnSpMkLst>
        </pc:cxnChg>
        <pc:cxnChg chg="add mod">
          <ac:chgData name="Gongalla Vamsi Krishna" userId="4843a717-9dfd-4730-9d05-8cea187269f2" providerId="ADAL" clId="{6001D044-E40B-4852-B032-1D61D0A3CDE7}" dt="2023-03-25T11:40:02.496" v="9578" actId="692"/>
          <ac:cxnSpMkLst>
            <pc:docMk/>
            <pc:sldMk cId="2510985263" sldId="4401"/>
            <ac:cxnSpMk id="56" creationId="{DD081B58-1A67-5DE2-7BF4-6DCAAB50F01C}"/>
          </ac:cxnSpMkLst>
        </pc:cxnChg>
        <pc:cxnChg chg="add mod">
          <ac:chgData name="Gongalla Vamsi Krishna" userId="4843a717-9dfd-4730-9d05-8cea187269f2" providerId="ADAL" clId="{6001D044-E40B-4852-B032-1D61D0A3CDE7}" dt="2023-03-25T11:39:52.720" v="9577" actId="692"/>
          <ac:cxnSpMkLst>
            <pc:docMk/>
            <pc:sldMk cId="2510985263" sldId="4401"/>
            <ac:cxnSpMk id="58" creationId="{A7B45882-201A-3441-E861-22DE9EE0BF6F}"/>
          </ac:cxnSpMkLst>
        </pc:cxnChg>
        <pc:cxnChg chg="add mod">
          <ac:chgData name="Gongalla Vamsi Krishna" userId="4843a717-9dfd-4730-9d05-8cea187269f2" providerId="ADAL" clId="{6001D044-E40B-4852-B032-1D61D0A3CDE7}" dt="2023-03-25T11:39:35.900" v="9576" actId="692"/>
          <ac:cxnSpMkLst>
            <pc:docMk/>
            <pc:sldMk cId="2510985263" sldId="4401"/>
            <ac:cxnSpMk id="60" creationId="{6CA15754-68CE-2210-1ED6-25A2D13B6342}"/>
          </ac:cxnSpMkLst>
        </pc:cxnChg>
        <pc:cxnChg chg="add mod">
          <ac:chgData name="Gongalla Vamsi Krishna" userId="4843a717-9dfd-4730-9d05-8cea187269f2" providerId="ADAL" clId="{6001D044-E40B-4852-B032-1D61D0A3CDE7}" dt="2023-03-25T11:42:18.268" v="9599" actId="692"/>
          <ac:cxnSpMkLst>
            <pc:docMk/>
            <pc:sldMk cId="2510985263" sldId="4401"/>
            <ac:cxnSpMk id="62" creationId="{A3E4E733-B4E7-60C1-E1E3-B73A9CE02A04}"/>
          </ac:cxnSpMkLst>
        </pc:cxnChg>
        <pc:cxnChg chg="add mod">
          <ac:chgData name="Gongalla Vamsi Krishna" userId="4843a717-9dfd-4730-9d05-8cea187269f2" providerId="ADAL" clId="{6001D044-E40B-4852-B032-1D61D0A3CDE7}" dt="2023-03-25T11:44:44.259" v="9633" actId="14100"/>
          <ac:cxnSpMkLst>
            <pc:docMk/>
            <pc:sldMk cId="2510985263" sldId="4401"/>
            <ac:cxnSpMk id="64" creationId="{071A9A30-C397-14E0-F0F5-FE2D056473E2}"/>
          </ac:cxnSpMkLst>
        </pc:cxnChg>
        <pc:cxnChg chg="add mod">
          <ac:chgData name="Gongalla Vamsi Krishna" userId="4843a717-9dfd-4730-9d05-8cea187269f2" providerId="ADAL" clId="{6001D044-E40B-4852-B032-1D61D0A3CDE7}" dt="2023-03-25T11:43:22.627" v="9612" actId="14100"/>
          <ac:cxnSpMkLst>
            <pc:docMk/>
            <pc:sldMk cId="2510985263" sldId="4401"/>
            <ac:cxnSpMk id="66" creationId="{2E99A1AC-834A-303E-E149-749DF68B8737}"/>
          </ac:cxnSpMkLst>
        </pc:cxnChg>
        <pc:cxnChg chg="add mod">
          <ac:chgData name="Gongalla Vamsi Krishna" userId="4843a717-9dfd-4730-9d05-8cea187269f2" providerId="ADAL" clId="{6001D044-E40B-4852-B032-1D61D0A3CDE7}" dt="2023-03-25T11:43:05.966" v="9608" actId="14100"/>
          <ac:cxnSpMkLst>
            <pc:docMk/>
            <pc:sldMk cId="2510985263" sldId="4401"/>
            <ac:cxnSpMk id="67" creationId="{1C877E2E-0856-5516-893A-753B320D2ADF}"/>
          </ac:cxnSpMkLst>
        </pc:cxnChg>
        <pc:cxnChg chg="add mod">
          <ac:chgData name="Gongalla Vamsi Krishna" userId="4843a717-9dfd-4730-9d05-8cea187269f2" providerId="ADAL" clId="{6001D044-E40B-4852-B032-1D61D0A3CDE7}" dt="2023-03-25T11:43:33.851" v="9615" actId="14100"/>
          <ac:cxnSpMkLst>
            <pc:docMk/>
            <pc:sldMk cId="2510985263" sldId="4401"/>
            <ac:cxnSpMk id="74" creationId="{B1BA3155-8105-5FFD-EB13-72141E62025C}"/>
          </ac:cxnSpMkLst>
        </pc:cxnChg>
        <pc:cxnChg chg="add del mod">
          <ac:chgData name="Gongalla Vamsi Krishna" userId="4843a717-9dfd-4730-9d05-8cea187269f2" providerId="ADAL" clId="{6001D044-E40B-4852-B032-1D61D0A3CDE7}" dt="2023-03-25T11:44:02.815" v="9618" actId="11529"/>
          <ac:cxnSpMkLst>
            <pc:docMk/>
            <pc:sldMk cId="2510985263" sldId="4401"/>
            <ac:cxnSpMk id="78" creationId="{E8775A95-4CC8-8047-3708-E488DE13027F}"/>
          </ac:cxnSpMkLst>
        </pc:cxnChg>
        <pc:cxnChg chg="add del mod">
          <ac:chgData name="Gongalla Vamsi Krishna" userId="4843a717-9dfd-4730-9d05-8cea187269f2" providerId="ADAL" clId="{6001D044-E40B-4852-B032-1D61D0A3CDE7}" dt="2023-03-25T11:44:40.781" v="9632" actId="478"/>
          <ac:cxnSpMkLst>
            <pc:docMk/>
            <pc:sldMk cId="2510985263" sldId="4401"/>
            <ac:cxnSpMk id="81" creationId="{D655CDAC-B8FB-5E11-775D-70206703D633}"/>
          </ac:cxnSpMkLst>
        </pc:cxnChg>
        <pc:cxnChg chg="add del mod">
          <ac:chgData name="Gongalla Vamsi Krishna" userId="4843a717-9dfd-4730-9d05-8cea187269f2" providerId="ADAL" clId="{6001D044-E40B-4852-B032-1D61D0A3CDE7}" dt="2023-03-25T11:45:31.353" v="9637"/>
          <ac:cxnSpMkLst>
            <pc:docMk/>
            <pc:sldMk cId="2510985263" sldId="4401"/>
            <ac:cxnSpMk id="91" creationId="{708EBB69-3505-4201-C88E-72E91673E2B1}"/>
          </ac:cxnSpMkLst>
        </pc:cxnChg>
        <pc:cxnChg chg="add del mod">
          <ac:chgData name="Gongalla Vamsi Krishna" userId="4843a717-9dfd-4730-9d05-8cea187269f2" providerId="ADAL" clId="{6001D044-E40B-4852-B032-1D61D0A3CDE7}" dt="2023-03-25T11:45:31.353" v="9637"/>
          <ac:cxnSpMkLst>
            <pc:docMk/>
            <pc:sldMk cId="2510985263" sldId="4401"/>
            <ac:cxnSpMk id="92" creationId="{B9D13BF8-6C4A-89E3-9BE1-F23CCE951F0F}"/>
          </ac:cxnSpMkLst>
        </pc:cxnChg>
        <pc:cxnChg chg="add del mod">
          <ac:chgData name="Gongalla Vamsi Krishna" userId="4843a717-9dfd-4730-9d05-8cea187269f2" providerId="ADAL" clId="{6001D044-E40B-4852-B032-1D61D0A3CDE7}" dt="2023-03-25T11:45:43.654" v="9641"/>
          <ac:cxnSpMkLst>
            <pc:docMk/>
            <pc:sldMk cId="2510985263" sldId="4401"/>
            <ac:cxnSpMk id="99" creationId="{5CF57E5B-B1EE-CF11-3006-7DB9A132BA5A}"/>
          </ac:cxnSpMkLst>
        </pc:cxnChg>
        <pc:cxnChg chg="add del mod">
          <ac:chgData name="Gongalla Vamsi Krishna" userId="4843a717-9dfd-4730-9d05-8cea187269f2" providerId="ADAL" clId="{6001D044-E40B-4852-B032-1D61D0A3CDE7}" dt="2023-03-25T11:45:43.654" v="9641"/>
          <ac:cxnSpMkLst>
            <pc:docMk/>
            <pc:sldMk cId="2510985263" sldId="4401"/>
            <ac:cxnSpMk id="100" creationId="{D286393E-FAEF-9D6F-03B1-EBF5027D2F5A}"/>
          </ac:cxnSpMkLst>
        </pc:cxnChg>
        <pc:cxnChg chg="add mod">
          <ac:chgData name="Gongalla Vamsi Krishna" userId="4843a717-9dfd-4730-9d05-8cea187269f2" providerId="ADAL" clId="{6001D044-E40B-4852-B032-1D61D0A3CDE7}" dt="2023-03-25T11:53:18.179" v="10013" actId="14100"/>
          <ac:cxnSpMkLst>
            <pc:docMk/>
            <pc:sldMk cId="2510985263" sldId="4401"/>
            <ac:cxnSpMk id="107" creationId="{7BC1BC7F-BAF7-A550-146F-034AFA3F762F}"/>
          </ac:cxnSpMkLst>
        </pc:cxnChg>
        <pc:cxnChg chg="add mod">
          <ac:chgData name="Gongalla Vamsi Krishna" userId="4843a717-9dfd-4730-9d05-8cea187269f2" providerId="ADAL" clId="{6001D044-E40B-4852-B032-1D61D0A3CDE7}" dt="2023-03-25T11:53:06.299" v="10009" actId="14100"/>
          <ac:cxnSpMkLst>
            <pc:docMk/>
            <pc:sldMk cId="2510985263" sldId="4401"/>
            <ac:cxnSpMk id="108" creationId="{B1FE795B-D899-C284-6B5D-DE0608275EA6}"/>
          </ac:cxnSpMkLst>
        </pc:cxnChg>
        <pc:cxnChg chg="add mod">
          <ac:chgData name="Gongalla Vamsi Krishna" userId="4843a717-9dfd-4730-9d05-8cea187269f2" providerId="ADAL" clId="{6001D044-E40B-4852-B032-1D61D0A3CDE7}" dt="2023-03-25T11:53:28.044" v="10016" actId="14100"/>
          <ac:cxnSpMkLst>
            <pc:docMk/>
            <pc:sldMk cId="2510985263" sldId="4401"/>
            <ac:cxnSpMk id="109" creationId="{9FBA28CE-98EF-BD49-4C7E-AC224E6F4756}"/>
          </ac:cxnSpMkLst>
        </pc:cxnChg>
        <pc:cxnChg chg="add del">
          <ac:chgData name="Gongalla Vamsi Krishna" userId="4843a717-9dfd-4730-9d05-8cea187269f2" providerId="ADAL" clId="{6001D044-E40B-4852-B032-1D61D0A3CDE7}" dt="2023-03-25T11:51:37.861" v="10000" actId="478"/>
          <ac:cxnSpMkLst>
            <pc:docMk/>
            <pc:sldMk cId="2510985263" sldId="4401"/>
            <ac:cxnSpMk id="113" creationId="{BF9CCE51-2164-F340-30CB-078EA367D5DF}"/>
          </ac:cxnSpMkLst>
        </pc:cxnChg>
        <pc:cxnChg chg="add mod">
          <ac:chgData name="Gongalla Vamsi Krishna" userId="4843a717-9dfd-4730-9d05-8cea187269f2" providerId="ADAL" clId="{6001D044-E40B-4852-B032-1D61D0A3CDE7}" dt="2023-03-25T11:52:21.638" v="10004" actId="1076"/>
          <ac:cxnSpMkLst>
            <pc:docMk/>
            <pc:sldMk cId="2510985263" sldId="4401"/>
            <ac:cxnSpMk id="114" creationId="{53444A78-9DE6-12F4-FB51-AE287CE2A232}"/>
          </ac:cxnSpMkLst>
        </pc:cxnChg>
        <pc:cxnChg chg="add mod">
          <ac:chgData name="Gongalla Vamsi Krishna" userId="4843a717-9dfd-4730-9d05-8cea187269f2" providerId="ADAL" clId="{6001D044-E40B-4852-B032-1D61D0A3CDE7}" dt="2023-03-25T11:57:48.332" v="10049" actId="1076"/>
          <ac:cxnSpMkLst>
            <pc:docMk/>
            <pc:sldMk cId="2510985263" sldId="4401"/>
            <ac:cxnSpMk id="129" creationId="{8BC04A78-4B73-BF8B-CE7C-7417CFFC9248}"/>
          </ac:cxnSpMkLst>
        </pc:cxnChg>
        <pc:cxnChg chg="add mod">
          <ac:chgData name="Gongalla Vamsi Krishna" userId="4843a717-9dfd-4730-9d05-8cea187269f2" providerId="ADAL" clId="{6001D044-E40B-4852-B032-1D61D0A3CDE7}" dt="2023-03-25T11:54:04.675" v="10022" actId="14100"/>
          <ac:cxnSpMkLst>
            <pc:docMk/>
            <pc:sldMk cId="2510985263" sldId="4401"/>
            <ac:cxnSpMk id="132" creationId="{4B6F5E79-DC67-4E40-D161-2D89E268050F}"/>
          </ac:cxnSpMkLst>
        </pc:cxnChg>
        <pc:cxnChg chg="add del mod">
          <ac:chgData name="Gongalla Vamsi Krishna" userId="4843a717-9dfd-4730-9d05-8cea187269f2" providerId="ADAL" clId="{6001D044-E40B-4852-B032-1D61D0A3CDE7}" dt="2023-03-25T11:54:58.645" v="10025"/>
          <ac:cxnSpMkLst>
            <pc:docMk/>
            <pc:sldMk cId="2510985263" sldId="4401"/>
            <ac:cxnSpMk id="135" creationId="{8C26EFBA-9971-3E23-B949-F5C2FB2B917A}"/>
          </ac:cxnSpMkLst>
        </pc:cxnChg>
      </pc:sldChg>
      <pc:sldChg chg="addSp modSp add del mod">
        <pc:chgData name="Gongalla Vamsi Krishna" userId="4843a717-9dfd-4730-9d05-8cea187269f2" providerId="ADAL" clId="{6001D044-E40B-4852-B032-1D61D0A3CDE7}" dt="2023-03-25T17:14:07.713" v="10980" actId="2696"/>
        <pc:sldMkLst>
          <pc:docMk/>
          <pc:sldMk cId="1718555740" sldId="4402"/>
        </pc:sldMkLst>
        <pc:picChg chg="add mod">
          <ac:chgData name="Gongalla Vamsi Krishna" userId="4843a717-9dfd-4730-9d05-8cea187269f2" providerId="ADAL" clId="{6001D044-E40B-4852-B032-1D61D0A3CDE7}" dt="2023-03-25T15:27:13.881" v="10808" actId="1076"/>
          <ac:picMkLst>
            <pc:docMk/>
            <pc:sldMk cId="1718555740" sldId="4402"/>
            <ac:picMk id="408" creationId="{3CC9F404-9F7B-9108-66CD-E108E265DE75}"/>
          </ac:picMkLst>
        </pc:picChg>
      </pc:sldChg>
      <pc:sldChg chg="addSp delSp modSp add mod ord modAnim">
        <pc:chgData name="Gongalla Vamsi Krishna" userId="4843a717-9dfd-4730-9d05-8cea187269f2" providerId="ADAL" clId="{6001D044-E40B-4852-B032-1D61D0A3CDE7}" dt="2023-03-27T08:45:40.401" v="19867"/>
        <pc:sldMkLst>
          <pc:docMk/>
          <pc:sldMk cId="3968290874" sldId="4403"/>
        </pc:sldMkLst>
        <pc:spChg chg="del mod">
          <ac:chgData name="Gongalla Vamsi Krishna" userId="4843a717-9dfd-4730-9d05-8cea187269f2" providerId="ADAL" clId="{6001D044-E40B-4852-B032-1D61D0A3CDE7}" dt="2023-03-26T19:37:48.528" v="17810" actId="478"/>
          <ac:spMkLst>
            <pc:docMk/>
            <pc:sldMk cId="3968290874" sldId="4403"/>
            <ac:spMk id="13" creationId="{CF712FAC-3763-BEEC-3D39-E930F0C3C67B}"/>
          </ac:spMkLst>
        </pc:spChg>
        <pc:spChg chg="del">
          <ac:chgData name="Gongalla Vamsi Krishna" userId="4843a717-9dfd-4730-9d05-8cea187269f2" providerId="ADAL" clId="{6001D044-E40B-4852-B032-1D61D0A3CDE7}" dt="2023-03-25T15:27:33.508" v="10811" actId="478"/>
          <ac:spMkLst>
            <pc:docMk/>
            <pc:sldMk cId="3968290874" sldId="4403"/>
            <ac:spMk id="409" creationId="{58E2128D-11F1-B7C4-896D-A28D127B1CAA}"/>
          </ac:spMkLst>
        </pc:spChg>
        <pc:spChg chg="add mod">
          <ac:chgData name="Gongalla Vamsi Krishna" userId="4843a717-9dfd-4730-9d05-8cea187269f2" providerId="ADAL" clId="{6001D044-E40B-4852-B032-1D61D0A3CDE7}" dt="2023-03-25T15:27:30.871" v="10810"/>
          <ac:spMkLst>
            <pc:docMk/>
            <pc:sldMk cId="3968290874" sldId="4403"/>
            <ac:spMk id="410" creationId="{A87D2CDB-ABDC-0C0A-B041-A6A8039BE782}"/>
          </ac:spMkLst>
        </pc:spChg>
        <pc:spChg chg="add del mod">
          <ac:chgData name="Gongalla Vamsi Krishna" userId="4843a717-9dfd-4730-9d05-8cea187269f2" providerId="ADAL" clId="{6001D044-E40B-4852-B032-1D61D0A3CDE7}" dt="2023-03-26T19:37:48.534" v="17812"/>
          <ac:spMkLst>
            <pc:docMk/>
            <pc:sldMk cId="3968290874" sldId="4403"/>
            <ac:spMk id="418" creationId="{CE99E456-8D1D-4EF0-276C-F94BC10CAFB6}"/>
          </ac:spMkLst>
        </pc:spChg>
        <pc:spChg chg="add mod">
          <ac:chgData name="Gongalla Vamsi Krishna" userId="4843a717-9dfd-4730-9d05-8cea187269f2" providerId="ADAL" clId="{6001D044-E40B-4852-B032-1D61D0A3CDE7}" dt="2023-03-26T19:42:14.236" v="17863" actId="2710"/>
          <ac:spMkLst>
            <pc:docMk/>
            <pc:sldMk cId="3968290874" sldId="4403"/>
            <ac:spMk id="420" creationId="{EE54052C-1AA2-2F0E-CE22-6AE3E632CEE4}"/>
          </ac:spMkLst>
        </pc:spChg>
        <pc:spChg chg="add mod">
          <ac:chgData name="Gongalla Vamsi Krishna" userId="4843a717-9dfd-4730-9d05-8cea187269f2" providerId="ADAL" clId="{6001D044-E40B-4852-B032-1D61D0A3CDE7}" dt="2023-03-26T19:37:40.224" v="17808" actId="1076"/>
          <ac:spMkLst>
            <pc:docMk/>
            <pc:sldMk cId="3968290874" sldId="4403"/>
            <ac:spMk id="421" creationId="{621CDA3B-DDD0-8097-3475-55EEDCC7BA93}"/>
          </ac:spMkLst>
        </pc:spChg>
        <pc:spChg chg="add mod ord">
          <ac:chgData name="Gongalla Vamsi Krishna" userId="4843a717-9dfd-4730-9d05-8cea187269f2" providerId="ADAL" clId="{6001D044-E40B-4852-B032-1D61D0A3CDE7}" dt="2023-03-26T19:43:05.639" v="17875" actId="20577"/>
          <ac:spMkLst>
            <pc:docMk/>
            <pc:sldMk cId="3968290874" sldId="4403"/>
            <ac:spMk id="422" creationId="{377C794E-0E2D-BE58-64EB-CA382DACB825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3" creationId="{653E9683-99A2-B03E-255C-31CAE8AEB24E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4" creationId="{7F0D6F22-179A-3D42-9590-1A4E24B56C99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5" creationId="{2AD102F3-E0A7-F198-7001-E20041E2CE23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6" creationId="{36802A0E-F9F6-1710-366F-EAF7A4402431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7" creationId="{905DF6DA-BB91-C460-C807-2E3EF6295B31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8" creationId="{4D0CC1A4-BDA6-85AC-32FF-6A7D0F88982B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29" creationId="{3C4519EC-89A5-6383-2F74-7C9490F90F98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30" creationId="{2A180825-BE3E-E953-1F54-F10625B6A865}"/>
          </ac:spMkLst>
        </pc:spChg>
        <pc:spChg chg="add del mod">
          <ac:chgData name="Gongalla Vamsi Krishna" userId="4843a717-9dfd-4730-9d05-8cea187269f2" providerId="ADAL" clId="{6001D044-E40B-4852-B032-1D61D0A3CDE7}" dt="2023-03-26T19:39:29.111" v="17817"/>
          <ac:spMkLst>
            <pc:docMk/>
            <pc:sldMk cId="3968290874" sldId="4403"/>
            <ac:spMk id="431" creationId="{81FA8369-9980-3796-8325-5090374B04B3}"/>
          </ac:spMkLst>
        </pc:spChg>
        <pc:spChg chg="add del mod">
          <ac:chgData name="Gongalla Vamsi Krishna" userId="4843a717-9dfd-4730-9d05-8cea187269f2" providerId="ADAL" clId="{6001D044-E40B-4852-B032-1D61D0A3CDE7}" dt="2023-03-26T19:40:45.600" v="17835" actId="478"/>
          <ac:spMkLst>
            <pc:docMk/>
            <pc:sldMk cId="3968290874" sldId="4403"/>
            <ac:spMk id="432" creationId="{31A06078-C5F7-B26E-1585-FD21D1D57948}"/>
          </ac:spMkLst>
        </pc:spChg>
        <pc:spChg chg="add del mod">
          <ac:chgData name="Gongalla Vamsi Krishna" userId="4843a717-9dfd-4730-9d05-8cea187269f2" providerId="ADAL" clId="{6001D044-E40B-4852-B032-1D61D0A3CDE7}" dt="2023-03-26T19:41:02.369" v="17846" actId="478"/>
          <ac:spMkLst>
            <pc:docMk/>
            <pc:sldMk cId="3968290874" sldId="4403"/>
            <ac:spMk id="433" creationId="{C7956A3B-DE6A-3EC8-EF01-83CF497FC8A8}"/>
          </ac:spMkLst>
        </pc:spChg>
        <pc:spChg chg="add del mod">
          <ac:chgData name="Gongalla Vamsi Krishna" userId="4843a717-9dfd-4730-9d05-8cea187269f2" providerId="ADAL" clId="{6001D044-E40B-4852-B032-1D61D0A3CDE7}" dt="2023-03-26T19:41:00.833" v="17844" actId="478"/>
          <ac:spMkLst>
            <pc:docMk/>
            <pc:sldMk cId="3968290874" sldId="4403"/>
            <ac:spMk id="434" creationId="{0C8EF045-2A05-F06F-1CA2-B90D190BCCD8}"/>
          </ac:spMkLst>
        </pc:spChg>
        <pc:spChg chg="add del mod">
          <ac:chgData name="Gongalla Vamsi Krishna" userId="4843a717-9dfd-4730-9d05-8cea187269f2" providerId="ADAL" clId="{6001D044-E40B-4852-B032-1D61D0A3CDE7}" dt="2023-03-26T19:40:58.817" v="17842" actId="478"/>
          <ac:spMkLst>
            <pc:docMk/>
            <pc:sldMk cId="3968290874" sldId="4403"/>
            <ac:spMk id="435" creationId="{6E7AD96A-5278-E30D-B71F-813503589B35}"/>
          </ac:spMkLst>
        </pc:spChg>
        <pc:spChg chg="add del mod">
          <ac:chgData name="Gongalla Vamsi Krishna" userId="4843a717-9dfd-4730-9d05-8cea187269f2" providerId="ADAL" clId="{6001D044-E40B-4852-B032-1D61D0A3CDE7}" dt="2023-03-26T19:41:01.809" v="17845" actId="478"/>
          <ac:spMkLst>
            <pc:docMk/>
            <pc:sldMk cId="3968290874" sldId="4403"/>
            <ac:spMk id="436" creationId="{62E1031F-8E22-AD5F-5571-9D22D6A25EED}"/>
          </ac:spMkLst>
        </pc:spChg>
        <pc:spChg chg="add del mod">
          <ac:chgData name="Gongalla Vamsi Krishna" userId="4843a717-9dfd-4730-9d05-8cea187269f2" providerId="ADAL" clId="{6001D044-E40B-4852-B032-1D61D0A3CDE7}" dt="2023-03-26T19:41:00.086" v="17843" actId="478"/>
          <ac:spMkLst>
            <pc:docMk/>
            <pc:sldMk cId="3968290874" sldId="4403"/>
            <ac:spMk id="437" creationId="{DC26AEEC-FF11-385F-7862-327768443093}"/>
          </ac:spMkLst>
        </pc:spChg>
        <pc:spChg chg="add del mod">
          <ac:chgData name="Gongalla Vamsi Krishna" userId="4843a717-9dfd-4730-9d05-8cea187269f2" providerId="ADAL" clId="{6001D044-E40B-4852-B032-1D61D0A3CDE7}" dt="2023-03-26T19:40:57.937" v="17841" actId="478"/>
          <ac:spMkLst>
            <pc:docMk/>
            <pc:sldMk cId="3968290874" sldId="4403"/>
            <ac:spMk id="438" creationId="{8A1EDD1C-C32A-F3C9-604E-A39EAE759FE2}"/>
          </ac:spMkLst>
        </pc:spChg>
        <pc:spChg chg="add del mod">
          <ac:chgData name="Gongalla Vamsi Krishna" userId="4843a717-9dfd-4730-9d05-8cea187269f2" providerId="ADAL" clId="{6001D044-E40B-4852-B032-1D61D0A3CDE7}" dt="2023-03-26T19:40:53.143" v="17840" actId="478"/>
          <ac:spMkLst>
            <pc:docMk/>
            <pc:sldMk cId="3968290874" sldId="4403"/>
            <ac:spMk id="439" creationId="{5E4F3871-9147-241F-7464-E99021FF7EC7}"/>
          </ac:spMkLst>
        </pc:spChg>
        <pc:grpChg chg="del">
          <ac:chgData name="Gongalla Vamsi Krishna" userId="4843a717-9dfd-4730-9d05-8cea187269f2" providerId="ADAL" clId="{6001D044-E40B-4852-B032-1D61D0A3CDE7}" dt="2023-03-26T19:37:53.877" v="17813" actId="478"/>
          <ac:grpSpMkLst>
            <pc:docMk/>
            <pc:sldMk cId="3968290874" sldId="4403"/>
            <ac:grpSpMk id="2" creationId="{882FB9E2-6DDC-C846-453D-E50DECC9F073}"/>
          </ac:grpSpMkLst>
        </pc:grpChg>
        <pc:picChg chg="del mod">
          <ac:chgData name="Gongalla Vamsi Krishna" userId="4843a717-9dfd-4730-9d05-8cea187269f2" providerId="ADAL" clId="{6001D044-E40B-4852-B032-1D61D0A3CDE7}" dt="2023-03-25T16:28:25.995" v="10854" actId="478"/>
          <ac:picMkLst>
            <pc:docMk/>
            <pc:sldMk cId="3968290874" sldId="4403"/>
            <ac:picMk id="408" creationId="{3CC9F404-9F7B-9108-66CD-E108E265DE75}"/>
          </ac:picMkLst>
        </pc:picChg>
        <pc:picChg chg="add mod">
          <ac:chgData name="Gongalla Vamsi Krishna" userId="4843a717-9dfd-4730-9d05-8cea187269f2" providerId="ADAL" clId="{6001D044-E40B-4852-B032-1D61D0A3CDE7}" dt="2023-03-27T08:45:25.861" v="19866" actId="1076"/>
          <ac:picMkLst>
            <pc:docMk/>
            <pc:sldMk cId="3968290874" sldId="4403"/>
            <ac:picMk id="412" creationId="{1DEF9027-DA77-E799-11FC-93310A1F5ECA}"/>
          </ac:picMkLst>
        </pc:picChg>
        <pc:picChg chg="add del mod">
          <ac:chgData name="Gongalla Vamsi Krishna" userId="4843a717-9dfd-4730-9d05-8cea187269f2" providerId="ADAL" clId="{6001D044-E40B-4852-B032-1D61D0A3CDE7}" dt="2023-03-25T16:32:02.020" v="10864" actId="478"/>
          <ac:picMkLst>
            <pc:docMk/>
            <pc:sldMk cId="3968290874" sldId="4403"/>
            <ac:picMk id="414" creationId="{8ED18FEA-BE5E-2399-4BAE-9D85E3E64AED}"/>
          </ac:picMkLst>
        </pc:picChg>
        <pc:picChg chg="add del mod ord">
          <ac:chgData name="Gongalla Vamsi Krishna" userId="4843a717-9dfd-4730-9d05-8cea187269f2" providerId="ADAL" clId="{6001D044-E40B-4852-B032-1D61D0A3CDE7}" dt="2023-03-26T19:33:32.872" v="17754" actId="478"/>
          <ac:picMkLst>
            <pc:docMk/>
            <pc:sldMk cId="3968290874" sldId="4403"/>
            <ac:picMk id="416" creationId="{D48C596D-729C-CFBA-8848-7C46CA6D4B43}"/>
          </ac:picMkLst>
        </pc:picChg>
      </pc:sldChg>
      <pc:sldChg chg="add del">
        <pc:chgData name="Gongalla Vamsi Krishna" userId="4843a717-9dfd-4730-9d05-8cea187269f2" providerId="ADAL" clId="{6001D044-E40B-4852-B032-1D61D0A3CDE7}" dt="2023-03-25T20:22:05.610" v="12492" actId="47"/>
        <pc:sldMkLst>
          <pc:docMk/>
          <pc:sldMk cId="1983931438" sldId="4423"/>
        </pc:sldMkLst>
      </pc:sldChg>
      <pc:sldChg chg="addSp delSp modSp add mod">
        <pc:chgData name="Gongalla Vamsi Krishna" userId="4843a717-9dfd-4730-9d05-8cea187269f2" providerId="ADAL" clId="{6001D044-E40B-4852-B032-1D61D0A3CDE7}" dt="2023-03-25T22:05:56.124" v="13808" actId="20577"/>
        <pc:sldMkLst>
          <pc:docMk/>
          <pc:sldMk cId="3531832685" sldId="4424"/>
        </pc:sldMkLst>
        <pc:spChg chg="mod">
          <ac:chgData name="Gongalla Vamsi Krishna" userId="4843a717-9dfd-4730-9d05-8cea187269f2" providerId="ADAL" clId="{6001D044-E40B-4852-B032-1D61D0A3CDE7}" dt="2023-03-25T20:44:01.421" v="13162" actId="20577"/>
          <ac:spMkLst>
            <pc:docMk/>
            <pc:sldMk cId="3531832685" sldId="4424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5T20:46:40.899" v="13208" actId="21"/>
          <ac:spMkLst>
            <pc:docMk/>
            <pc:sldMk cId="3531832685" sldId="4424"/>
            <ac:spMk id="7" creationId="{CDFE1B7D-A0CB-1851-1F76-EF7E05C0F287}"/>
          </ac:spMkLst>
        </pc:spChg>
        <pc:spChg chg="add mod">
          <ac:chgData name="Gongalla Vamsi Krishna" userId="4843a717-9dfd-4730-9d05-8cea187269f2" providerId="ADAL" clId="{6001D044-E40B-4852-B032-1D61D0A3CDE7}" dt="2023-03-25T22:05:56.124" v="13808" actId="20577"/>
          <ac:spMkLst>
            <pc:docMk/>
            <pc:sldMk cId="3531832685" sldId="4424"/>
            <ac:spMk id="9" creationId="{AEB17908-4683-2539-D897-E46DE00A7F8E}"/>
          </ac:spMkLst>
        </pc:spChg>
        <pc:graphicFrameChg chg="add mod">
          <ac:chgData name="Gongalla Vamsi Krishna" userId="4843a717-9dfd-4730-9d05-8cea187269f2" providerId="ADAL" clId="{6001D044-E40B-4852-B032-1D61D0A3CDE7}" dt="2023-03-25T20:44:25.157" v="13166" actId="1076"/>
          <ac:graphicFrameMkLst>
            <pc:docMk/>
            <pc:sldMk cId="3531832685" sldId="4424"/>
            <ac:graphicFrameMk id="2" creationId="{BECFC8B3-4F6C-66FC-43E6-584CB07CD36F}"/>
          </ac:graphicFrameMkLst>
        </pc:graphicFrameChg>
        <pc:picChg chg="add mod">
          <ac:chgData name="Gongalla Vamsi Krishna" userId="4843a717-9dfd-4730-9d05-8cea187269f2" providerId="ADAL" clId="{6001D044-E40B-4852-B032-1D61D0A3CDE7}" dt="2023-03-25T20:45:17.169" v="13177" actId="1076"/>
          <ac:picMkLst>
            <pc:docMk/>
            <pc:sldMk cId="3531832685" sldId="4424"/>
            <ac:picMk id="3" creationId="{F6240B12-E50A-1AED-4923-429BD2DAB950}"/>
          </ac:picMkLst>
        </pc:picChg>
        <pc:picChg chg="add del mod">
          <ac:chgData name="Gongalla Vamsi Krishna" userId="4843a717-9dfd-4730-9d05-8cea187269f2" providerId="ADAL" clId="{6001D044-E40B-4852-B032-1D61D0A3CDE7}" dt="2023-03-25T20:46:40.899" v="13208" actId="21"/>
          <ac:picMkLst>
            <pc:docMk/>
            <pc:sldMk cId="3531832685" sldId="4424"/>
            <ac:picMk id="5" creationId="{71397FBA-06B0-1E36-315F-F2142AD339BB}"/>
          </ac:picMkLst>
        </pc:picChg>
      </pc:sldChg>
      <pc:sldChg chg="addSp modSp add mod">
        <pc:chgData name="Gongalla Vamsi Krishna" userId="4843a717-9dfd-4730-9d05-8cea187269f2" providerId="ADAL" clId="{6001D044-E40B-4852-B032-1D61D0A3CDE7}" dt="2023-03-25T20:56:39.493" v="13352" actId="20577"/>
        <pc:sldMkLst>
          <pc:docMk/>
          <pc:sldMk cId="2266298928" sldId="4425"/>
        </pc:sldMkLst>
        <pc:spChg chg="add mod">
          <ac:chgData name="Gongalla Vamsi Krishna" userId="4843a717-9dfd-4730-9d05-8cea187269f2" providerId="ADAL" clId="{6001D044-E40B-4852-B032-1D61D0A3CDE7}" dt="2023-03-25T20:49:09.036" v="13230" actId="1076"/>
          <ac:spMkLst>
            <pc:docMk/>
            <pc:sldMk cId="2266298928" sldId="4425"/>
            <ac:spMk id="3" creationId="{7F657306-225F-73EC-6D4C-ACCF67EBCF94}"/>
          </ac:spMkLst>
        </pc:spChg>
        <pc:spChg chg="mod">
          <ac:chgData name="Gongalla Vamsi Krishna" userId="4843a717-9dfd-4730-9d05-8cea187269f2" providerId="ADAL" clId="{6001D044-E40B-4852-B032-1D61D0A3CDE7}" dt="2023-03-25T20:56:39.493" v="13352" actId="20577"/>
          <ac:spMkLst>
            <pc:docMk/>
            <pc:sldMk cId="2266298928" sldId="4425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5T20:49:02.654" v="13228" actId="1076"/>
          <ac:spMkLst>
            <pc:docMk/>
            <pc:sldMk cId="2266298928" sldId="4425"/>
            <ac:spMk id="7" creationId="{E363FCC8-4538-8744-A345-20F6AD96D123}"/>
          </ac:spMkLst>
        </pc:spChg>
        <pc:spChg chg="add mod">
          <ac:chgData name="Gongalla Vamsi Krishna" userId="4843a717-9dfd-4730-9d05-8cea187269f2" providerId="ADAL" clId="{6001D044-E40B-4852-B032-1D61D0A3CDE7}" dt="2023-03-25T20:48:58.790" v="13227" actId="1076"/>
          <ac:spMkLst>
            <pc:docMk/>
            <pc:sldMk cId="2266298928" sldId="4425"/>
            <ac:spMk id="9" creationId="{9BE9C33A-D526-2CD2-3A8D-FF44D9EF4372}"/>
          </ac:spMkLst>
        </pc:spChg>
        <pc:picChg chg="add mod">
          <ac:chgData name="Gongalla Vamsi Krishna" userId="4843a717-9dfd-4730-9d05-8cea187269f2" providerId="ADAL" clId="{6001D044-E40B-4852-B032-1D61D0A3CDE7}" dt="2023-03-25T20:49:06.773" v="13229" actId="1076"/>
          <ac:picMkLst>
            <pc:docMk/>
            <pc:sldMk cId="2266298928" sldId="4425"/>
            <ac:picMk id="2" creationId="{1199B475-7D5F-6688-34F7-12B37E837D71}"/>
          </ac:picMkLst>
        </pc:picChg>
        <pc:picChg chg="add mod">
          <ac:chgData name="Gongalla Vamsi Krishna" userId="4843a717-9dfd-4730-9d05-8cea187269f2" providerId="ADAL" clId="{6001D044-E40B-4852-B032-1D61D0A3CDE7}" dt="2023-03-25T20:47:07.229" v="13214" actId="1076"/>
          <ac:picMkLst>
            <pc:docMk/>
            <pc:sldMk cId="2266298928" sldId="4425"/>
            <ac:picMk id="5" creationId="{D7604379-2079-BFFC-495F-D41099D13AC5}"/>
          </ac:picMkLst>
        </pc:picChg>
        <pc:picChg chg="add mod">
          <ac:chgData name="Gongalla Vamsi Krishna" userId="4843a717-9dfd-4730-9d05-8cea187269f2" providerId="ADAL" clId="{6001D044-E40B-4852-B032-1D61D0A3CDE7}" dt="2023-03-25T20:48:00.310" v="13220" actId="1076"/>
          <ac:picMkLst>
            <pc:docMk/>
            <pc:sldMk cId="2266298928" sldId="4425"/>
            <ac:picMk id="8" creationId="{03BC9B4F-52A1-B2E9-440B-C13305A229F4}"/>
          </ac:picMkLst>
        </pc:picChg>
        <pc:picChg chg="add mod">
          <ac:chgData name="Gongalla Vamsi Krishna" userId="4843a717-9dfd-4730-9d05-8cea187269f2" providerId="ADAL" clId="{6001D044-E40B-4852-B032-1D61D0A3CDE7}" dt="2023-03-25T20:48:14.975" v="13224" actId="1076"/>
          <ac:picMkLst>
            <pc:docMk/>
            <pc:sldMk cId="2266298928" sldId="4425"/>
            <ac:picMk id="10" creationId="{B47EE011-C760-C13F-32F5-C2377B666BAD}"/>
          </ac:picMkLst>
        </pc:picChg>
      </pc:sldChg>
      <pc:sldChg chg="add del">
        <pc:chgData name="Gongalla Vamsi Krishna" userId="4843a717-9dfd-4730-9d05-8cea187269f2" providerId="ADAL" clId="{6001D044-E40B-4852-B032-1D61D0A3CDE7}" dt="2023-03-20T11:17:06.576" v="709" actId="2696"/>
        <pc:sldMkLst>
          <pc:docMk/>
          <pc:sldMk cId="3008223040" sldId="4425"/>
        </pc:sldMkLst>
      </pc:sldChg>
      <pc:sldChg chg="addSp modSp add mod ord modAnim">
        <pc:chgData name="Gongalla Vamsi Krishna" userId="4843a717-9dfd-4730-9d05-8cea187269f2" providerId="ADAL" clId="{6001D044-E40B-4852-B032-1D61D0A3CDE7}" dt="2023-03-25T22:24:57.859" v="13853"/>
        <pc:sldMkLst>
          <pc:docMk/>
          <pc:sldMk cId="3434428876" sldId="4426"/>
        </pc:sldMkLst>
        <pc:spChg chg="add mod">
          <ac:chgData name="Gongalla Vamsi Krishna" userId="4843a717-9dfd-4730-9d05-8cea187269f2" providerId="ADAL" clId="{6001D044-E40B-4852-B032-1D61D0A3CDE7}" dt="2023-03-25T20:50:42.474" v="13232" actId="1076"/>
          <ac:spMkLst>
            <pc:docMk/>
            <pc:sldMk cId="3434428876" sldId="4426"/>
            <ac:spMk id="3" creationId="{62DCCE06-7EFA-783F-658B-809D5A70F00D}"/>
          </ac:spMkLst>
        </pc:spChg>
        <pc:spChg chg="add mod">
          <ac:chgData name="Gongalla Vamsi Krishna" userId="4843a717-9dfd-4730-9d05-8cea187269f2" providerId="ADAL" clId="{6001D044-E40B-4852-B032-1D61D0A3CDE7}" dt="2023-03-25T20:50:42.474" v="13232" actId="1076"/>
          <ac:spMkLst>
            <pc:docMk/>
            <pc:sldMk cId="3434428876" sldId="4426"/>
            <ac:spMk id="5" creationId="{B5F5681F-8005-846B-096F-80FCC4678310}"/>
          </ac:spMkLst>
        </pc:spChg>
        <pc:spChg chg="mod">
          <ac:chgData name="Gongalla Vamsi Krishna" userId="4843a717-9dfd-4730-9d05-8cea187269f2" providerId="ADAL" clId="{6001D044-E40B-4852-B032-1D61D0A3CDE7}" dt="2023-03-25T20:51:23.149" v="13277" actId="20577"/>
          <ac:spMkLst>
            <pc:docMk/>
            <pc:sldMk cId="3434428876" sldId="4426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5T20:50:42.474" v="13232" actId="1076"/>
          <ac:spMkLst>
            <pc:docMk/>
            <pc:sldMk cId="3434428876" sldId="4426"/>
            <ac:spMk id="7" creationId="{CC14246D-3EBB-3DC5-6225-6AD8B2716FEB}"/>
          </ac:spMkLst>
        </pc:spChg>
        <pc:spChg chg="add mod">
          <ac:chgData name="Gongalla Vamsi Krishna" userId="4843a717-9dfd-4730-9d05-8cea187269f2" providerId="ADAL" clId="{6001D044-E40B-4852-B032-1D61D0A3CDE7}" dt="2023-03-25T20:50:42.474" v="13232" actId="1076"/>
          <ac:spMkLst>
            <pc:docMk/>
            <pc:sldMk cId="3434428876" sldId="4426"/>
            <ac:spMk id="8" creationId="{3384D218-04E9-2AD9-4A05-94CF1A37CEA7}"/>
          </ac:spMkLst>
        </pc:spChg>
        <pc:spChg chg="add mod">
          <ac:chgData name="Gongalla Vamsi Krishna" userId="4843a717-9dfd-4730-9d05-8cea187269f2" providerId="ADAL" clId="{6001D044-E40B-4852-B032-1D61D0A3CDE7}" dt="2023-03-25T22:24:15.566" v="13849" actId="692"/>
          <ac:spMkLst>
            <pc:docMk/>
            <pc:sldMk cId="3434428876" sldId="4426"/>
            <ac:spMk id="10" creationId="{4458C621-9A1B-9A7E-1DF3-FF6048A939F4}"/>
          </ac:spMkLst>
        </pc:spChg>
        <pc:spChg chg="add mod">
          <ac:chgData name="Gongalla Vamsi Krishna" userId="4843a717-9dfd-4730-9d05-8cea187269f2" providerId="ADAL" clId="{6001D044-E40B-4852-B032-1D61D0A3CDE7}" dt="2023-03-25T22:24:36.653" v="13851" actId="1076"/>
          <ac:spMkLst>
            <pc:docMk/>
            <pc:sldMk cId="3434428876" sldId="4426"/>
            <ac:spMk id="11" creationId="{EAEF4ED8-371A-CCEF-A0AC-8811E719E759}"/>
          </ac:spMkLst>
        </pc:spChg>
        <pc:graphicFrameChg chg="add mod modGraphic">
          <ac:chgData name="Gongalla Vamsi Krishna" userId="4843a717-9dfd-4730-9d05-8cea187269f2" providerId="ADAL" clId="{6001D044-E40B-4852-B032-1D61D0A3CDE7}" dt="2023-03-25T20:50:50.739" v="13233" actId="2711"/>
          <ac:graphicFrameMkLst>
            <pc:docMk/>
            <pc:sldMk cId="3434428876" sldId="4426"/>
            <ac:graphicFrameMk id="2" creationId="{33EA7BFD-5B2A-BD1B-1AA7-BADB0CA8A65C}"/>
          </ac:graphicFrameMkLst>
        </pc:graphicFrameChg>
        <pc:graphicFrameChg chg="add mod modGraphic">
          <ac:chgData name="Gongalla Vamsi Krishna" userId="4843a717-9dfd-4730-9d05-8cea187269f2" providerId="ADAL" clId="{6001D044-E40B-4852-B032-1D61D0A3CDE7}" dt="2023-03-25T20:51:04.156" v="13235" actId="1076"/>
          <ac:graphicFrameMkLst>
            <pc:docMk/>
            <pc:sldMk cId="3434428876" sldId="4426"/>
            <ac:graphicFrameMk id="9" creationId="{33DC3B25-E998-7EA9-286B-FEED93BD684B}"/>
          </ac:graphicFrameMkLst>
        </pc:graphicFrameChg>
      </pc:sldChg>
      <pc:sldChg chg="addSp modSp add mod modAnim modNotesTx">
        <pc:chgData name="Gongalla Vamsi Krishna" userId="4843a717-9dfd-4730-9d05-8cea187269f2" providerId="ADAL" clId="{6001D044-E40B-4852-B032-1D61D0A3CDE7}" dt="2023-03-25T23:19:15.090" v="14589"/>
        <pc:sldMkLst>
          <pc:docMk/>
          <pc:sldMk cId="1914758722" sldId="4427"/>
        </pc:sldMkLst>
        <pc:spChg chg="mod">
          <ac:chgData name="Gongalla Vamsi Krishna" userId="4843a717-9dfd-4730-9d05-8cea187269f2" providerId="ADAL" clId="{6001D044-E40B-4852-B032-1D61D0A3CDE7}" dt="2023-03-25T20:58:31.684" v="13406" actId="20577"/>
          <ac:spMkLst>
            <pc:docMk/>
            <pc:sldMk cId="1914758722" sldId="4427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5T20:53:33.262" v="13288" actId="20577"/>
          <ac:spMkLst>
            <pc:docMk/>
            <pc:sldMk cId="1914758722" sldId="4427"/>
            <ac:spMk id="13" creationId="{CF712FAC-3763-BEEC-3D39-E930F0C3C67B}"/>
          </ac:spMkLst>
        </pc:spChg>
        <pc:graphicFrameChg chg="add mod">
          <ac:chgData name="Gongalla Vamsi Krishna" userId="4843a717-9dfd-4730-9d05-8cea187269f2" providerId="ADAL" clId="{6001D044-E40B-4852-B032-1D61D0A3CDE7}" dt="2023-03-25T20:53:22.590" v="13286" actId="1076"/>
          <ac:graphicFrameMkLst>
            <pc:docMk/>
            <pc:sldMk cId="1914758722" sldId="4427"/>
            <ac:graphicFrameMk id="2" creationId="{0A9A613E-D380-A323-0ECA-DF6A4D36B75C}"/>
          </ac:graphicFrameMkLst>
        </pc:graphicFrameChg>
        <pc:graphicFrameChg chg="add mod">
          <ac:chgData name="Gongalla Vamsi Krishna" userId="4843a717-9dfd-4730-9d05-8cea187269f2" providerId="ADAL" clId="{6001D044-E40B-4852-B032-1D61D0A3CDE7}" dt="2023-03-25T20:53:42.695" v="13290" actId="1076"/>
          <ac:graphicFrameMkLst>
            <pc:docMk/>
            <pc:sldMk cId="1914758722" sldId="4427"/>
            <ac:graphicFrameMk id="3" creationId="{11B3A6A9-C570-9869-6B54-1BF93477E875}"/>
          </ac:graphicFrameMkLst>
        </pc:graphicFrameChg>
      </pc:sldChg>
      <pc:sldChg chg="addSp delSp modSp add mod setBg delAnim modAnim">
        <pc:chgData name="Gongalla Vamsi Krishna" userId="4843a717-9dfd-4730-9d05-8cea187269f2" providerId="ADAL" clId="{6001D044-E40B-4852-B032-1D61D0A3CDE7}" dt="2023-03-26T19:55:54.924" v="18017"/>
        <pc:sldMkLst>
          <pc:docMk/>
          <pc:sldMk cId="4030810906" sldId="4428"/>
        </pc:sldMkLst>
        <pc:spChg chg="mod">
          <ac:chgData name="Gongalla Vamsi Krishna" userId="4843a717-9dfd-4730-9d05-8cea187269f2" providerId="ADAL" clId="{6001D044-E40B-4852-B032-1D61D0A3CDE7}" dt="2023-03-25T20:59:26.471" v="13450" actId="20577"/>
          <ac:spMkLst>
            <pc:docMk/>
            <pc:sldMk cId="4030810906" sldId="4428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5T21:02:28.341" v="13464" actId="207"/>
          <ac:spMkLst>
            <pc:docMk/>
            <pc:sldMk cId="4030810906" sldId="4428"/>
            <ac:spMk id="7" creationId="{00BD3AA1-3153-D4E2-03A6-A19E92935C85}"/>
          </ac:spMkLst>
        </pc:spChg>
        <pc:spChg chg="mod">
          <ac:chgData name="Gongalla Vamsi Krishna" userId="4843a717-9dfd-4730-9d05-8cea187269f2" providerId="ADAL" clId="{6001D044-E40B-4852-B032-1D61D0A3CDE7}" dt="2023-03-25T23:02:16.005" v="14326" actId="1036"/>
          <ac:spMkLst>
            <pc:docMk/>
            <pc:sldMk cId="4030810906" sldId="4428"/>
            <ac:spMk id="8" creationId="{03B5572E-96EB-AE33-11A9-09541D75FEF7}"/>
          </ac:spMkLst>
        </pc:spChg>
        <pc:spChg chg="add mod">
          <ac:chgData name="Gongalla Vamsi Krishna" userId="4843a717-9dfd-4730-9d05-8cea187269f2" providerId="ADAL" clId="{6001D044-E40B-4852-B032-1D61D0A3CDE7}" dt="2023-03-25T21:05:46.263" v="13479" actId="1076"/>
          <ac:spMkLst>
            <pc:docMk/>
            <pc:sldMk cId="4030810906" sldId="4428"/>
            <ac:spMk id="11" creationId="{2A3D3BA7-DDF7-ECE0-7E3F-3E3F746FF56E}"/>
          </ac:spMkLst>
        </pc:spChg>
        <pc:spChg chg="add mod">
          <ac:chgData name="Gongalla Vamsi Krishna" userId="4843a717-9dfd-4730-9d05-8cea187269f2" providerId="ADAL" clId="{6001D044-E40B-4852-B032-1D61D0A3CDE7}" dt="2023-03-25T21:05:46.263" v="13479" actId="1076"/>
          <ac:spMkLst>
            <pc:docMk/>
            <pc:sldMk cId="4030810906" sldId="4428"/>
            <ac:spMk id="12" creationId="{C615902B-A124-23F5-D144-B8C4F45CC263}"/>
          </ac:spMkLst>
        </pc:spChg>
        <pc:spChg chg="mod">
          <ac:chgData name="Gongalla Vamsi Krishna" userId="4843a717-9dfd-4730-9d05-8cea187269f2" providerId="ADAL" clId="{6001D044-E40B-4852-B032-1D61D0A3CDE7}" dt="2023-03-26T19:54:58.524" v="18008" actId="1076"/>
          <ac:spMkLst>
            <pc:docMk/>
            <pc:sldMk cId="4030810906" sldId="4428"/>
            <ac:spMk id="13" creationId="{CF712FAC-3763-BEEC-3D39-E930F0C3C67B}"/>
          </ac:spMkLst>
        </pc:spChg>
        <pc:spChg chg="add mod topLvl">
          <ac:chgData name="Gongalla Vamsi Krishna" userId="4843a717-9dfd-4730-9d05-8cea187269f2" providerId="ADAL" clId="{6001D044-E40B-4852-B032-1D61D0A3CDE7}" dt="2023-03-25T21:06:18.716" v="13490" actId="478"/>
          <ac:spMkLst>
            <pc:docMk/>
            <pc:sldMk cId="4030810906" sldId="4428"/>
            <ac:spMk id="15" creationId="{91B2D4DF-69E0-28CD-1C31-EEB98E515556}"/>
          </ac:spMkLst>
        </pc:spChg>
        <pc:spChg chg="add del mod topLvl">
          <ac:chgData name="Gongalla Vamsi Krishna" userId="4843a717-9dfd-4730-9d05-8cea187269f2" providerId="ADAL" clId="{6001D044-E40B-4852-B032-1D61D0A3CDE7}" dt="2023-03-25T21:06:18.716" v="13490" actId="478"/>
          <ac:spMkLst>
            <pc:docMk/>
            <pc:sldMk cId="4030810906" sldId="4428"/>
            <ac:spMk id="16" creationId="{81DE757F-956D-F614-2841-59690A412F14}"/>
          </ac:spMkLst>
        </pc:spChg>
        <pc:spChg chg="add mod">
          <ac:chgData name="Gongalla Vamsi Krishna" userId="4843a717-9dfd-4730-9d05-8cea187269f2" providerId="ADAL" clId="{6001D044-E40B-4852-B032-1D61D0A3CDE7}" dt="2023-03-25T21:06:23.759" v="13492"/>
          <ac:spMkLst>
            <pc:docMk/>
            <pc:sldMk cId="4030810906" sldId="4428"/>
            <ac:spMk id="18" creationId="{106BD0A0-2C69-B1A6-72DE-7DB295C41384}"/>
          </ac:spMkLst>
        </pc:spChg>
        <pc:spChg chg="add mod">
          <ac:chgData name="Gongalla Vamsi Krishna" userId="4843a717-9dfd-4730-9d05-8cea187269f2" providerId="ADAL" clId="{6001D044-E40B-4852-B032-1D61D0A3CDE7}" dt="2023-03-25T21:06:23.759" v="13492"/>
          <ac:spMkLst>
            <pc:docMk/>
            <pc:sldMk cId="4030810906" sldId="4428"/>
            <ac:spMk id="19" creationId="{6E13183D-DE47-FCB6-AB16-B7E89AB1884D}"/>
          </ac:spMkLst>
        </pc:spChg>
        <pc:spChg chg="mod">
          <ac:chgData name="Gongalla Vamsi Krishna" userId="4843a717-9dfd-4730-9d05-8cea187269f2" providerId="ADAL" clId="{6001D044-E40B-4852-B032-1D61D0A3CDE7}" dt="2023-03-25T21:06:37.882" v="13495"/>
          <ac:spMkLst>
            <pc:docMk/>
            <pc:sldMk cId="4030810906" sldId="4428"/>
            <ac:spMk id="21" creationId="{296F3E2D-9639-3DD2-59A3-1B6B1A8DF76E}"/>
          </ac:spMkLst>
        </pc:spChg>
        <pc:spChg chg="mod">
          <ac:chgData name="Gongalla Vamsi Krishna" userId="4843a717-9dfd-4730-9d05-8cea187269f2" providerId="ADAL" clId="{6001D044-E40B-4852-B032-1D61D0A3CDE7}" dt="2023-03-25T21:06:37.882" v="13495"/>
          <ac:spMkLst>
            <pc:docMk/>
            <pc:sldMk cId="4030810906" sldId="4428"/>
            <ac:spMk id="22" creationId="{78C82B2D-F595-0913-9EAE-B90F65A0C00D}"/>
          </ac:spMkLst>
        </pc:spChg>
        <pc:spChg chg="mod">
          <ac:chgData name="Gongalla Vamsi Krishna" userId="4843a717-9dfd-4730-9d05-8cea187269f2" providerId="ADAL" clId="{6001D044-E40B-4852-B032-1D61D0A3CDE7}" dt="2023-03-25T21:07:46.457" v="13513" actId="207"/>
          <ac:spMkLst>
            <pc:docMk/>
            <pc:sldMk cId="4030810906" sldId="4428"/>
            <ac:spMk id="24" creationId="{F7EB5C1E-7831-2AE6-E7F1-277F706162B9}"/>
          </ac:spMkLst>
        </pc:spChg>
        <pc:spChg chg="mod">
          <ac:chgData name="Gongalla Vamsi Krishna" userId="4843a717-9dfd-4730-9d05-8cea187269f2" providerId="ADAL" clId="{6001D044-E40B-4852-B032-1D61D0A3CDE7}" dt="2023-03-25T21:07:46.457" v="13513" actId="207"/>
          <ac:spMkLst>
            <pc:docMk/>
            <pc:sldMk cId="4030810906" sldId="4428"/>
            <ac:spMk id="25" creationId="{4D0651ED-42FF-C856-C25C-63D4AE8582CC}"/>
          </ac:spMkLst>
        </pc:spChg>
        <pc:spChg chg="mod">
          <ac:chgData name="Gongalla Vamsi Krishna" userId="4843a717-9dfd-4730-9d05-8cea187269f2" providerId="ADAL" clId="{6001D044-E40B-4852-B032-1D61D0A3CDE7}" dt="2023-03-25T21:07:01.846" v="13500"/>
          <ac:spMkLst>
            <pc:docMk/>
            <pc:sldMk cId="4030810906" sldId="4428"/>
            <ac:spMk id="27" creationId="{2ABCF879-8859-F42F-F9F7-EF6EFFD2E08C}"/>
          </ac:spMkLst>
        </pc:spChg>
        <pc:spChg chg="mod">
          <ac:chgData name="Gongalla Vamsi Krishna" userId="4843a717-9dfd-4730-9d05-8cea187269f2" providerId="ADAL" clId="{6001D044-E40B-4852-B032-1D61D0A3CDE7}" dt="2023-03-25T21:07:01.846" v="13500"/>
          <ac:spMkLst>
            <pc:docMk/>
            <pc:sldMk cId="4030810906" sldId="4428"/>
            <ac:spMk id="28" creationId="{E64FEADA-9301-5F42-B598-E56B6EA6D67A}"/>
          </ac:spMkLst>
        </pc:spChg>
        <pc:spChg chg="mod">
          <ac:chgData name="Gongalla Vamsi Krishna" userId="4843a717-9dfd-4730-9d05-8cea187269f2" providerId="ADAL" clId="{6001D044-E40B-4852-B032-1D61D0A3CDE7}" dt="2023-03-25T21:08:25.053" v="13521" actId="1076"/>
          <ac:spMkLst>
            <pc:docMk/>
            <pc:sldMk cId="4030810906" sldId="4428"/>
            <ac:spMk id="30" creationId="{2BBBEA17-37A9-C956-3B64-F4D7F695E6AB}"/>
          </ac:spMkLst>
        </pc:spChg>
        <pc:spChg chg="mod">
          <ac:chgData name="Gongalla Vamsi Krishna" userId="4843a717-9dfd-4730-9d05-8cea187269f2" providerId="ADAL" clId="{6001D044-E40B-4852-B032-1D61D0A3CDE7}" dt="2023-03-25T21:08:27.469" v="13523" actId="1076"/>
          <ac:spMkLst>
            <pc:docMk/>
            <pc:sldMk cId="4030810906" sldId="4428"/>
            <ac:spMk id="31" creationId="{0A98968F-3BC0-1950-7C07-2B457ABFDF57}"/>
          </ac:spMkLst>
        </pc:spChg>
        <pc:spChg chg="mod">
          <ac:chgData name="Gongalla Vamsi Krishna" userId="4843a717-9dfd-4730-9d05-8cea187269f2" providerId="ADAL" clId="{6001D044-E40B-4852-B032-1D61D0A3CDE7}" dt="2023-03-25T21:07:14.631" v="13504"/>
          <ac:spMkLst>
            <pc:docMk/>
            <pc:sldMk cId="4030810906" sldId="4428"/>
            <ac:spMk id="33" creationId="{EC336C2C-1E7F-71FB-D3D7-9D31105D3C8F}"/>
          </ac:spMkLst>
        </pc:spChg>
        <pc:spChg chg="mod">
          <ac:chgData name="Gongalla Vamsi Krishna" userId="4843a717-9dfd-4730-9d05-8cea187269f2" providerId="ADAL" clId="{6001D044-E40B-4852-B032-1D61D0A3CDE7}" dt="2023-03-25T21:07:14.631" v="13504"/>
          <ac:spMkLst>
            <pc:docMk/>
            <pc:sldMk cId="4030810906" sldId="4428"/>
            <ac:spMk id="34" creationId="{129C8125-3129-4EB4-4324-3A851FB30B20}"/>
          </ac:spMkLst>
        </pc:spChg>
        <pc:spChg chg="mod">
          <ac:chgData name="Gongalla Vamsi Krishna" userId="4843a717-9dfd-4730-9d05-8cea187269f2" providerId="ADAL" clId="{6001D044-E40B-4852-B032-1D61D0A3CDE7}" dt="2023-03-25T21:08:50.851" v="13527"/>
          <ac:spMkLst>
            <pc:docMk/>
            <pc:sldMk cId="4030810906" sldId="4428"/>
            <ac:spMk id="37" creationId="{8CA8B64D-F0F5-B41C-BF57-0D1E523869C9}"/>
          </ac:spMkLst>
        </pc:spChg>
        <pc:spChg chg="mod">
          <ac:chgData name="Gongalla Vamsi Krishna" userId="4843a717-9dfd-4730-9d05-8cea187269f2" providerId="ADAL" clId="{6001D044-E40B-4852-B032-1D61D0A3CDE7}" dt="2023-03-25T21:08:50.851" v="13527"/>
          <ac:spMkLst>
            <pc:docMk/>
            <pc:sldMk cId="4030810906" sldId="4428"/>
            <ac:spMk id="38" creationId="{D6BC32C3-3E4C-6EFA-6F3C-5EDDA7FCBA7E}"/>
          </ac:spMkLst>
        </pc:spChg>
        <pc:spChg chg="add mod">
          <ac:chgData name="Gongalla Vamsi Krishna" userId="4843a717-9dfd-4730-9d05-8cea187269f2" providerId="ADAL" clId="{6001D044-E40B-4852-B032-1D61D0A3CDE7}" dt="2023-03-26T19:54:01.089" v="17998" actId="207"/>
          <ac:spMkLst>
            <pc:docMk/>
            <pc:sldMk cId="4030810906" sldId="4428"/>
            <ac:spMk id="52" creationId="{5AA586E2-AFA8-6DC6-8092-CDD26160B60D}"/>
          </ac:spMkLst>
        </pc:spChg>
        <pc:spChg chg="add mod">
          <ac:chgData name="Gongalla Vamsi Krishna" userId="4843a717-9dfd-4730-9d05-8cea187269f2" providerId="ADAL" clId="{6001D044-E40B-4852-B032-1D61D0A3CDE7}" dt="2023-03-26T19:54:05.329" v="17999" actId="207"/>
          <ac:spMkLst>
            <pc:docMk/>
            <pc:sldMk cId="4030810906" sldId="4428"/>
            <ac:spMk id="54" creationId="{E4B59CA5-5BD3-6C8E-B83B-C2B6372F872B}"/>
          </ac:spMkLst>
        </pc:spChg>
        <pc:spChg chg="add mod">
          <ac:chgData name="Gongalla Vamsi Krishna" userId="4843a717-9dfd-4730-9d05-8cea187269f2" providerId="ADAL" clId="{6001D044-E40B-4852-B032-1D61D0A3CDE7}" dt="2023-03-26T19:53:58.336" v="17997" actId="207"/>
          <ac:spMkLst>
            <pc:docMk/>
            <pc:sldMk cId="4030810906" sldId="4428"/>
            <ac:spMk id="56" creationId="{49EA0A5C-0859-3593-7B16-79CEA471A972}"/>
          </ac:spMkLst>
        </pc:spChg>
        <pc:spChg chg="add mod">
          <ac:chgData name="Gongalla Vamsi Krishna" userId="4843a717-9dfd-4730-9d05-8cea187269f2" providerId="ADAL" clId="{6001D044-E40B-4852-B032-1D61D0A3CDE7}" dt="2023-03-26T19:54:08.568" v="18000" actId="207"/>
          <ac:spMkLst>
            <pc:docMk/>
            <pc:sldMk cId="4030810906" sldId="4428"/>
            <ac:spMk id="58" creationId="{BEA86D81-E55D-457B-FD2F-65C48597F35D}"/>
          </ac:spMkLst>
        </pc:spChg>
        <pc:spChg chg="add mod">
          <ac:chgData name="Gongalla Vamsi Krishna" userId="4843a717-9dfd-4730-9d05-8cea187269f2" providerId="ADAL" clId="{6001D044-E40B-4852-B032-1D61D0A3CDE7}" dt="2023-03-26T19:54:14.146" v="18001" actId="207"/>
          <ac:spMkLst>
            <pc:docMk/>
            <pc:sldMk cId="4030810906" sldId="4428"/>
            <ac:spMk id="60" creationId="{1A69C573-B920-2298-3DD3-2AE497CB49C9}"/>
          </ac:spMkLst>
        </pc:spChg>
        <pc:spChg chg="add mod">
          <ac:chgData name="Gongalla Vamsi Krishna" userId="4843a717-9dfd-4730-9d05-8cea187269f2" providerId="ADAL" clId="{6001D044-E40B-4852-B032-1D61D0A3CDE7}" dt="2023-03-26T19:54:18.240" v="18002" actId="207"/>
          <ac:spMkLst>
            <pc:docMk/>
            <pc:sldMk cId="4030810906" sldId="4428"/>
            <ac:spMk id="62" creationId="{11896603-41EB-023C-D633-B50494EAD279}"/>
          </ac:spMkLst>
        </pc:spChg>
        <pc:grpChg chg="add mod">
          <ac:chgData name="Gongalla Vamsi Krishna" userId="4843a717-9dfd-4730-9d05-8cea187269f2" providerId="ADAL" clId="{6001D044-E40B-4852-B032-1D61D0A3CDE7}" dt="2023-03-25T22:00:40.444" v="13643" actId="1076"/>
          <ac:grpSpMkLst>
            <pc:docMk/>
            <pc:sldMk cId="4030810906" sldId="4428"/>
            <ac:grpSpMk id="5" creationId="{D8202EE9-3904-C6D9-AF50-2A77B31BAA88}"/>
          </ac:grpSpMkLst>
        </pc:grpChg>
        <pc:grpChg chg="add del mod">
          <ac:chgData name="Gongalla Vamsi Krishna" userId="4843a717-9dfd-4730-9d05-8cea187269f2" providerId="ADAL" clId="{6001D044-E40B-4852-B032-1D61D0A3CDE7}" dt="2023-03-25T21:07:37.232" v="13509" actId="478"/>
          <ac:grpSpMkLst>
            <pc:docMk/>
            <pc:sldMk cId="4030810906" sldId="4428"/>
            <ac:grpSpMk id="10" creationId="{258A8EE5-253D-5163-2670-709A7A82763E}"/>
          </ac:grpSpMkLst>
        </pc:grpChg>
        <pc:grpChg chg="add del mod">
          <ac:chgData name="Gongalla Vamsi Krishna" userId="4843a717-9dfd-4730-9d05-8cea187269f2" providerId="ADAL" clId="{6001D044-E40B-4852-B032-1D61D0A3CDE7}" dt="2023-03-25T21:07:40.311" v="13511" actId="478"/>
          <ac:grpSpMkLst>
            <pc:docMk/>
            <pc:sldMk cId="4030810906" sldId="4428"/>
            <ac:grpSpMk id="14" creationId="{496621AB-9922-E2AC-DACC-5E246580AD80}"/>
          </ac:grpSpMkLst>
        </pc:grpChg>
        <pc:grpChg chg="add del mod">
          <ac:chgData name="Gongalla Vamsi Krishna" userId="4843a717-9dfd-4730-9d05-8cea187269f2" providerId="ADAL" clId="{6001D044-E40B-4852-B032-1D61D0A3CDE7}" dt="2023-03-25T21:09:01.652" v="13532" actId="478"/>
          <ac:grpSpMkLst>
            <pc:docMk/>
            <pc:sldMk cId="4030810906" sldId="4428"/>
            <ac:grpSpMk id="17" creationId="{2A667C66-6CB1-B8BF-20BA-522183197D91}"/>
          </ac:grpSpMkLst>
        </pc:grpChg>
        <pc:grpChg chg="add del mod">
          <ac:chgData name="Gongalla Vamsi Krishna" userId="4843a717-9dfd-4730-9d05-8cea187269f2" providerId="ADAL" clId="{6001D044-E40B-4852-B032-1D61D0A3CDE7}" dt="2023-03-25T21:09:00.798" v="13531" actId="478"/>
          <ac:grpSpMkLst>
            <pc:docMk/>
            <pc:sldMk cId="4030810906" sldId="4428"/>
            <ac:grpSpMk id="20" creationId="{7C0F6533-EC5E-1D81-9CC4-D7E73B5109BA}"/>
          </ac:grpSpMkLst>
        </pc:grpChg>
        <pc:grpChg chg="add del mod">
          <ac:chgData name="Gongalla Vamsi Krishna" userId="4843a717-9dfd-4730-9d05-8cea187269f2" providerId="ADAL" clId="{6001D044-E40B-4852-B032-1D61D0A3CDE7}" dt="2023-03-25T21:09:02.656" v="13533" actId="478"/>
          <ac:grpSpMkLst>
            <pc:docMk/>
            <pc:sldMk cId="4030810906" sldId="4428"/>
            <ac:grpSpMk id="23" creationId="{192A7BC3-1327-56CA-A450-159077507530}"/>
          </ac:grpSpMkLst>
        </pc:grpChg>
        <pc:grpChg chg="add del mod">
          <ac:chgData name="Gongalla Vamsi Krishna" userId="4843a717-9dfd-4730-9d05-8cea187269f2" providerId="ADAL" clId="{6001D044-E40B-4852-B032-1D61D0A3CDE7}" dt="2023-03-25T21:09:03.654" v="13534" actId="478"/>
          <ac:grpSpMkLst>
            <pc:docMk/>
            <pc:sldMk cId="4030810906" sldId="4428"/>
            <ac:grpSpMk id="26" creationId="{6822D227-BD95-3D58-64BB-E9C2BCF6C257}"/>
          </ac:grpSpMkLst>
        </pc:grpChg>
        <pc:grpChg chg="add del mod">
          <ac:chgData name="Gongalla Vamsi Krishna" userId="4843a717-9dfd-4730-9d05-8cea187269f2" providerId="ADAL" clId="{6001D044-E40B-4852-B032-1D61D0A3CDE7}" dt="2023-03-25T21:08:58.790" v="13530" actId="478"/>
          <ac:grpSpMkLst>
            <pc:docMk/>
            <pc:sldMk cId="4030810906" sldId="4428"/>
            <ac:grpSpMk id="29" creationId="{39E5B04C-5D29-7DD5-9D6B-A6F87303CDF4}"/>
          </ac:grpSpMkLst>
        </pc:grpChg>
        <pc:grpChg chg="add del mod">
          <ac:chgData name="Gongalla Vamsi Krishna" userId="4843a717-9dfd-4730-9d05-8cea187269f2" providerId="ADAL" clId="{6001D044-E40B-4852-B032-1D61D0A3CDE7}" dt="2023-03-25T21:08:47.024" v="13526" actId="478"/>
          <ac:grpSpMkLst>
            <pc:docMk/>
            <pc:sldMk cId="4030810906" sldId="4428"/>
            <ac:grpSpMk id="32" creationId="{968E301E-6652-E795-620E-5FB0909C6453}"/>
          </ac:grpSpMkLst>
        </pc:grpChg>
        <pc:grpChg chg="add del mod">
          <ac:chgData name="Gongalla Vamsi Krishna" userId="4843a717-9dfd-4730-9d05-8cea187269f2" providerId="ADAL" clId="{6001D044-E40B-4852-B032-1D61D0A3CDE7}" dt="2023-03-25T21:08:56.726" v="13529" actId="478"/>
          <ac:grpSpMkLst>
            <pc:docMk/>
            <pc:sldMk cId="4030810906" sldId="4428"/>
            <ac:grpSpMk id="35" creationId="{F64D283E-42E4-DB65-2766-AA38E27458BF}"/>
          </ac:grpSpMkLst>
        </pc:grpChg>
        <pc:graphicFrameChg chg="add del mod">
          <ac:chgData name="Gongalla Vamsi Krishna" userId="4843a717-9dfd-4730-9d05-8cea187269f2" providerId="ADAL" clId="{6001D044-E40B-4852-B032-1D61D0A3CDE7}" dt="2023-03-25T21:00:57.227" v="13452"/>
          <ac:graphicFrameMkLst>
            <pc:docMk/>
            <pc:sldMk cId="4030810906" sldId="4428"/>
            <ac:graphicFrameMk id="2" creationId="{BA6FCF56-C3FB-F8BF-6417-F036FD9F3F6F}"/>
          </ac:graphicFrameMkLst>
        </pc:graphicFrameChg>
        <pc:graphicFrameChg chg="add mod">
          <ac:chgData name="Gongalla Vamsi Krishna" userId="4843a717-9dfd-4730-9d05-8cea187269f2" providerId="ADAL" clId="{6001D044-E40B-4852-B032-1D61D0A3CDE7}" dt="2023-03-25T22:00:40.444" v="13643" actId="1076"/>
          <ac:graphicFrameMkLst>
            <pc:docMk/>
            <pc:sldMk cId="4030810906" sldId="4428"/>
            <ac:graphicFrameMk id="3" creationId="{9FED6844-6797-E422-2D5C-C216C7EEECBF}"/>
          </ac:graphicFrameMkLst>
        </pc:graphicFrameChg>
        <pc:graphicFrameChg chg="add del mod">
          <ac:chgData name="Gongalla Vamsi Krishna" userId="4843a717-9dfd-4730-9d05-8cea187269f2" providerId="ADAL" clId="{6001D044-E40B-4852-B032-1D61D0A3CDE7}" dt="2023-03-25T21:06:27.591" v="13493" actId="478"/>
          <ac:graphicFrameMkLst>
            <pc:docMk/>
            <pc:sldMk cId="4030810906" sldId="4428"/>
            <ac:graphicFrameMk id="9" creationId="{101D101D-6948-34C8-E0EC-8C95F7908453}"/>
          </ac:graphicFrameMkLst>
        </pc:graphicFrameChg>
        <pc:picChg chg="add mod">
          <ac:chgData name="Gongalla Vamsi Krishna" userId="4843a717-9dfd-4730-9d05-8cea187269f2" providerId="ADAL" clId="{6001D044-E40B-4852-B032-1D61D0A3CDE7}" dt="2023-03-25T22:01:09.802" v="13654" actId="1076"/>
          <ac:picMkLst>
            <pc:docMk/>
            <pc:sldMk cId="4030810906" sldId="4428"/>
            <ac:picMk id="40" creationId="{5E2B6795-AEDA-6A8F-2B3A-A38A53FB9D52}"/>
          </ac:picMkLst>
        </pc:picChg>
        <pc:picChg chg="add mod ord">
          <ac:chgData name="Gongalla Vamsi Krishna" userId="4843a717-9dfd-4730-9d05-8cea187269f2" providerId="ADAL" clId="{6001D044-E40B-4852-B032-1D61D0A3CDE7}" dt="2023-03-25T22:00:46.995" v="13645" actId="1076"/>
          <ac:picMkLst>
            <pc:docMk/>
            <pc:sldMk cId="4030810906" sldId="4428"/>
            <ac:picMk id="42" creationId="{0643B0B2-C5DF-4D07-CEED-DEA8D1D1BA58}"/>
          </ac:picMkLst>
        </pc:picChg>
        <pc:picChg chg="add mod">
          <ac:chgData name="Gongalla Vamsi Krishna" userId="4843a717-9dfd-4730-9d05-8cea187269f2" providerId="ADAL" clId="{6001D044-E40B-4852-B032-1D61D0A3CDE7}" dt="2023-03-25T22:00:46.995" v="13645" actId="1076"/>
          <ac:picMkLst>
            <pc:docMk/>
            <pc:sldMk cId="4030810906" sldId="4428"/>
            <ac:picMk id="43" creationId="{0DFFDF09-2088-E5B6-F89B-4CB6438DDA92}"/>
          </ac:picMkLst>
        </pc:picChg>
        <pc:picChg chg="add mod">
          <ac:chgData name="Gongalla Vamsi Krishna" userId="4843a717-9dfd-4730-9d05-8cea187269f2" providerId="ADAL" clId="{6001D044-E40B-4852-B032-1D61D0A3CDE7}" dt="2023-03-25T22:01:07.076" v="13653" actId="1076"/>
          <ac:picMkLst>
            <pc:docMk/>
            <pc:sldMk cId="4030810906" sldId="4428"/>
            <ac:picMk id="45" creationId="{EFEDC240-DEBF-7A4D-5364-F00453A7C71A}"/>
          </ac:picMkLst>
        </pc:picChg>
        <pc:picChg chg="add mod">
          <ac:chgData name="Gongalla Vamsi Krishna" userId="4843a717-9dfd-4730-9d05-8cea187269f2" providerId="ADAL" clId="{6001D044-E40B-4852-B032-1D61D0A3CDE7}" dt="2023-03-26T19:54:51.823" v="18006" actId="1076"/>
          <ac:picMkLst>
            <pc:docMk/>
            <pc:sldMk cId="4030810906" sldId="4428"/>
            <ac:picMk id="47" creationId="{8C9D2A1F-0206-58BC-ACE2-6F2C11402A1B}"/>
          </ac:picMkLst>
        </pc:picChg>
        <pc:picChg chg="add mod">
          <ac:chgData name="Gongalla Vamsi Krishna" userId="4843a717-9dfd-4730-9d05-8cea187269f2" providerId="ADAL" clId="{6001D044-E40B-4852-B032-1D61D0A3CDE7}" dt="2023-03-25T22:01:00.219" v="13650" actId="1076"/>
          <ac:picMkLst>
            <pc:docMk/>
            <pc:sldMk cId="4030810906" sldId="4428"/>
            <ac:picMk id="49" creationId="{60EF6584-6A57-5056-BCC1-E81C23300C11}"/>
          </ac:picMkLst>
        </pc:picChg>
        <pc:picChg chg="add mod">
          <ac:chgData name="Gongalla Vamsi Krishna" userId="4843a717-9dfd-4730-9d05-8cea187269f2" providerId="ADAL" clId="{6001D044-E40B-4852-B032-1D61D0A3CDE7}" dt="2023-03-25T22:01:12.884" v="13656" actId="1076"/>
          <ac:picMkLst>
            <pc:docMk/>
            <pc:sldMk cId="4030810906" sldId="4428"/>
            <ac:picMk id="51" creationId="{4F7D1684-6730-CDE9-B745-F5CAFB6FAC34}"/>
          </ac:picMkLst>
        </pc:picChg>
      </pc:sldChg>
      <pc:sldChg chg="addSp delSp modSp add mod delAnim modAnim">
        <pc:chgData name="Gongalla Vamsi Krishna" userId="4843a717-9dfd-4730-9d05-8cea187269f2" providerId="ADAL" clId="{6001D044-E40B-4852-B032-1D61D0A3CDE7}" dt="2023-03-26T19:00:29.723" v="17086"/>
        <pc:sldMkLst>
          <pc:docMk/>
          <pc:sldMk cId="1170285962" sldId="4429"/>
        </pc:sldMkLst>
        <pc:spChg chg="add mod">
          <ac:chgData name="Gongalla Vamsi Krishna" userId="4843a717-9dfd-4730-9d05-8cea187269f2" providerId="ADAL" clId="{6001D044-E40B-4852-B032-1D61D0A3CDE7}" dt="2023-03-25T22:16:17.403" v="13838" actId="1076"/>
          <ac:spMkLst>
            <pc:docMk/>
            <pc:sldMk cId="1170285962" sldId="4429"/>
            <ac:spMk id="3" creationId="{0EC1B793-F1E7-6214-82DF-A90057F7783C}"/>
          </ac:spMkLst>
        </pc:spChg>
        <pc:spChg chg="add del mod">
          <ac:chgData name="Gongalla Vamsi Krishna" userId="4843a717-9dfd-4730-9d05-8cea187269f2" providerId="ADAL" clId="{6001D044-E40B-4852-B032-1D61D0A3CDE7}" dt="2023-03-25T22:16:31.710" v="13842"/>
          <ac:spMkLst>
            <pc:docMk/>
            <pc:sldMk cId="1170285962" sldId="4429"/>
            <ac:spMk id="5" creationId="{63A64A04-6697-A72C-3246-254F90984D9A}"/>
          </ac:spMkLst>
        </pc:spChg>
        <pc:spChg chg="mod">
          <ac:chgData name="Gongalla Vamsi Krishna" userId="4843a717-9dfd-4730-9d05-8cea187269f2" providerId="ADAL" clId="{6001D044-E40B-4852-B032-1D61D0A3CDE7}" dt="2023-03-25T22:15:26.403" v="13828" actId="20577"/>
          <ac:spMkLst>
            <pc:docMk/>
            <pc:sldMk cId="1170285962" sldId="4429"/>
            <ac:spMk id="6" creationId="{5345DB5B-947F-DBD5-B6EF-7EB6C337A31F}"/>
          </ac:spMkLst>
        </pc:spChg>
        <pc:spChg chg="add del">
          <ac:chgData name="Gongalla Vamsi Krishna" userId="4843a717-9dfd-4730-9d05-8cea187269f2" providerId="ADAL" clId="{6001D044-E40B-4852-B032-1D61D0A3CDE7}" dt="2023-03-25T22:27:25.844" v="13867" actId="478"/>
          <ac:spMkLst>
            <pc:docMk/>
            <pc:sldMk cId="1170285962" sldId="4429"/>
            <ac:spMk id="7" creationId="{03039283-2C40-DA73-8324-F28D7FC3FFFD}"/>
          </ac:spMkLst>
        </pc:spChg>
        <pc:spChg chg="add mod">
          <ac:chgData name="Gongalla Vamsi Krishna" userId="4843a717-9dfd-4730-9d05-8cea187269f2" providerId="ADAL" clId="{6001D044-E40B-4852-B032-1D61D0A3CDE7}" dt="2023-03-26T10:35:50.016" v="14825" actId="20577"/>
          <ac:spMkLst>
            <pc:docMk/>
            <pc:sldMk cId="1170285962" sldId="4429"/>
            <ac:spMk id="8" creationId="{60CF8E52-23E1-0291-13B3-01D60A014268}"/>
          </ac:spMkLst>
        </pc:spChg>
        <pc:spChg chg="mod">
          <ac:chgData name="Gongalla Vamsi Krishna" userId="4843a717-9dfd-4730-9d05-8cea187269f2" providerId="ADAL" clId="{6001D044-E40B-4852-B032-1D61D0A3CDE7}" dt="2023-03-25T23:15:41.030" v="14527" actId="1076"/>
          <ac:spMkLst>
            <pc:docMk/>
            <pc:sldMk cId="1170285962" sldId="4429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5T22:57:06.800" v="14267" actId="255"/>
          <ac:spMkLst>
            <pc:docMk/>
            <pc:sldMk cId="1170285962" sldId="4429"/>
            <ac:spMk id="22" creationId="{08405353-1921-4FBA-62FA-C85743551A26}"/>
          </ac:spMkLst>
        </pc:spChg>
        <pc:spChg chg="add mod">
          <ac:chgData name="Gongalla Vamsi Krishna" userId="4843a717-9dfd-4730-9d05-8cea187269f2" providerId="ADAL" clId="{6001D044-E40B-4852-B032-1D61D0A3CDE7}" dt="2023-03-25T22:57:02.192" v="14266" actId="255"/>
          <ac:spMkLst>
            <pc:docMk/>
            <pc:sldMk cId="1170285962" sldId="4429"/>
            <ac:spMk id="23" creationId="{26D6A3C5-829C-0B21-74EA-9D182ACF4EBD}"/>
          </ac:spMkLst>
        </pc:spChg>
        <pc:spChg chg="add mod">
          <ac:chgData name="Gongalla Vamsi Krishna" userId="4843a717-9dfd-4730-9d05-8cea187269f2" providerId="ADAL" clId="{6001D044-E40B-4852-B032-1D61D0A3CDE7}" dt="2023-03-25T22:56:57.776" v="14265" actId="255"/>
          <ac:spMkLst>
            <pc:docMk/>
            <pc:sldMk cId="1170285962" sldId="4429"/>
            <ac:spMk id="24" creationId="{397268A9-D0D5-7E70-F490-FAD646499C68}"/>
          </ac:spMkLst>
        </pc:spChg>
        <pc:spChg chg="add mod">
          <ac:chgData name="Gongalla Vamsi Krishna" userId="4843a717-9dfd-4730-9d05-8cea187269f2" providerId="ADAL" clId="{6001D044-E40B-4852-B032-1D61D0A3CDE7}" dt="2023-03-25T22:59:06.711" v="14276" actId="1076"/>
          <ac:spMkLst>
            <pc:docMk/>
            <pc:sldMk cId="1170285962" sldId="4429"/>
            <ac:spMk id="25" creationId="{762CAD7A-8AC6-F6DB-BE67-B2F0F4A41D10}"/>
          </ac:spMkLst>
        </pc:spChg>
        <pc:spChg chg="add mod">
          <ac:chgData name="Gongalla Vamsi Krishna" userId="4843a717-9dfd-4730-9d05-8cea187269f2" providerId="ADAL" clId="{6001D044-E40B-4852-B032-1D61D0A3CDE7}" dt="2023-03-25T22:56:44.013" v="14261" actId="255"/>
          <ac:spMkLst>
            <pc:docMk/>
            <pc:sldMk cId="1170285962" sldId="4429"/>
            <ac:spMk id="26" creationId="{90408CB0-5C04-8F86-4F21-2FDDF26434EC}"/>
          </ac:spMkLst>
        </pc:spChg>
        <pc:spChg chg="add mod">
          <ac:chgData name="Gongalla Vamsi Krishna" userId="4843a717-9dfd-4730-9d05-8cea187269f2" providerId="ADAL" clId="{6001D044-E40B-4852-B032-1D61D0A3CDE7}" dt="2023-03-25T23:16:08.011" v="14529" actId="1076"/>
          <ac:spMkLst>
            <pc:docMk/>
            <pc:sldMk cId="1170285962" sldId="4429"/>
            <ac:spMk id="27" creationId="{C59D18E4-15B6-067C-1A9A-02C6D564490C}"/>
          </ac:spMkLst>
        </pc:spChg>
        <pc:spChg chg="add mod">
          <ac:chgData name="Gongalla Vamsi Krishna" userId="4843a717-9dfd-4730-9d05-8cea187269f2" providerId="ADAL" clId="{6001D044-E40B-4852-B032-1D61D0A3CDE7}" dt="2023-03-25T22:56:29.804" v="14258" actId="1076"/>
          <ac:spMkLst>
            <pc:docMk/>
            <pc:sldMk cId="1170285962" sldId="4429"/>
            <ac:spMk id="30" creationId="{5F089781-3CFE-F298-67EB-D61E60167D2B}"/>
          </ac:spMkLst>
        </pc:spChg>
        <pc:spChg chg="add mod">
          <ac:chgData name="Gongalla Vamsi Krishna" userId="4843a717-9dfd-4730-9d05-8cea187269f2" providerId="ADAL" clId="{6001D044-E40B-4852-B032-1D61D0A3CDE7}" dt="2023-03-25T22:59:25.413" v="14281" actId="14100"/>
          <ac:spMkLst>
            <pc:docMk/>
            <pc:sldMk cId="1170285962" sldId="4429"/>
            <ac:spMk id="31" creationId="{DF15E42E-FDFC-64F6-5B57-33374912ACFD}"/>
          </ac:spMkLst>
        </pc:spChg>
        <pc:spChg chg="add mod">
          <ac:chgData name="Gongalla Vamsi Krishna" userId="4843a717-9dfd-4730-9d05-8cea187269f2" providerId="ADAL" clId="{6001D044-E40B-4852-B032-1D61D0A3CDE7}" dt="2023-03-25T23:16:08.011" v="14529" actId="1076"/>
          <ac:spMkLst>
            <pc:docMk/>
            <pc:sldMk cId="1170285962" sldId="4429"/>
            <ac:spMk id="32" creationId="{021E4B59-7C17-327F-5806-4D8BC509DF8A}"/>
          </ac:spMkLst>
        </pc:spChg>
        <pc:spChg chg="add mod">
          <ac:chgData name="Gongalla Vamsi Krishna" userId="4843a717-9dfd-4730-9d05-8cea187269f2" providerId="ADAL" clId="{6001D044-E40B-4852-B032-1D61D0A3CDE7}" dt="2023-03-25T23:07:38.741" v="14460" actId="1076"/>
          <ac:spMkLst>
            <pc:docMk/>
            <pc:sldMk cId="1170285962" sldId="4429"/>
            <ac:spMk id="33" creationId="{BA477F6A-E0B4-0D5E-5E78-6C4CF8578B8F}"/>
          </ac:spMkLst>
        </pc:spChg>
        <pc:spChg chg="add mod">
          <ac:chgData name="Gongalla Vamsi Krishna" userId="4843a717-9dfd-4730-9d05-8cea187269f2" providerId="ADAL" clId="{6001D044-E40B-4852-B032-1D61D0A3CDE7}" dt="2023-03-25T23:06:23.387" v="14441" actId="1076"/>
          <ac:spMkLst>
            <pc:docMk/>
            <pc:sldMk cId="1170285962" sldId="4429"/>
            <ac:spMk id="34" creationId="{429D1AC9-634F-1112-867E-97054F2CFB52}"/>
          </ac:spMkLst>
        </pc:spChg>
        <pc:spChg chg="add del mod">
          <ac:chgData name="Gongalla Vamsi Krishna" userId="4843a717-9dfd-4730-9d05-8cea187269f2" providerId="ADAL" clId="{6001D044-E40B-4852-B032-1D61D0A3CDE7}" dt="2023-03-25T23:06:52.133" v="14448" actId="478"/>
          <ac:spMkLst>
            <pc:docMk/>
            <pc:sldMk cId="1170285962" sldId="4429"/>
            <ac:spMk id="35" creationId="{8353A957-53FB-3A95-DC81-799937C77C81}"/>
          </ac:spMkLst>
        </pc:spChg>
        <pc:spChg chg="add mod">
          <ac:chgData name="Gongalla Vamsi Krishna" userId="4843a717-9dfd-4730-9d05-8cea187269f2" providerId="ADAL" clId="{6001D044-E40B-4852-B032-1D61D0A3CDE7}" dt="2023-03-25T23:07:51.797" v="14462" actId="1076"/>
          <ac:spMkLst>
            <pc:docMk/>
            <pc:sldMk cId="1170285962" sldId="4429"/>
            <ac:spMk id="52" creationId="{D841CFE7-169A-A23D-3780-91ED048C8251}"/>
          </ac:spMkLst>
        </pc:spChg>
        <pc:spChg chg="add del mod">
          <ac:chgData name="Gongalla Vamsi Krishna" userId="4843a717-9dfd-4730-9d05-8cea187269f2" providerId="ADAL" clId="{6001D044-E40B-4852-B032-1D61D0A3CDE7}" dt="2023-03-25T23:15:20.067" v="14520" actId="478"/>
          <ac:spMkLst>
            <pc:docMk/>
            <pc:sldMk cId="1170285962" sldId="4429"/>
            <ac:spMk id="70" creationId="{3B69C881-0CDB-4138-C4E2-34C1482E7604}"/>
          </ac:spMkLst>
        </pc:spChg>
        <pc:spChg chg="add mod">
          <ac:chgData name="Gongalla Vamsi Krishna" userId="4843a717-9dfd-4730-9d05-8cea187269f2" providerId="ADAL" clId="{6001D044-E40B-4852-B032-1D61D0A3CDE7}" dt="2023-03-25T23:16:12.747" v="14530" actId="1076"/>
          <ac:spMkLst>
            <pc:docMk/>
            <pc:sldMk cId="1170285962" sldId="4429"/>
            <ac:spMk id="78" creationId="{13037B4B-C2D6-5B97-D3F4-EDBE872C85C5}"/>
          </ac:spMkLst>
        </pc:spChg>
        <pc:spChg chg="add mod">
          <ac:chgData name="Gongalla Vamsi Krishna" userId="4843a717-9dfd-4730-9d05-8cea187269f2" providerId="ADAL" clId="{6001D044-E40B-4852-B032-1D61D0A3CDE7}" dt="2023-03-25T23:17:15.699" v="14584" actId="1076"/>
          <ac:spMkLst>
            <pc:docMk/>
            <pc:sldMk cId="1170285962" sldId="4429"/>
            <ac:spMk id="79" creationId="{3762624E-AC6F-FE13-8062-7EC04CE5C894}"/>
          </ac:spMkLst>
        </pc:spChg>
        <pc:spChg chg="add mod">
          <ac:chgData name="Gongalla Vamsi Krishna" userId="4843a717-9dfd-4730-9d05-8cea187269f2" providerId="ADAL" clId="{6001D044-E40B-4852-B032-1D61D0A3CDE7}" dt="2023-03-25T23:17:18.573" v="14585" actId="1076"/>
          <ac:spMkLst>
            <pc:docMk/>
            <pc:sldMk cId="1170285962" sldId="4429"/>
            <ac:spMk id="80" creationId="{DE5AF43F-683B-892F-750B-B397CE84017E}"/>
          </ac:spMkLst>
        </pc:spChg>
        <pc:picChg chg="add mod">
          <ac:chgData name="Gongalla Vamsi Krishna" userId="4843a717-9dfd-4730-9d05-8cea187269f2" providerId="ADAL" clId="{6001D044-E40B-4852-B032-1D61D0A3CDE7}" dt="2023-03-25T22:49:09.485" v="14133" actId="1076"/>
          <ac:picMkLst>
            <pc:docMk/>
            <pc:sldMk cId="1170285962" sldId="4429"/>
            <ac:picMk id="10" creationId="{953C96CC-D01F-4E97-7896-72D03F29C34E}"/>
          </ac:picMkLst>
        </pc:picChg>
        <pc:picChg chg="add mod">
          <ac:chgData name="Gongalla Vamsi Krishna" userId="4843a717-9dfd-4730-9d05-8cea187269f2" providerId="ADAL" clId="{6001D044-E40B-4852-B032-1D61D0A3CDE7}" dt="2023-03-25T22:49:34.069" v="14141" actId="1076"/>
          <ac:picMkLst>
            <pc:docMk/>
            <pc:sldMk cId="1170285962" sldId="4429"/>
            <ac:picMk id="12" creationId="{6FD0A37A-14B8-1500-FC0A-DBF781409D58}"/>
          </ac:picMkLst>
        </pc:picChg>
        <pc:picChg chg="add mod">
          <ac:chgData name="Gongalla Vamsi Krishna" userId="4843a717-9dfd-4730-9d05-8cea187269f2" providerId="ADAL" clId="{6001D044-E40B-4852-B032-1D61D0A3CDE7}" dt="2023-03-25T22:56:46.667" v="14262" actId="1076"/>
          <ac:picMkLst>
            <pc:docMk/>
            <pc:sldMk cId="1170285962" sldId="4429"/>
            <ac:picMk id="15" creationId="{445791EA-67E8-AEFD-C722-79DB02F9B91B}"/>
          </ac:picMkLst>
        </pc:picChg>
        <pc:picChg chg="add mod">
          <ac:chgData name="Gongalla Vamsi Krishna" userId="4843a717-9dfd-4730-9d05-8cea187269f2" providerId="ADAL" clId="{6001D044-E40B-4852-B032-1D61D0A3CDE7}" dt="2023-03-25T22:55:54.500" v="14243" actId="1076"/>
          <ac:picMkLst>
            <pc:docMk/>
            <pc:sldMk cId="1170285962" sldId="4429"/>
            <ac:picMk id="17" creationId="{B8AD167B-8BCA-3904-CD51-A1B528FB2FC3}"/>
          </ac:picMkLst>
        </pc:picChg>
        <pc:picChg chg="add mod">
          <ac:chgData name="Gongalla Vamsi Krishna" userId="4843a717-9dfd-4730-9d05-8cea187269f2" providerId="ADAL" clId="{6001D044-E40B-4852-B032-1D61D0A3CDE7}" dt="2023-03-25T22:56:31.565" v="14259" actId="1076"/>
          <ac:picMkLst>
            <pc:docMk/>
            <pc:sldMk cId="1170285962" sldId="4429"/>
            <ac:picMk id="19" creationId="{0FDAABD6-BE5C-5096-A792-D881BDB7B22C}"/>
          </ac:picMkLst>
        </pc:picChg>
        <pc:picChg chg="add mod">
          <ac:chgData name="Gongalla Vamsi Krishna" userId="4843a717-9dfd-4730-9d05-8cea187269f2" providerId="ADAL" clId="{6001D044-E40B-4852-B032-1D61D0A3CDE7}" dt="2023-03-25T23:16:08.011" v="14529" actId="1076"/>
          <ac:picMkLst>
            <pc:docMk/>
            <pc:sldMk cId="1170285962" sldId="4429"/>
            <ac:picMk id="21" creationId="{DD384D0A-DDFD-E7DC-67D8-FB89983B2590}"/>
          </ac:picMkLst>
        </pc:picChg>
        <pc:picChg chg="add mod modCrop">
          <ac:chgData name="Gongalla Vamsi Krishna" userId="4843a717-9dfd-4730-9d05-8cea187269f2" providerId="ADAL" clId="{6001D044-E40B-4852-B032-1D61D0A3CDE7}" dt="2023-03-25T22:56:25.540" v="14257" actId="1076"/>
          <ac:picMkLst>
            <pc:docMk/>
            <pc:sldMk cId="1170285962" sldId="4429"/>
            <ac:picMk id="29" creationId="{5F7F4BBF-FC74-133F-2A3D-5F9B11BA882B}"/>
          </ac:picMkLst>
        </pc:picChg>
        <pc:picChg chg="add mod">
          <ac:chgData name="Gongalla Vamsi Krishna" userId="4843a717-9dfd-4730-9d05-8cea187269f2" providerId="ADAL" clId="{6001D044-E40B-4852-B032-1D61D0A3CDE7}" dt="2023-03-25T23:14:29.564" v="14514" actId="1076"/>
          <ac:picMkLst>
            <pc:docMk/>
            <pc:sldMk cId="1170285962" sldId="4429"/>
            <ac:picMk id="69" creationId="{136F88F1-4B97-93A7-9FD4-F080EDAB9215}"/>
          </ac:picMkLst>
        </pc:picChg>
        <pc:cxnChg chg="add mod">
          <ac:chgData name="Gongalla Vamsi Krishna" userId="4843a717-9dfd-4730-9d05-8cea187269f2" providerId="ADAL" clId="{6001D044-E40B-4852-B032-1D61D0A3CDE7}" dt="2023-03-25T23:07:41.867" v="14461" actId="14100"/>
          <ac:cxnSpMkLst>
            <pc:docMk/>
            <pc:sldMk cId="1170285962" sldId="4429"/>
            <ac:cxnSpMk id="37" creationId="{57858611-5C73-D93E-B208-542E2DE3562A}"/>
          </ac:cxnSpMkLst>
        </pc:cxnChg>
        <pc:cxnChg chg="add mod">
          <ac:chgData name="Gongalla Vamsi Krishna" userId="4843a717-9dfd-4730-9d05-8cea187269f2" providerId="ADAL" clId="{6001D044-E40B-4852-B032-1D61D0A3CDE7}" dt="2023-03-25T23:07:51.797" v="14462" actId="1076"/>
          <ac:cxnSpMkLst>
            <pc:docMk/>
            <pc:sldMk cId="1170285962" sldId="4429"/>
            <ac:cxnSpMk id="40" creationId="{229F66FE-9B0C-4CFF-31B5-F559B3AC1A41}"/>
          </ac:cxnSpMkLst>
        </pc:cxnChg>
        <pc:cxnChg chg="add mod">
          <ac:chgData name="Gongalla Vamsi Krishna" userId="4843a717-9dfd-4730-9d05-8cea187269f2" providerId="ADAL" clId="{6001D044-E40B-4852-B032-1D61D0A3CDE7}" dt="2023-03-26T18:58:15.360" v="17064" actId="1076"/>
          <ac:cxnSpMkLst>
            <pc:docMk/>
            <pc:sldMk cId="1170285962" sldId="4429"/>
            <ac:cxnSpMk id="62" creationId="{E76E1D26-EF6F-4B37-2FED-9718B4416B26}"/>
          </ac:cxnSpMkLst>
        </pc:cxnChg>
        <pc:cxnChg chg="add mod">
          <ac:chgData name="Gongalla Vamsi Krishna" userId="4843a717-9dfd-4730-9d05-8cea187269f2" providerId="ADAL" clId="{6001D044-E40B-4852-B032-1D61D0A3CDE7}" dt="2023-03-25T23:08:34.282" v="14469" actId="14100"/>
          <ac:cxnSpMkLst>
            <pc:docMk/>
            <pc:sldMk cId="1170285962" sldId="4429"/>
            <ac:cxnSpMk id="65" creationId="{11CCE319-5ED1-6CB7-D788-78A257884852}"/>
          </ac:cxnSpMkLst>
        </pc:cxnChg>
        <pc:cxnChg chg="add mod">
          <ac:chgData name="Gongalla Vamsi Krishna" userId="4843a717-9dfd-4730-9d05-8cea187269f2" providerId="ADAL" clId="{6001D044-E40B-4852-B032-1D61D0A3CDE7}" dt="2023-03-25T23:14:29.564" v="14514" actId="1076"/>
          <ac:cxnSpMkLst>
            <pc:docMk/>
            <pc:sldMk cId="1170285962" sldId="4429"/>
            <ac:cxnSpMk id="71" creationId="{E4B6FAE7-C309-D8B3-7AF0-E25CB9C0A788}"/>
          </ac:cxnSpMkLst>
        </pc:cxnChg>
      </pc:sldChg>
      <pc:sldChg chg="addSp delSp modSp add mod modAnim modNotesTx">
        <pc:chgData name="Gongalla Vamsi Krishna" userId="4843a717-9dfd-4730-9d05-8cea187269f2" providerId="ADAL" clId="{6001D044-E40B-4852-B032-1D61D0A3CDE7}" dt="2023-03-26T19:57:34.673" v="18066" actId="20577"/>
        <pc:sldMkLst>
          <pc:docMk/>
          <pc:sldMk cId="3149701568" sldId="4430"/>
        </pc:sldMkLst>
        <pc:spChg chg="add mod">
          <ac:chgData name="Gongalla Vamsi Krishna" userId="4843a717-9dfd-4730-9d05-8cea187269f2" providerId="ADAL" clId="{6001D044-E40B-4852-B032-1D61D0A3CDE7}" dt="2023-03-25T23:28:42.254" v="14653" actId="207"/>
          <ac:spMkLst>
            <pc:docMk/>
            <pc:sldMk cId="3149701568" sldId="4430"/>
            <ac:spMk id="2" creationId="{99E50821-2193-7B54-91DE-5D75A0C1B321}"/>
          </ac:spMkLst>
        </pc:spChg>
        <pc:spChg chg="add mod">
          <ac:chgData name="Gongalla Vamsi Krishna" userId="4843a717-9dfd-4730-9d05-8cea187269f2" providerId="ADAL" clId="{6001D044-E40B-4852-B032-1D61D0A3CDE7}" dt="2023-03-25T23:27:53.663" v="14635" actId="1076"/>
          <ac:spMkLst>
            <pc:docMk/>
            <pc:sldMk cId="3149701568" sldId="4430"/>
            <ac:spMk id="3" creationId="{0C1D5407-FFE3-8490-9474-716729F004CE}"/>
          </ac:spMkLst>
        </pc:spChg>
        <pc:spChg chg="add mod">
          <ac:chgData name="Gongalla Vamsi Krishna" userId="4843a717-9dfd-4730-9d05-8cea187269f2" providerId="ADAL" clId="{6001D044-E40B-4852-B032-1D61D0A3CDE7}" dt="2023-03-25T23:28:32.331" v="14651" actId="207"/>
          <ac:spMkLst>
            <pc:docMk/>
            <pc:sldMk cId="3149701568" sldId="4430"/>
            <ac:spMk id="5" creationId="{BD1D9A6A-119F-D21E-B4D7-CECF9B543519}"/>
          </ac:spMkLst>
        </pc:spChg>
        <pc:spChg chg="mod">
          <ac:chgData name="Gongalla Vamsi Krishna" userId="4843a717-9dfd-4730-9d05-8cea187269f2" providerId="ADAL" clId="{6001D044-E40B-4852-B032-1D61D0A3CDE7}" dt="2023-03-26T19:57:34.673" v="18066" actId="20577"/>
          <ac:spMkLst>
            <pc:docMk/>
            <pc:sldMk cId="3149701568" sldId="4430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5T23:51:24.185" v="14672"/>
          <ac:spMkLst>
            <pc:docMk/>
            <pc:sldMk cId="3149701568" sldId="4430"/>
            <ac:spMk id="8" creationId="{E87EEF83-C995-4EF5-F2DB-1049CEAE3399}"/>
          </ac:spMkLst>
        </pc:spChg>
        <pc:spChg chg="add mod">
          <ac:chgData name="Gongalla Vamsi Krishna" userId="4843a717-9dfd-4730-9d05-8cea187269f2" providerId="ADAL" clId="{6001D044-E40B-4852-B032-1D61D0A3CDE7}" dt="2023-03-25T23:58:09.596" v="14756" actId="1076"/>
          <ac:spMkLst>
            <pc:docMk/>
            <pc:sldMk cId="3149701568" sldId="4430"/>
            <ac:spMk id="10" creationId="{4C9E2688-2D26-5C49-72B8-0AC16E44A9FE}"/>
          </ac:spMkLst>
        </pc:spChg>
        <pc:spChg chg="add mod">
          <ac:chgData name="Gongalla Vamsi Krishna" userId="4843a717-9dfd-4730-9d05-8cea187269f2" providerId="ADAL" clId="{6001D044-E40B-4852-B032-1D61D0A3CDE7}" dt="2023-03-25T23:58:12.947" v="14757" actId="1076"/>
          <ac:spMkLst>
            <pc:docMk/>
            <pc:sldMk cId="3149701568" sldId="4430"/>
            <ac:spMk id="12" creationId="{0F10A8BB-487C-7561-F7E3-3EF04C01731A}"/>
          </ac:spMkLst>
        </pc:spChg>
        <pc:spChg chg="add mod">
          <ac:chgData name="Gongalla Vamsi Krishna" userId="4843a717-9dfd-4730-9d05-8cea187269f2" providerId="ADAL" clId="{6001D044-E40B-4852-B032-1D61D0A3CDE7}" dt="2023-03-25T23:57:48.577" v="14752" actId="12"/>
          <ac:spMkLst>
            <pc:docMk/>
            <pc:sldMk cId="3149701568" sldId="4430"/>
            <ac:spMk id="15" creationId="{C4737306-60AF-93D6-3056-28A762285050}"/>
          </ac:spMkLst>
        </pc:spChg>
        <pc:spChg chg="add mod">
          <ac:chgData name="Gongalla Vamsi Krishna" userId="4843a717-9dfd-4730-9d05-8cea187269f2" providerId="ADAL" clId="{6001D044-E40B-4852-B032-1D61D0A3CDE7}" dt="2023-03-25T23:57:56.450" v="14753" actId="12"/>
          <ac:spMkLst>
            <pc:docMk/>
            <pc:sldMk cId="3149701568" sldId="4430"/>
            <ac:spMk id="17" creationId="{8DAAE73A-4C7E-A00A-D428-D9E333EB142A}"/>
          </ac:spMkLst>
        </pc:spChg>
        <pc:cxnChg chg="add del mod">
          <ac:chgData name="Gongalla Vamsi Krishna" userId="4843a717-9dfd-4730-9d05-8cea187269f2" providerId="ADAL" clId="{6001D044-E40B-4852-B032-1D61D0A3CDE7}" dt="2023-03-25T23:56:18.370" v="14741" actId="478"/>
          <ac:cxnSpMkLst>
            <pc:docMk/>
            <pc:sldMk cId="3149701568" sldId="4430"/>
            <ac:cxnSpMk id="19" creationId="{E43D3B02-0D94-29F5-5B42-CCEAB352697D}"/>
          </ac:cxnSpMkLst>
        </pc:cxnChg>
        <pc:cxnChg chg="add mod">
          <ac:chgData name="Gongalla Vamsi Krishna" userId="4843a717-9dfd-4730-9d05-8cea187269f2" providerId="ADAL" clId="{6001D044-E40B-4852-B032-1D61D0A3CDE7}" dt="2023-03-25T23:56:36.858" v="14745" actId="14100"/>
          <ac:cxnSpMkLst>
            <pc:docMk/>
            <pc:sldMk cId="3149701568" sldId="4430"/>
            <ac:cxnSpMk id="21" creationId="{64A00B4B-7D09-06C8-44FA-044B8527C463}"/>
          </ac:cxnSpMkLst>
        </pc:cxnChg>
        <pc:cxnChg chg="add mod">
          <ac:chgData name="Gongalla Vamsi Krishna" userId="4843a717-9dfd-4730-9d05-8cea187269f2" providerId="ADAL" clId="{6001D044-E40B-4852-B032-1D61D0A3CDE7}" dt="2023-03-25T23:56:51.839" v="14749" actId="14100"/>
          <ac:cxnSpMkLst>
            <pc:docMk/>
            <pc:sldMk cId="3149701568" sldId="4430"/>
            <ac:cxnSpMk id="25" creationId="{794AA153-C93F-2CFC-3714-615B86ABE76F}"/>
          </ac:cxnSpMkLst>
        </pc:cxnChg>
      </pc:sldChg>
      <pc:sldChg chg="addSp modSp add mod ord">
        <pc:chgData name="Gongalla Vamsi Krishna" userId="4843a717-9dfd-4730-9d05-8cea187269f2" providerId="ADAL" clId="{6001D044-E40B-4852-B032-1D61D0A3CDE7}" dt="2023-03-27T06:29:46.600" v="19579" actId="1076"/>
        <pc:sldMkLst>
          <pc:docMk/>
          <pc:sldMk cId="4205489072" sldId="4431"/>
        </pc:sldMkLst>
        <pc:spChg chg="mod">
          <ac:chgData name="Gongalla Vamsi Krishna" userId="4843a717-9dfd-4730-9d05-8cea187269f2" providerId="ADAL" clId="{6001D044-E40B-4852-B032-1D61D0A3CDE7}" dt="2023-03-26T00:05:04.429" v="14769" actId="20577"/>
          <ac:spMkLst>
            <pc:docMk/>
            <pc:sldMk cId="4205489072" sldId="4431"/>
            <ac:spMk id="6" creationId="{5345DB5B-947F-DBD5-B6EF-7EB6C337A31F}"/>
          </ac:spMkLst>
        </pc:spChg>
        <pc:picChg chg="add mod">
          <ac:chgData name="Gongalla Vamsi Krishna" userId="4843a717-9dfd-4730-9d05-8cea187269f2" providerId="ADAL" clId="{6001D044-E40B-4852-B032-1D61D0A3CDE7}" dt="2023-03-27T06:29:46.600" v="19579" actId="1076"/>
          <ac:picMkLst>
            <pc:docMk/>
            <pc:sldMk cId="4205489072" sldId="4431"/>
            <ac:picMk id="2" creationId="{571BCEFA-0DA5-C950-B887-9C5FA1ED11ED}"/>
          </ac:picMkLst>
        </pc:picChg>
      </pc:sldChg>
      <pc:sldChg chg="addSp modSp add mod ord modShow">
        <pc:chgData name="Gongalla Vamsi Krishna" userId="4843a717-9dfd-4730-9d05-8cea187269f2" providerId="ADAL" clId="{6001D044-E40B-4852-B032-1D61D0A3CDE7}" dt="2023-03-26T20:23:07.217" v="19100" actId="729"/>
        <pc:sldMkLst>
          <pc:docMk/>
          <pc:sldMk cId="2307866598" sldId="4432"/>
        </pc:sldMkLst>
        <pc:spChg chg="mod">
          <ac:chgData name="Gongalla Vamsi Krishna" userId="4843a717-9dfd-4730-9d05-8cea187269f2" providerId="ADAL" clId="{6001D044-E40B-4852-B032-1D61D0A3CDE7}" dt="2023-03-26T20:03:23.534" v="18178" actId="20577"/>
          <ac:spMkLst>
            <pc:docMk/>
            <pc:sldMk cId="2307866598" sldId="4432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6T00:09:53.970" v="14802" actId="1076"/>
          <ac:spMkLst>
            <pc:docMk/>
            <pc:sldMk cId="2307866598" sldId="4432"/>
            <ac:spMk id="8" creationId="{9E6EC130-B68E-DE92-31BE-4D6E75C5D2DE}"/>
          </ac:spMkLst>
        </pc:spChg>
        <pc:spChg chg="add mod">
          <ac:chgData name="Gongalla Vamsi Krishna" userId="4843a717-9dfd-4730-9d05-8cea187269f2" providerId="ADAL" clId="{6001D044-E40B-4852-B032-1D61D0A3CDE7}" dt="2023-03-26T10:34:00.341" v="14824" actId="20577"/>
          <ac:spMkLst>
            <pc:docMk/>
            <pc:sldMk cId="2307866598" sldId="4432"/>
            <ac:spMk id="10" creationId="{030BC86C-9353-4093-E25A-CB5239EF8E20}"/>
          </ac:spMkLst>
        </pc:spChg>
        <pc:cxnChg chg="add mod">
          <ac:chgData name="Gongalla Vamsi Krishna" userId="4843a717-9dfd-4730-9d05-8cea187269f2" providerId="ADAL" clId="{6001D044-E40B-4852-B032-1D61D0A3CDE7}" dt="2023-03-26T00:07:44.598" v="14775" actId="14100"/>
          <ac:cxnSpMkLst>
            <pc:docMk/>
            <pc:sldMk cId="2307866598" sldId="4432"/>
            <ac:cxnSpMk id="3" creationId="{7488C32B-E6E4-E0B3-91EC-ACC5578B784C}"/>
          </ac:cxnSpMkLst>
        </pc:cxnChg>
      </pc:sldChg>
      <pc:sldChg chg="addSp delSp modSp add mod modAnim">
        <pc:chgData name="Gongalla Vamsi Krishna" userId="4843a717-9dfd-4730-9d05-8cea187269f2" providerId="ADAL" clId="{6001D044-E40B-4852-B032-1D61D0A3CDE7}" dt="2023-03-26T19:58:37.757" v="18077"/>
        <pc:sldMkLst>
          <pc:docMk/>
          <pc:sldMk cId="147816471" sldId="4433"/>
        </pc:sldMkLst>
        <pc:spChg chg="add mod">
          <ac:chgData name="Gongalla Vamsi Krishna" userId="4843a717-9dfd-4730-9d05-8cea187269f2" providerId="ADAL" clId="{6001D044-E40B-4852-B032-1D61D0A3CDE7}" dt="2023-03-26T11:45:52.781" v="15007" actId="1076"/>
          <ac:spMkLst>
            <pc:docMk/>
            <pc:sldMk cId="147816471" sldId="4433"/>
            <ac:spMk id="2" creationId="{F1A8D9D8-FBA6-879F-5086-018B5A02A8B7}"/>
          </ac:spMkLst>
        </pc:spChg>
        <pc:spChg chg="add mod">
          <ac:chgData name="Gongalla Vamsi Krishna" userId="4843a717-9dfd-4730-9d05-8cea187269f2" providerId="ADAL" clId="{6001D044-E40B-4852-B032-1D61D0A3CDE7}" dt="2023-03-26T11:46:46.278" v="15012" actId="1076"/>
          <ac:spMkLst>
            <pc:docMk/>
            <pc:sldMk cId="147816471" sldId="4433"/>
            <ac:spMk id="3" creationId="{07077C0F-9E77-A17C-70C8-E792F56CF8BB}"/>
          </ac:spMkLst>
        </pc:spChg>
        <pc:spChg chg="mod">
          <ac:chgData name="Gongalla Vamsi Krishna" userId="4843a717-9dfd-4730-9d05-8cea187269f2" providerId="ADAL" clId="{6001D044-E40B-4852-B032-1D61D0A3CDE7}" dt="2023-03-26T19:57:24.791" v="18056" actId="20577"/>
          <ac:spMkLst>
            <pc:docMk/>
            <pc:sldMk cId="147816471" sldId="4433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6T10:55:56.116" v="14940"/>
          <ac:spMkLst>
            <pc:docMk/>
            <pc:sldMk cId="147816471" sldId="4433"/>
            <ac:spMk id="7" creationId="{5C349454-E26A-C9BA-5512-5731ED4283B1}"/>
          </ac:spMkLst>
        </pc:spChg>
        <pc:spChg chg="add mod">
          <ac:chgData name="Gongalla Vamsi Krishna" userId="4843a717-9dfd-4730-9d05-8cea187269f2" providerId="ADAL" clId="{6001D044-E40B-4852-B032-1D61D0A3CDE7}" dt="2023-03-26T19:58:04.032" v="18069" actId="207"/>
          <ac:spMkLst>
            <pc:docMk/>
            <pc:sldMk cId="147816471" sldId="4433"/>
            <ac:spMk id="9" creationId="{7FBE7F42-9824-BD93-5913-B7C1ECF8B937}"/>
          </ac:spMkLst>
        </pc:spChg>
        <pc:spChg chg="add mod">
          <ac:chgData name="Gongalla Vamsi Krishna" userId="4843a717-9dfd-4730-9d05-8cea187269f2" providerId="ADAL" clId="{6001D044-E40B-4852-B032-1D61D0A3CDE7}" dt="2023-03-26T19:58:01.135" v="18068" actId="207"/>
          <ac:spMkLst>
            <pc:docMk/>
            <pc:sldMk cId="147816471" sldId="4433"/>
            <ac:spMk id="11" creationId="{6F37996C-0DD1-1280-24A4-BF60BF262929}"/>
          </ac:spMkLst>
        </pc:spChg>
        <pc:spChg chg="add mod">
          <ac:chgData name="Gongalla Vamsi Krishna" userId="4843a717-9dfd-4730-9d05-8cea187269f2" providerId="ADAL" clId="{6001D044-E40B-4852-B032-1D61D0A3CDE7}" dt="2023-03-26T18:51:44.336" v="17020" actId="1076"/>
          <ac:spMkLst>
            <pc:docMk/>
            <pc:sldMk cId="147816471" sldId="4433"/>
            <ac:spMk id="12" creationId="{0CC5C2F4-E048-AD46-ABEA-AA35BEAED9D0}"/>
          </ac:spMkLst>
        </pc:spChg>
        <pc:spChg chg="mod ord">
          <ac:chgData name="Gongalla Vamsi Krishna" userId="4843a717-9dfd-4730-9d05-8cea187269f2" providerId="ADAL" clId="{6001D044-E40B-4852-B032-1D61D0A3CDE7}" dt="2023-03-26T19:58:29.225" v="18074" actId="167"/>
          <ac:spMkLst>
            <pc:docMk/>
            <pc:sldMk cId="147816471" sldId="4433"/>
            <ac:spMk id="13" creationId="{CF712FAC-3763-BEEC-3D39-E930F0C3C67B}"/>
          </ac:spMkLst>
        </pc:spChg>
        <pc:spChg chg="add mod">
          <ac:chgData name="Gongalla Vamsi Krishna" userId="4843a717-9dfd-4730-9d05-8cea187269f2" providerId="ADAL" clId="{6001D044-E40B-4852-B032-1D61D0A3CDE7}" dt="2023-03-26T11:59:30.662" v="15092" actId="1076"/>
          <ac:spMkLst>
            <pc:docMk/>
            <pc:sldMk cId="147816471" sldId="4433"/>
            <ac:spMk id="19" creationId="{D1429521-B006-E74A-145F-403C7847C935}"/>
          </ac:spMkLst>
        </pc:spChg>
        <pc:picChg chg="add mod">
          <ac:chgData name="Gongalla Vamsi Krishna" userId="4843a717-9dfd-4730-9d05-8cea187269f2" providerId="ADAL" clId="{6001D044-E40B-4852-B032-1D61D0A3CDE7}" dt="2023-03-26T11:46:39.645" v="15011" actId="1076"/>
          <ac:picMkLst>
            <pc:docMk/>
            <pc:sldMk cId="147816471" sldId="4433"/>
            <ac:picMk id="15" creationId="{C474E381-6153-F6AA-F0D4-1FC882738F7E}"/>
          </ac:picMkLst>
        </pc:picChg>
        <pc:picChg chg="add mod ord">
          <ac:chgData name="Gongalla Vamsi Krishna" userId="4843a717-9dfd-4730-9d05-8cea187269f2" providerId="ADAL" clId="{6001D044-E40B-4852-B032-1D61D0A3CDE7}" dt="2023-03-26T11:51:41.494" v="15021" actId="167"/>
          <ac:picMkLst>
            <pc:docMk/>
            <pc:sldMk cId="147816471" sldId="4433"/>
            <ac:picMk id="17" creationId="{A389FD18-66C2-0371-25E8-833F4D0CC151}"/>
          </ac:picMkLst>
        </pc:picChg>
      </pc:sldChg>
      <pc:sldChg chg="addSp delSp modSp add mod ord addAnim delAnim modAnim">
        <pc:chgData name="Gongalla Vamsi Krishna" userId="4843a717-9dfd-4730-9d05-8cea187269f2" providerId="ADAL" clId="{6001D044-E40B-4852-B032-1D61D0A3CDE7}" dt="2023-03-26T20:26:52.996" v="19108" actId="21"/>
        <pc:sldMkLst>
          <pc:docMk/>
          <pc:sldMk cId="3817115190" sldId="4434"/>
        </pc:sldMkLst>
        <pc:spChg chg="add del mod">
          <ac:chgData name="Gongalla Vamsi Krishna" userId="4843a717-9dfd-4730-9d05-8cea187269f2" providerId="ADAL" clId="{6001D044-E40B-4852-B032-1D61D0A3CDE7}" dt="2023-03-26T11:57:47.189" v="15047"/>
          <ac:spMkLst>
            <pc:docMk/>
            <pc:sldMk cId="3817115190" sldId="4434"/>
            <ac:spMk id="3" creationId="{9C4C7773-1EA9-2F13-789D-53A89EC2241A}"/>
          </ac:spMkLst>
        </pc:spChg>
        <pc:spChg chg="add del mod">
          <ac:chgData name="Gongalla Vamsi Krishna" userId="4843a717-9dfd-4730-9d05-8cea187269f2" providerId="ADAL" clId="{6001D044-E40B-4852-B032-1D61D0A3CDE7}" dt="2023-03-26T19:59:27.352" v="18094" actId="478"/>
          <ac:spMkLst>
            <pc:docMk/>
            <pc:sldMk cId="3817115190" sldId="4434"/>
            <ac:spMk id="5" creationId="{E8FDE5B0-C0E5-DBDD-CA42-F4FFEC6EC64D}"/>
          </ac:spMkLst>
        </pc:spChg>
        <pc:spChg chg="mod">
          <ac:chgData name="Gongalla Vamsi Krishna" userId="4843a717-9dfd-4730-9d05-8cea187269f2" providerId="ADAL" clId="{6001D044-E40B-4852-B032-1D61D0A3CDE7}" dt="2023-03-26T19:59:22.425" v="18093" actId="20577"/>
          <ac:spMkLst>
            <pc:docMk/>
            <pc:sldMk cId="3817115190" sldId="4434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6T12:13:21.878" v="15229" actId="478"/>
          <ac:spMkLst>
            <pc:docMk/>
            <pc:sldMk cId="3817115190" sldId="4434"/>
            <ac:spMk id="7" creationId="{13A0A9E1-BF58-26FE-39E8-D0E3FF28756D}"/>
          </ac:spMkLst>
        </pc:spChg>
        <pc:spChg chg="add mod">
          <ac:chgData name="Gongalla Vamsi Krishna" userId="4843a717-9dfd-4730-9d05-8cea187269f2" providerId="ADAL" clId="{6001D044-E40B-4852-B032-1D61D0A3CDE7}" dt="2023-03-26T13:53:44.137" v="16242" actId="1076"/>
          <ac:spMkLst>
            <pc:docMk/>
            <pc:sldMk cId="3817115190" sldId="4434"/>
            <ac:spMk id="8" creationId="{C701617B-853C-8E07-112B-241FDA599694}"/>
          </ac:spMkLst>
        </pc:spChg>
        <pc:spChg chg="add mod">
          <ac:chgData name="Gongalla Vamsi Krishna" userId="4843a717-9dfd-4730-9d05-8cea187269f2" providerId="ADAL" clId="{6001D044-E40B-4852-B032-1D61D0A3CDE7}" dt="2023-03-26T13:53:44.137" v="16242" actId="1076"/>
          <ac:spMkLst>
            <pc:docMk/>
            <pc:sldMk cId="3817115190" sldId="4434"/>
            <ac:spMk id="9" creationId="{73DEF0CB-F9B0-5980-6042-34313788D6F2}"/>
          </ac:spMkLst>
        </pc:spChg>
        <pc:spChg chg="add mod">
          <ac:chgData name="Gongalla Vamsi Krishna" userId="4843a717-9dfd-4730-9d05-8cea187269f2" providerId="ADAL" clId="{6001D044-E40B-4852-B032-1D61D0A3CDE7}" dt="2023-03-26T14:00:27.521" v="16304" actId="20577"/>
          <ac:spMkLst>
            <pc:docMk/>
            <pc:sldMk cId="3817115190" sldId="4434"/>
            <ac:spMk id="11" creationId="{CD068640-21AA-0415-3128-57C8E46BF76A}"/>
          </ac:spMkLst>
        </pc:spChg>
        <pc:spChg chg="add mod">
          <ac:chgData name="Gongalla Vamsi Krishna" userId="4843a717-9dfd-4730-9d05-8cea187269f2" providerId="ADAL" clId="{6001D044-E40B-4852-B032-1D61D0A3CDE7}" dt="2023-03-26T14:00:24.737" v="16303" actId="20577"/>
          <ac:spMkLst>
            <pc:docMk/>
            <pc:sldMk cId="3817115190" sldId="4434"/>
            <ac:spMk id="12" creationId="{57A3F4A4-A446-9973-75A3-BC7DAC8DD2E9}"/>
          </ac:spMkLst>
        </pc:spChg>
        <pc:spChg chg="ord">
          <ac:chgData name="Gongalla Vamsi Krishna" userId="4843a717-9dfd-4730-9d05-8cea187269f2" providerId="ADAL" clId="{6001D044-E40B-4852-B032-1D61D0A3CDE7}" dt="2023-03-26T12:15:30.877" v="15271" actId="167"/>
          <ac:spMkLst>
            <pc:docMk/>
            <pc:sldMk cId="3817115190" sldId="4434"/>
            <ac:spMk id="13" creationId="{CF712FAC-3763-BEEC-3D39-E930F0C3C67B}"/>
          </ac:spMkLst>
        </pc:spChg>
        <pc:spChg chg="add del mod">
          <ac:chgData name="Gongalla Vamsi Krishna" userId="4843a717-9dfd-4730-9d05-8cea187269f2" providerId="ADAL" clId="{6001D044-E40B-4852-B032-1D61D0A3CDE7}" dt="2023-03-26T20:00:44.743" v="18108" actId="478"/>
          <ac:spMkLst>
            <pc:docMk/>
            <pc:sldMk cId="3817115190" sldId="4434"/>
            <ac:spMk id="14" creationId="{65FD7B17-F1F1-1A9B-7611-A477AC832176}"/>
          </ac:spMkLst>
        </pc:spChg>
        <pc:spChg chg="add mod">
          <ac:chgData name="Gongalla Vamsi Krishna" userId="4843a717-9dfd-4730-9d05-8cea187269f2" providerId="ADAL" clId="{6001D044-E40B-4852-B032-1D61D0A3CDE7}" dt="2023-03-26T14:00:22.769" v="16302" actId="20577"/>
          <ac:spMkLst>
            <pc:docMk/>
            <pc:sldMk cId="3817115190" sldId="4434"/>
            <ac:spMk id="15" creationId="{D9C0BDB1-A3A6-BB30-A26A-0BACF079418E}"/>
          </ac:spMkLst>
        </pc:spChg>
        <pc:spChg chg="add mod">
          <ac:chgData name="Gongalla Vamsi Krishna" userId="4843a717-9dfd-4730-9d05-8cea187269f2" providerId="ADAL" clId="{6001D044-E40B-4852-B032-1D61D0A3CDE7}" dt="2023-03-26T14:00:19.978" v="16301" actId="20577"/>
          <ac:spMkLst>
            <pc:docMk/>
            <pc:sldMk cId="3817115190" sldId="4434"/>
            <ac:spMk id="16" creationId="{1725FF46-7AB7-EFFA-699F-9D4662C42079}"/>
          </ac:spMkLst>
        </pc:spChg>
        <pc:spChg chg="add mod">
          <ac:chgData name="Gongalla Vamsi Krishna" userId="4843a717-9dfd-4730-9d05-8cea187269f2" providerId="ADAL" clId="{6001D044-E40B-4852-B032-1D61D0A3CDE7}" dt="2023-03-26T13:53:44.137" v="16242" actId="1076"/>
          <ac:spMkLst>
            <pc:docMk/>
            <pc:sldMk cId="3817115190" sldId="4434"/>
            <ac:spMk id="17" creationId="{52D54BB1-2A2C-5904-4DB9-10FB57A81C74}"/>
          </ac:spMkLst>
        </pc:spChg>
        <pc:spChg chg="add del mod">
          <ac:chgData name="Gongalla Vamsi Krishna" userId="4843a717-9dfd-4730-9d05-8cea187269f2" providerId="ADAL" clId="{6001D044-E40B-4852-B032-1D61D0A3CDE7}" dt="2023-03-26T12:14:52.750" v="15261" actId="478"/>
          <ac:spMkLst>
            <pc:docMk/>
            <pc:sldMk cId="3817115190" sldId="4434"/>
            <ac:spMk id="18" creationId="{854DE58F-ADD7-B2B7-0E10-6D5EED865910}"/>
          </ac:spMkLst>
        </pc:spChg>
        <pc:spChg chg="add mod">
          <ac:chgData name="Gongalla Vamsi Krishna" userId="4843a717-9dfd-4730-9d05-8cea187269f2" providerId="ADAL" clId="{6001D044-E40B-4852-B032-1D61D0A3CDE7}" dt="2023-03-26T13:53:44.137" v="16242" actId="1076"/>
          <ac:spMkLst>
            <pc:docMk/>
            <pc:sldMk cId="3817115190" sldId="4434"/>
            <ac:spMk id="22" creationId="{4DB4AD25-6D86-9324-085F-D849D3EAB9E4}"/>
          </ac:spMkLst>
        </pc:spChg>
        <pc:spChg chg="add mod">
          <ac:chgData name="Gongalla Vamsi Krishna" userId="4843a717-9dfd-4730-9d05-8cea187269f2" providerId="ADAL" clId="{6001D044-E40B-4852-B032-1D61D0A3CDE7}" dt="2023-03-26T13:54:40.225" v="16284" actId="1076"/>
          <ac:spMkLst>
            <pc:docMk/>
            <pc:sldMk cId="3817115190" sldId="4434"/>
            <ac:spMk id="23" creationId="{C626593A-EEF3-87F9-6CEC-A37C120A5E04}"/>
          </ac:spMkLst>
        </pc:spChg>
        <pc:spChg chg="add mod">
          <ac:chgData name="Gongalla Vamsi Krishna" userId="4843a717-9dfd-4730-9d05-8cea187269f2" providerId="ADAL" clId="{6001D044-E40B-4852-B032-1D61D0A3CDE7}" dt="2023-03-26T13:56:23.187" v="16294" actId="1076"/>
          <ac:spMkLst>
            <pc:docMk/>
            <pc:sldMk cId="3817115190" sldId="4434"/>
            <ac:spMk id="28" creationId="{7468BF14-66A5-349F-F9B5-6ACD187ADCE0}"/>
          </ac:spMkLst>
        </pc:spChg>
        <pc:spChg chg="add mod">
          <ac:chgData name="Gongalla Vamsi Krishna" userId="4843a717-9dfd-4730-9d05-8cea187269f2" providerId="ADAL" clId="{6001D044-E40B-4852-B032-1D61D0A3CDE7}" dt="2023-03-26T13:56:51.104" v="16300" actId="1076"/>
          <ac:spMkLst>
            <pc:docMk/>
            <pc:sldMk cId="3817115190" sldId="4434"/>
            <ac:spMk id="30" creationId="{FC813AC3-2D14-AFB7-A3A2-D9B6C5A532F0}"/>
          </ac:spMkLst>
        </pc:spChg>
        <pc:picChg chg="add mod">
          <ac:chgData name="Gongalla Vamsi Krishna" userId="4843a717-9dfd-4730-9d05-8cea187269f2" providerId="ADAL" clId="{6001D044-E40B-4852-B032-1D61D0A3CDE7}" dt="2023-03-26T13:54:54.409" v="16288" actId="1076"/>
          <ac:picMkLst>
            <pc:docMk/>
            <pc:sldMk cId="3817115190" sldId="4434"/>
            <ac:picMk id="2" creationId="{E62C1289-16CA-460C-80C7-C2FB52C4C5F6}"/>
          </ac:picMkLst>
        </pc:picChg>
        <pc:picChg chg="add del mod">
          <ac:chgData name="Gongalla Vamsi Krishna" userId="4843a717-9dfd-4730-9d05-8cea187269f2" providerId="ADAL" clId="{6001D044-E40B-4852-B032-1D61D0A3CDE7}" dt="2023-03-26T20:26:52.996" v="19108" actId="21"/>
          <ac:picMkLst>
            <pc:docMk/>
            <pc:sldMk cId="3817115190" sldId="4434"/>
            <ac:picMk id="31" creationId="{F6786095-2921-871E-DABC-ED54D083FCC0}"/>
          </ac:picMkLst>
        </pc:picChg>
        <pc:cxnChg chg="add mod">
          <ac:chgData name="Gongalla Vamsi Krishna" userId="4843a717-9dfd-4730-9d05-8cea187269f2" providerId="ADAL" clId="{6001D044-E40B-4852-B032-1D61D0A3CDE7}" dt="2023-03-26T13:53:44.137" v="16242" actId="1076"/>
          <ac:cxnSpMkLst>
            <pc:docMk/>
            <pc:sldMk cId="3817115190" sldId="4434"/>
            <ac:cxnSpMk id="10" creationId="{D787BCCC-7727-70D4-A2FF-E7883F36D387}"/>
          </ac:cxnSpMkLst>
        </pc:cxnChg>
        <pc:cxnChg chg="add mod">
          <ac:chgData name="Gongalla Vamsi Krishna" userId="4843a717-9dfd-4730-9d05-8cea187269f2" providerId="ADAL" clId="{6001D044-E40B-4852-B032-1D61D0A3CDE7}" dt="2023-03-26T13:54:49.697" v="16287" actId="692"/>
          <ac:cxnSpMkLst>
            <pc:docMk/>
            <pc:sldMk cId="3817115190" sldId="4434"/>
            <ac:cxnSpMk id="25" creationId="{73AC9E63-CD65-6329-841E-E9F64A289A2A}"/>
          </ac:cxnSpMkLst>
        </pc:cxnChg>
      </pc:sldChg>
      <pc:sldChg chg="addSp delSp modSp add mod modNotesTx">
        <pc:chgData name="Gongalla Vamsi Krishna" userId="4843a717-9dfd-4730-9d05-8cea187269f2" providerId="ADAL" clId="{6001D044-E40B-4852-B032-1D61D0A3CDE7}" dt="2023-03-26T18:50:54.216" v="17019" actId="1076"/>
        <pc:sldMkLst>
          <pc:docMk/>
          <pc:sldMk cId="965660833" sldId="4435"/>
        </pc:sldMkLst>
        <pc:spChg chg="add mod">
          <ac:chgData name="Gongalla Vamsi Krishna" userId="4843a717-9dfd-4730-9d05-8cea187269f2" providerId="ADAL" clId="{6001D044-E40B-4852-B032-1D61D0A3CDE7}" dt="2023-03-26T13:48:20.015" v="16217" actId="20577"/>
          <ac:spMkLst>
            <pc:docMk/>
            <pc:sldMk cId="965660833" sldId="4435"/>
            <ac:spMk id="2" creationId="{A09EAD6C-BC3F-D6F8-2C4C-CF4144EB2892}"/>
          </ac:spMkLst>
        </pc:spChg>
        <pc:spChg chg="add del mod">
          <ac:chgData name="Gongalla Vamsi Krishna" userId="4843a717-9dfd-4730-9d05-8cea187269f2" providerId="ADAL" clId="{6001D044-E40B-4852-B032-1D61D0A3CDE7}" dt="2023-03-26T12:55:17.640" v="15805"/>
          <ac:spMkLst>
            <pc:docMk/>
            <pc:sldMk cId="965660833" sldId="4435"/>
            <ac:spMk id="5" creationId="{123CD7AE-90A2-737C-D31F-A9797C7120C2}"/>
          </ac:spMkLst>
        </pc:spChg>
        <pc:spChg chg="mod">
          <ac:chgData name="Gongalla Vamsi Krishna" userId="4843a717-9dfd-4730-9d05-8cea187269f2" providerId="ADAL" clId="{6001D044-E40B-4852-B032-1D61D0A3CDE7}" dt="2023-03-26T13:38:50.209" v="16091" actId="20577"/>
          <ac:spMkLst>
            <pc:docMk/>
            <pc:sldMk cId="965660833" sldId="4435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6T12:55:17.641" v="15807"/>
          <ac:spMkLst>
            <pc:docMk/>
            <pc:sldMk cId="965660833" sldId="4435"/>
            <ac:spMk id="8" creationId="{05414D7C-E0D0-FE66-2D08-5713F4C519F5}"/>
          </ac:spMkLst>
        </pc:spChg>
        <pc:spChg chg="add del mod">
          <ac:chgData name="Gongalla Vamsi Krishna" userId="4843a717-9dfd-4730-9d05-8cea187269f2" providerId="ADAL" clId="{6001D044-E40B-4852-B032-1D61D0A3CDE7}" dt="2023-03-26T12:55:17.642" v="15811"/>
          <ac:spMkLst>
            <pc:docMk/>
            <pc:sldMk cId="965660833" sldId="4435"/>
            <ac:spMk id="10" creationId="{09F8CB8A-3A21-4604-D905-FCE8AAADE0FB}"/>
          </ac:spMkLst>
        </pc:spChg>
        <pc:spChg chg="add del mod">
          <ac:chgData name="Gongalla Vamsi Krishna" userId="4843a717-9dfd-4730-9d05-8cea187269f2" providerId="ADAL" clId="{6001D044-E40B-4852-B032-1D61D0A3CDE7}" dt="2023-03-26T12:55:17.643" v="15813"/>
          <ac:spMkLst>
            <pc:docMk/>
            <pc:sldMk cId="965660833" sldId="4435"/>
            <ac:spMk id="12" creationId="{DE6782A9-FD6B-E57C-E95D-0AA05078A3AD}"/>
          </ac:spMkLst>
        </pc:spChg>
        <pc:spChg chg="mod">
          <ac:chgData name="Gongalla Vamsi Krishna" userId="4843a717-9dfd-4730-9d05-8cea187269f2" providerId="ADAL" clId="{6001D044-E40B-4852-B032-1D61D0A3CDE7}" dt="2023-03-26T12:54:42.197" v="15789" actId="1076"/>
          <ac:spMkLst>
            <pc:docMk/>
            <pc:sldMk cId="965660833" sldId="4435"/>
            <ac:spMk id="13" creationId="{CF712FAC-3763-BEEC-3D39-E930F0C3C67B}"/>
          </ac:spMkLst>
        </pc:spChg>
        <pc:spChg chg="add del mod">
          <ac:chgData name="Gongalla Vamsi Krishna" userId="4843a717-9dfd-4730-9d05-8cea187269f2" providerId="ADAL" clId="{6001D044-E40B-4852-B032-1D61D0A3CDE7}" dt="2023-03-26T12:55:17.641" v="15809"/>
          <ac:spMkLst>
            <pc:docMk/>
            <pc:sldMk cId="965660833" sldId="4435"/>
            <ac:spMk id="15" creationId="{75BAA700-6392-FEFF-7616-E6D13E93B021}"/>
          </ac:spMkLst>
        </pc:spChg>
        <pc:spChg chg="mod">
          <ac:chgData name="Gongalla Vamsi Krishna" userId="4843a717-9dfd-4730-9d05-8cea187269f2" providerId="ADAL" clId="{6001D044-E40B-4852-B032-1D61D0A3CDE7}" dt="2023-03-26T13:05:54.295" v="15884" actId="207"/>
          <ac:spMkLst>
            <pc:docMk/>
            <pc:sldMk cId="965660833" sldId="4435"/>
            <ac:spMk id="23" creationId="{EC1F565B-84DE-3D7A-BC1D-D6B81F77C247}"/>
          </ac:spMkLst>
        </pc:spChg>
        <pc:spChg chg="mod">
          <ac:chgData name="Gongalla Vamsi Krishna" userId="4843a717-9dfd-4730-9d05-8cea187269f2" providerId="ADAL" clId="{6001D044-E40B-4852-B032-1D61D0A3CDE7}" dt="2023-03-26T13:05:56.562" v="15885" actId="207"/>
          <ac:spMkLst>
            <pc:docMk/>
            <pc:sldMk cId="965660833" sldId="4435"/>
            <ac:spMk id="24" creationId="{F64F40F5-107F-9A5B-D247-EE2F34B3D655}"/>
          </ac:spMkLst>
        </pc:spChg>
        <pc:spChg chg="mod">
          <ac:chgData name="Gongalla Vamsi Krishna" userId="4843a717-9dfd-4730-9d05-8cea187269f2" providerId="ADAL" clId="{6001D044-E40B-4852-B032-1D61D0A3CDE7}" dt="2023-03-26T13:05:58.899" v="15886" actId="207"/>
          <ac:spMkLst>
            <pc:docMk/>
            <pc:sldMk cId="965660833" sldId="4435"/>
            <ac:spMk id="25" creationId="{1811B439-9B45-1C89-7768-B6A88993528E}"/>
          </ac:spMkLst>
        </pc:spChg>
        <pc:spChg chg="mod">
          <ac:chgData name="Gongalla Vamsi Krishna" userId="4843a717-9dfd-4730-9d05-8cea187269f2" providerId="ADAL" clId="{6001D044-E40B-4852-B032-1D61D0A3CDE7}" dt="2023-03-26T13:06:03.645" v="15888" actId="20577"/>
          <ac:spMkLst>
            <pc:docMk/>
            <pc:sldMk cId="965660833" sldId="4435"/>
            <ac:spMk id="26" creationId="{856154C4-D4F8-6E2C-35AD-9CBD9860A17A}"/>
          </ac:spMkLst>
        </pc:spChg>
        <pc:spChg chg="mod">
          <ac:chgData name="Gongalla Vamsi Krishna" userId="4843a717-9dfd-4730-9d05-8cea187269f2" providerId="ADAL" clId="{6001D044-E40B-4852-B032-1D61D0A3CDE7}" dt="2023-03-26T13:06:10.375" v="15890" actId="20577"/>
          <ac:spMkLst>
            <pc:docMk/>
            <pc:sldMk cId="965660833" sldId="4435"/>
            <ac:spMk id="27" creationId="{B125C03E-3660-4822-2739-2C1CECDC0047}"/>
          </ac:spMkLst>
        </pc:spChg>
        <pc:spChg chg="mod">
          <ac:chgData name="Gongalla Vamsi Krishna" userId="4843a717-9dfd-4730-9d05-8cea187269f2" providerId="ADAL" clId="{6001D044-E40B-4852-B032-1D61D0A3CDE7}" dt="2023-03-26T12:55:56.116" v="15815" actId="21"/>
          <ac:spMkLst>
            <pc:docMk/>
            <pc:sldMk cId="965660833" sldId="4435"/>
            <ac:spMk id="28" creationId="{3AF31D49-F5E7-02C9-A974-6374C15B15C5}"/>
          </ac:spMkLst>
        </pc:spChg>
        <pc:spChg chg="mod">
          <ac:chgData name="Gongalla Vamsi Krishna" userId="4843a717-9dfd-4730-9d05-8cea187269f2" providerId="ADAL" clId="{6001D044-E40B-4852-B032-1D61D0A3CDE7}" dt="2023-03-26T13:06:22.011" v="15894" actId="207"/>
          <ac:spMkLst>
            <pc:docMk/>
            <pc:sldMk cId="965660833" sldId="4435"/>
            <ac:spMk id="29" creationId="{80C3101E-122D-83E7-BFDA-D47EDD88BC81}"/>
          </ac:spMkLst>
        </pc:spChg>
        <pc:spChg chg="mod">
          <ac:chgData name="Gongalla Vamsi Krishna" userId="4843a717-9dfd-4730-9d05-8cea187269f2" providerId="ADAL" clId="{6001D044-E40B-4852-B032-1D61D0A3CDE7}" dt="2023-03-26T13:06:16.087" v="15892" actId="207"/>
          <ac:spMkLst>
            <pc:docMk/>
            <pc:sldMk cId="965660833" sldId="4435"/>
            <ac:spMk id="30" creationId="{58C3A286-0466-0987-EB64-591FE5D04964}"/>
          </ac:spMkLst>
        </pc:spChg>
        <pc:spChg chg="mod">
          <ac:chgData name="Gongalla Vamsi Krishna" userId="4843a717-9dfd-4730-9d05-8cea187269f2" providerId="ADAL" clId="{6001D044-E40B-4852-B032-1D61D0A3CDE7}" dt="2023-03-26T13:48:49.336" v="16221" actId="1076"/>
          <ac:spMkLst>
            <pc:docMk/>
            <pc:sldMk cId="965660833" sldId="4435"/>
            <ac:spMk id="31" creationId="{1910936A-C0DF-C9E6-0D9D-36ABC750524E}"/>
          </ac:spMkLst>
        </pc:spChg>
        <pc:spChg chg="mod">
          <ac:chgData name="Gongalla Vamsi Krishna" userId="4843a717-9dfd-4730-9d05-8cea187269f2" providerId="ADAL" clId="{6001D044-E40B-4852-B032-1D61D0A3CDE7}" dt="2023-03-26T13:48:44.921" v="16220" actId="1076"/>
          <ac:spMkLst>
            <pc:docMk/>
            <pc:sldMk cId="965660833" sldId="4435"/>
            <ac:spMk id="32" creationId="{26FACD73-FCD2-7DDA-CDEB-232F7BA89386}"/>
          </ac:spMkLst>
        </pc:spChg>
        <pc:spChg chg="mod">
          <ac:chgData name="Gongalla Vamsi Krishna" userId="4843a717-9dfd-4730-9d05-8cea187269f2" providerId="ADAL" clId="{6001D044-E40B-4852-B032-1D61D0A3CDE7}" dt="2023-03-26T12:54:23.466" v="15783"/>
          <ac:spMkLst>
            <pc:docMk/>
            <pc:sldMk cId="965660833" sldId="4435"/>
            <ac:spMk id="33" creationId="{B10A164B-DD64-0C02-AE08-15EF9A4D4027}"/>
          </ac:spMkLst>
        </pc:spChg>
        <pc:spChg chg="mod">
          <ac:chgData name="Gongalla Vamsi Krishna" userId="4843a717-9dfd-4730-9d05-8cea187269f2" providerId="ADAL" clId="{6001D044-E40B-4852-B032-1D61D0A3CDE7}" dt="2023-03-26T12:58:48.783" v="15836" actId="1076"/>
          <ac:spMkLst>
            <pc:docMk/>
            <pc:sldMk cId="965660833" sldId="4435"/>
            <ac:spMk id="34" creationId="{4CA2F392-5399-651E-D8AA-94C1E1650EE6}"/>
          </ac:spMkLst>
        </pc:spChg>
        <pc:spChg chg="mod">
          <ac:chgData name="Gongalla Vamsi Krishna" userId="4843a717-9dfd-4730-9d05-8cea187269f2" providerId="ADAL" clId="{6001D044-E40B-4852-B032-1D61D0A3CDE7}" dt="2023-03-26T12:54:23.466" v="15783"/>
          <ac:spMkLst>
            <pc:docMk/>
            <pc:sldMk cId="965660833" sldId="4435"/>
            <ac:spMk id="35" creationId="{2D9CA9C5-A9CF-27B0-05A0-C626583D228C}"/>
          </ac:spMkLst>
        </pc:spChg>
        <pc:spChg chg="mod">
          <ac:chgData name="Gongalla Vamsi Krishna" userId="4843a717-9dfd-4730-9d05-8cea187269f2" providerId="ADAL" clId="{6001D044-E40B-4852-B032-1D61D0A3CDE7}" dt="2023-03-26T12:59:04.325" v="15840" actId="1076"/>
          <ac:spMkLst>
            <pc:docMk/>
            <pc:sldMk cId="965660833" sldId="4435"/>
            <ac:spMk id="37" creationId="{43E013AB-A197-901E-E6DE-EEE1BB19D8C4}"/>
          </ac:spMkLst>
        </pc:spChg>
        <pc:spChg chg="mod">
          <ac:chgData name="Gongalla Vamsi Krishna" userId="4843a717-9dfd-4730-9d05-8cea187269f2" providerId="ADAL" clId="{6001D044-E40B-4852-B032-1D61D0A3CDE7}" dt="2023-03-26T12:54:23.466" v="15783"/>
          <ac:spMkLst>
            <pc:docMk/>
            <pc:sldMk cId="965660833" sldId="4435"/>
            <ac:spMk id="38" creationId="{61B93B89-C3E1-2D3B-2B03-080E8793C4D5}"/>
          </ac:spMkLst>
        </pc:spChg>
        <pc:spChg chg="mod">
          <ac:chgData name="Gongalla Vamsi Krishna" userId="4843a717-9dfd-4730-9d05-8cea187269f2" providerId="ADAL" clId="{6001D044-E40B-4852-B032-1D61D0A3CDE7}" dt="2023-03-26T12:54:23.466" v="15783"/>
          <ac:spMkLst>
            <pc:docMk/>
            <pc:sldMk cId="965660833" sldId="4435"/>
            <ac:spMk id="39" creationId="{CF373B3B-3FA5-F5B1-5491-B8F598E356D1}"/>
          </ac:spMkLst>
        </pc:spChg>
        <pc:spChg chg="add mod">
          <ac:chgData name="Gongalla Vamsi Krishna" userId="4843a717-9dfd-4730-9d05-8cea187269f2" providerId="ADAL" clId="{6001D044-E40B-4852-B032-1D61D0A3CDE7}" dt="2023-03-26T13:06:24.426" v="15895" actId="207"/>
          <ac:spMkLst>
            <pc:docMk/>
            <pc:sldMk cId="965660833" sldId="4435"/>
            <ac:spMk id="41" creationId="{DC910FAA-F829-1231-6D7B-60D08E23F00F}"/>
          </ac:spMkLst>
        </pc:spChg>
        <pc:spChg chg="add mod">
          <ac:chgData name="Gongalla Vamsi Krishna" userId="4843a717-9dfd-4730-9d05-8cea187269f2" providerId="ADAL" clId="{6001D044-E40B-4852-B032-1D61D0A3CDE7}" dt="2023-03-26T18:50:54.216" v="17019" actId="1076"/>
          <ac:spMkLst>
            <pc:docMk/>
            <pc:sldMk cId="965660833" sldId="4435"/>
            <ac:spMk id="43" creationId="{16940A6B-645F-66C7-5104-72E2A9CCD0C6}"/>
          </ac:spMkLst>
        </pc:spChg>
        <pc:spChg chg="add mod">
          <ac:chgData name="Gongalla Vamsi Krishna" userId="4843a717-9dfd-4730-9d05-8cea187269f2" providerId="ADAL" clId="{6001D044-E40B-4852-B032-1D61D0A3CDE7}" dt="2023-03-26T13:08:19.368" v="15934" actId="207"/>
          <ac:spMkLst>
            <pc:docMk/>
            <pc:sldMk cId="965660833" sldId="4435"/>
            <ac:spMk id="44" creationId="{B57222B8-FACE-CB7D-0DF3-957B1023633F}"/>
          </ac:spMkLst>
        </pc:spChg>
        <pc:spChg chg="add mod">
          <ac:chgData name="Gongalla Vamsi Krishna" userId="4843a717-9dfd-4730-9d05-8cea187269f2" providerId="ADAL" clId="{6001D044-E40B-4852-B032-1D61D0A3CDE7}" dt="2023-03-26T13:48:22.993" v="16219" actId="20577"/>
          <ac:spMkLst>
            <pc:docMk/>
            <pc:sldMk cId="965660833" sldId="4435"/>
            <ac:spMk id="45" creationId="{29C483DF-5E53-D638-A84E-16A154511716}"/>
          </ac:spMkLst>
        </pc:spChg>
        <pc:grpChg chg="add mod">
          <ac:chgData name="Gongalla Vamsi Krishna" userId="4843a717-9dfd-4730-9d05-8cea187269f2" providerId="ADAL" clId="{6001D044-E40B-4852-B032-1D61D0A3CDE7}" dt="2023-03-26T12:54:23.466" v="15783"/>
          <ac:grpSpMkLst>
            <pc:docMk/>
            <pc:sldMk cId="965660833" sldId="4435"/>
            <ac:grpSpMk id="16" creationId="{2CA0654F-7068-BA0D-9842-77649B0BEE60}"/>
          </ac:grpSpMkLst>
        </pc:grpChg>
        <pc:grpChg chg="mod">
          <ac:chgData name="Gongalla Vamsi Krishna" userId="4843a717-9dfd-4730-9d05-8cea187269f2" providerId="ADAL" clId="{6001D044-E40B-4852-B032-1D61D0A3CDE7}" dt="2023-03-26T12:54:23.466" v="15783"/>
          <ac:grpSpMkLst>
            <pc:docMk/>
            <pc:sldMk cId="965660833" sldId="4435"/>
            <ac:grpSpMk id="17" creationId="{52F91D67-0D93-EB31-43E3-ADFF520C828C}"/>
          </ac:grpSpMkLst>
        </pc:grpChg>
        <pc:cxnChg chg="mod">
          <ac:chgData name="Gongalla Vamsi Krishna" userId="4843a717-9dfd-4730-9d05-8cea187269f2" providerId="ADAL" clId="{6001D044-E40B-4852-B032-1D61D0A3CDE7}" dt="2023-03-26T12:58:52.900" v="15837" actId="1076"/>
          <ac:cxnSpMkLst>
            <pc:docMk/>
            <pc:sldMk cId="965660833" sldId="4435"/>
            <ac:cxnSpMk id="18" creationId="{531D8AEF-DE43-5683-D3D4-90C844DABE17}"/>
          </ac:cxnSpMkLst>
        </pc:cxnChg>
        <pc:cxnChg chg="mod">
          <ac:chgData name="Gongalla Vamsi Krishna" userId="4843a717-9dfd-4730-9d05-8cea187269f2" providerId="ADAL" clId="{6001D044-E40B-4852-B032-1D61D0A3CDE7}" dt="2023-03-26T12:59:09.140" v="15841" actId="1076"/>
          <ac:cxnSpMkLst>
            <pc:docMk/>
            <pc:sldMk cId="965660833" sldId="4435"/>
            <ac:cxnSpMk id="19" creationId="{30C53CEB-CB02-9F4B-5EF6-271E179EB225}"/>
          </ac:cxnSpMkLst>
        </pc:cxnChg>
        <pc:cxnChg chg="mod">
          <ac:chgData name="Gongalla Vamsi Krishna" userId="4843a717-9dfd-4730-9d05-8cea187269f2" providerId="ADAL" clId="{6001D044-E40B-4852-B032-1D61D0A3CDE7}" dt="2023-03-26T12:54:23.466" v="15783"/>
          <ac:cxnSpMkLst>
            <pc:docMk/>
            <pc:sldMk cId="965660833" sldId="4435"/>
            <ac:cxnSpMk id="20" creationId="{1B1EBCBD-52D8-1C69-E772-9854F8044A0C}"/>
          </ac:cxnSpMkLst>
        </pc:cxnChg>
        <pc:cxnChg chg="mod">
          <ac:chgData name="Gongalla Vamsi Krishna" userId="4843a717-9dfd-4730-9d05-8cea187269f2" providerId="ADAL" clId="{6001D044-E40B-4852-B032-1D61D0A3CDE7}" dt="2023-03-26T12:54:23.466" v="15783"/>
          <ac:cxnSpMkLst>
            <pc:docMk/>
            <pc:sldMk cId="965660833" sldId="4435"/>
            <ac:cxnSpMk id="21" creationId="{1B70419D-57D5-B8CB-3E05-630A1604880F}"/>
          </ac:cxnSpMkLst>
        </pc:cxnChg>
        <pc:cxnChg chg="mod">
          <ac:chgData name="Gongalla Vamsi Krishna" userId="4843a717-9dfd-4730-9d05-8cea187269f2" providerId="ADAL" clId="{6001D044-E40B-4852-B032-1D61D0A3CDE7}" dt="2023-03-26T12:54:23.466" v="15783"/>
          <ac:cxnSpMkLst>
            <pc:docMk/>
            <pc:sldMk cId="965660833" sldId="4435"/>
            <ac:cxnSpMk id="22" creationId="{0161DDB2-B55A-B778-4B2D-D2E806E2D395}"/>
          </ac:cxnSpMkLst>
        </pc:cxnChg>
      </pc:sldChg>
      <pc:sldChg chg="addSp delSp modSp add mod modAnim">
        <pc:chgData name="Gongalla Vamsi Krishna" userId="4843a717-9dfd-4730-9d05-8cea187269f2" providerId="ADAL" clId="{6001D044-E40B-4852-B032-1D61D0A3CDE7}" dt="2023-03-27T06:31:41.386" v="19581" actId="207"/>
        <pc:sldMkLst>
          <pc:docMk/>
          <pc:sldMk cId="1760853975" sldId="4436"/>
        </pc:sldMkLst>
        <pc:spChg chg="add mod">
          <ac:chgData name="Gongalla Vamsi Krishna" userId="4843a717-9dfd-4730-9d05-8cea187269f2" providerId="ADAL" clId="{6001D044-E40B-4852-B032-1D61D0A3CDE7}" dt="2023-03-26T13:49:37.833" v="16227" actId="1035"/>
          <ac:spMkLst>
            <pc:docMk/>
            <pc:sldMk cId="1760853975" sldId="4436"/>
            <ac:spMk id="3" creationId="{C070F45B-BA5D-1EFB-682F-D2211115C0B1}"/>
          </ac:spMkLst>
        </pc:spChg>
        <pc:spChg chg="mod">
          <ac:chgData name="Gongalla Vamsi Krishna" userId="4843a717-9dfd-4730-9d05-8cea187269f2" providerId="ADAL" clId="{6001D044-E40B-4852-B032-1D61D0A3CDE7}" dt="2023-03-26T12:26:55.262" v="15755" actId="20577"/>
          <ac:spMkLst>
            <pc:docMk/>
            <pc:sldMk cId="1760853975" sldId="4436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6T19:07:38.089" v="17092"/>
          <ac:spMkLst>
            <pc:docMk/>
            <pc:sldMk cId="1760853975" sldId="4436"/>
            <ac:spMk id="10" creationId="{C6997C43-2382-8F8B-05F2-FDBBE25B7085}"/>
          </ac:spMkLst>
        </pc:spChg>
        <pc:spChg chg="mod">
          <ac:chgData name="Gongalla Vamsi Krishna" userId="4843a717-9dfd-4730-9d05-8cea187269f2" providerId="ADAL" clId="{6001D044-E40B-4852-B032-1D61D0A3CDE7}" dt="2023-03-26T19:07:38.089" v="17092"/>
          <ac:spMkLst>
            <pc:docMk/>
            <pc:sldMk cId="1760853975" sldId="4436"/>
            <ac:spMk id="11" creationId="{B858C803-0689-5539-8689-81B1460454A6}"/>
          </ac:spMkLst>
        </pc:spChg>
        <pc:spChg chg="mod">
          <ac:chgData name="Gongalla Vamsi Krishna" userId="4843a717-9dfd-4730-9d05-8cea187269f2" providerId="ADAL" clId="{6001D044-E40B-4852-B032-1D61D0A3CDE7}" dt="2023-03-26T13:12:05.934" v="15953" actId="20577"/>
          <ac:spMkLst>
            <pc:docMk/>
            <pc:sldMk cId="1760853975" sldId="4436"/>
            <ac:spMk id="13" creationId="{CF712FAC-3763-BEEC-3D39-E930F0C3C67B}"/>
          </ac:spMkLst>
        </pc:spChg>
        <pc:spChg chg="mod">
          <ac:chgData name="Gongalla Vamsi Krishna" userId="4843a717-9dfd-4730-9d05-8cea187269f2" providerId="ADAL" clId="{6001D044-E40B-4852-B032-1D61D0A3CDE7}" dt="2023-03-26T19:07:38.089" v="17092"/>
          <ac:spMkLst>
            <pc:docMk/>
            <pc:sldMk cId="1760853975" sldId="4436"/>
            <ac:spMk id="14" creationId="{D615970B-E9A5-F437-7B49-5A80CBE0A310}"/>
          </ac:spMkLst>
        </pc:spChg>
        <pc:spChg chg="mod">
          <ac:chgData name="Gongalla Vamsi Krishna" userId="4843a717-9dfd-4730-9d05-8cea187269f2" providerId="ADAL" clId="{6001D044-E40B-4852-B032-1D61D0A3CDE7}" dt="2023-03-26T19:07:38.089" v="17092"/>
          <ac:spMkLst>
            <pc:docMk/>
            <pc:sldMk cId="1760853975" sldId="4436"/>
            <ac:spMk id="15" creationId="{9FFB1AE4-877E-6937-C4CB-89BAEBC24A9E}"/>
          </ac:spMkLst>
        </pc:spChg>
        <pc:grpChg chg="add mod">
          <ac:chgData name="Gongalla Vamsi Krishna" userId="4843a717-9dfd-4730-9d05-8cea187269f2" providerId="ADAL" clId="{6001D044-E40B-4852-B032-1D61D0A3CDE7}" dt="2023-03-26T19:07:44.035" v="17093" actId="1076"/>
          <ac:grpSpMkLst>
            <pc:docMk/>
            <pc:sldMk cId="1760853975" sldId="4436"/>
            <ac:grpSpMk id="9" creationId="{B57D9990-73E7-82E7-14C3-ED2D33184237}"/>
          </ac:grpSpMkLst>
        </pc:grpChg>
        <pc:grpChg chg="add mod">
          <ac:chgData name="Gongalla Vamsi Krishna" userId="4843a717-9dfd-4730-9d05-8cea187269f2" providerId="ADAL" clId="{6001D044-E40B-4852-B032-1D61D0A3CDE7}" dt="2023-03-26T19:07:44.035" v="17093" actId="1076"/>
          <ac:grpSpMkLst>
            <pc:docMk/>
            <pc:sldMk cId="1760853975" sldId="4436"/>
            <ac:grpSpMk id="12" creationId="{EDBE1EF2-ACE7-8981-7580-44890A489558}"/>
          </ac:grpSpMkLst>
        </pc:grpChg>
        <pc:graphicFrameChg chg="add mod modGraphic">
          <ac:chgData name="Gongalla Vamsi Krishna" userId="4843a717-9dfd-4730-9d05-8cea187269f2" providerId="ADAL" clId="{6001D044-E40B-4852-B032-1D61D0A3CDE7}" dt="2023-03-27T06:31:41.386" v="19581" actId="207"/>
          <ac:graphicFrameMkLst>
            <pc:docMk/>
            <pc:sldMk cId="1760853975" sldId="4436"/>
            <ac:graphicFrameMk id="2" creationId="{4D87322D-1095-5947-49C9-69541EAC83EC}"/>
          </ac:graphicFrameMkLst>
        </pc:graphicFrameChg>
        <pc:picChg chg="add del mod">
          <ac:chgData name="Gongalla Vamsi Krishna" userId="4843a717-9dfd-4730-9d05-8cea187269f2" providerId="ADAL" clId="{6001D044-E40B-4852-B032-1D61D0A3CDE7}" dt="2023-03-26T13:44:01.109" v="16182" actId="21"/>
          <ac:picMkLst>
            <pc:docMk/>
            <pc:sldMk cId="1760853975" sldId="4436"/>
            <ac:picMk id="7" creationId="{204F9AE2-D025-9BB6-51C5-09DE2C84A2E5}"/>
          </ac:picMkLst>
        </pc:picChg>
        <pc:picChg chg="add mod">
          <ac:chgData name="Gongalla Vamsi Krishna" userId="4843a717-9dfd-4730-9d05-8cea187269f2" providerId="ADAL" clId="{6001D044-E40B-4852-B032-1D61D0A3CDE7}" dt="2023-03-26T13:49:29.969" v="16226" actId="1076"/>
          <ac:picMkLst>
            <pc:docMk/>
            <pc:sldMk cId="1760853975" sldId="4436"/>
            <ac:picMk id="8" creationId="{233EDDDB-1B25-2D00-67CB-C9F11A1110D6}"/>
          </ac:picMkLst>
        </pc:picChg>
      </pc:sldChg>
      <pc:sldChg chg="addSp delSp modSp add mod modAnim">
        <pc:chgData name="Gongalla Vamsi Krishna" userId="4843a717-9dfd-4730-9d05-8cea187269f2" providerId="ADAL" clId="{6001D044-E40B-4852-B032-1D61D0A3CDE7}" dt="2023-03-27T06:41:50.567" v="19744" actId="1076"/>
        <pc:sldMkLst>
          <pc:docMk/>
          <pc:sldMk cId="3778298604" sldId="4437"/>
        </pc:sldMkLst>
        <pc:spChg chg="add mod">
          <ac:chgData name="Gongalla Vamsi Krishna" userId="4843a717-9dfd-4730-9d05-8cea187269f2" providerId="ADAL" clId="{6001D044-E40B-4852-B032-1D61D0A3CDE7}" dt="2023-03-27T06:41:28.141" v="19741" actId="14100"/>
          <ac:spMkLst>
            <pc:docMk/>
            <pc:sldMk cId="3778298604" sldId="4437"/>
            <ac:spMk id="3" creationId="{0D8DC08B-31DE-4624-3E92-38008F7E21D0}"/>
          </ac:spMkLst>
        </pc:spChg>
        <pc:spChg chg="mod">
          <ac:chgData name="Gongalla Vamsi Krishna" userId="4843a717-9dfd-4730-9d05-8cea187269f2" providerId="ADAL" clId="{6001D044-E40B-4852-B032-1D61D0A3CDE7}" dt="2023-03-26T13:34:31.867" v="15969" actId="20577"/>
          <ac:spMkLst>
            <pc:docMk/>
            <pc:sldMk cId="3778298604" sldId="4437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6T18:50:08.041" v="17017" actId="20577"/>
          <ac:spMkLst>
            <pc:docMk/>
            <pc:sldMk cId="3778298604" sldId="4437"/>
            <ac:spMk id="8" creationId="{5A97D2E1-29C9-A571-5C44-EB2F269BDD02}"/>
          </ac:spMkLst>
        </pc:spChg>
        <pc:spChg chg="add del mod">
          <ac:chgData name="Gongalla Vamsi Krishna" userId="4843a717-9dfd-4730-9d05-8cea187269f2" providerId="ADAL" clId="{6001D044-E40B-4852-B032-1D61D0A3CDE7}" dt="2023-03-26T13:53:05.295" v="16235" actId="21"/>
          <ac:spMkLst>
            <pc:docMk/>
            <pc:sldMk cId="3778298604" sldId="4437"/>
            <ac:spMk id="10" creationId="{C8E388C2-8FCD-2CFF-455E-A3D56130251E}"/>
          </ac:spMkLst>
        </pc:spChg>
        <pc:spChg chg="mod">
          <ac:chgData name="Gongalla Vamsi Krishna" userId="4843a717-9dfd-4730-9d05-8cea187269f2" providerId="ADAL" clId="{6001D044-E40B-4852-B032-1D61D0A3CDE7}" dt="2023-03-26T18:47:28.078" v="16950" actId="207"/>
          <ac:spMkLst>
            <pc:docMk/>
            <pc:sldMk cId="3778298604" sldId="4437"/>
            <ac:spMk id="12" creationId="{93BAA65A-AF6C-6B8B-D443-02DDE3359FC6}"/>
          </ac:spMkLst>
        </pc:spChg>
        <pc:spChg chg="mod">
          <ac:chgData name="Gongalla Vamsi Krishna" userId="4843a717-9dfd-4730-9d05-8cea187269f2" providerId="ADAL" clId="{6001D044-E40B-4852-B032-1D61D0A3CDE7}" dt="2023-03-26T18:47:44.869" v="16952" actId="207"/>
          <ac:spMkLst>
            <pc:docMk/>
            <pc:sldMk cId="3778298604" sldId="4437"/>
            <ac:spMk id="14" creationId="{588138C9-8305-DF34-6563-BA3B8FF76E96}"/>
          </ac:spMkLst>
        </pc:spChg>
        <pc:spChg chg="mod">
          <ac:chgData name="Gongalla Vamsi Krishna" userId="4843a717-9dfd-4730-9d05-8cea187269f2" providerId="ADAL" clId="{6001D044-E40B-4852-B032-1D61D0A3CDE7}" dt="2023-03-26T18:47:15.420" v="16946"/>
          <ac:spMkLst>
            <pc:docMk/>
            <pc:sldMk cId="3778298604" sldId="4437"/>
            <ac:spMk id="16" creationId="{CF83A87A-3268-3668-FEF0-2684C61385E4}"/>
          </ac:spMkLst>
        </pc:spChg>
        <pc:spChg chg="mod">
          <ac:chgData name="Gongalla Vamsi Krishna" userId="4843a717-9dfd-4730-9d05-8cea187269f2" providerId="ADAL" clId="{6001D044-E40B-4852-B032-1D61D0A3CDE7}" dt="2023-03-26T18:47:15.420" v="16946"/>
          <ac:spMkLst>
            <pc:docMk/>
            <pc:sldMk cId="3778298604" sldId="4437"/>
            <ac:spMk id="17" creationId="{482A928D-ACDA-EE46-CB8E-2D3739082532}"/>
          </ac:spMkLst>
        </pc:spChg>
        <pc:grpChg chg="add mod">
          <ac:chgData name="Gongalla Vamsi Krishna" userId="4843a717-9dfd-4730-9d05-8cea187269f2" providerId="ADAL" clId="{6001D044-E40B-4852-B032-1D61D0A3CDE7}" dt="2023-03-27T06:41:47.204" v="19743" actId="1076"/>
          <ac:grpSpMkLst>
            <pc:docMk/>
            <pc:sldMk cId="3778298604" sldId="4437"/>
            <ac:grpSpMk id="11" creationId="{2EEB1F60-77D9-40D7-9632-50C3420F5F49}"/>
          </ac:grpSpMkLst>
        </pc:grpChg>
        <pc:grpChg chg="add mod">
          <ac:chgData name="Gongalla Vamsi Krishna" userId="4843a717-9dfd-4730-9d05-8cea187269f2" providerId="ADAL" clId="{6001D044-E40B-4852-B032-1D61D0A3CDE7}" dt="2023-03-27T06:41:50.567" v="19744" actId="1076"/>
          <ac:grpSpMkLst>
            <pc:docMk/>
            <pc:sldMk cId="3778298604" sldId="4437"/>
            <ac:grpSpMk id="15" creationId="{D5C7F689-4854-1DE7-0478-72C1BE6C5941}"/>
          </ac:grpSpMkLst>
        </pc:grpChg>
        <pc:graphicFrameChg chg="add mod modGraphic">
          <ac:chgData name="Gongalla Vamsi Krishna" userId="4843a717-9dfd-4730-9d05-8cea187269f2" providerId="ADAL" clId="{6001D044-E40B-4852-B032-1D61D0A3CDE7}" dt="2023-03-27T06:41:25.213" v="19740" actId="1076"/>
          <ac:graphicFrameMkLst>
            <pc:docMk/>
            <pc:sldMk cId="3778298604" sldId="4437"/>
            <ac:graphicFrameMk id="2" creationId="{89151737-B202-DF5F-0E7D-D348BB022D02}"/>
          </ac:graphicFrameMkLst>
        </pc:graphicFrameChg>
        <pc:picChg chg="add mod">
          <ac:chgData name="Gongalla Vamsi Krishna" userId="4843a717-9dfd-4730-9d05-8cea187269f2" providerId="ADAL" clId="{6001D044-E40B-4852-B032-1D61D0A3CDE7}" dt="2023-03-27T06:41:38.715" v="19742" actId="1076"/>
          <ac:picMkLst>
            <pc:docMk/>
            <pc:sldMk cId="3778298604" sldId="4437"/>
            <ac:picMk id="5" creationId="{881ACC42-1C25-9D1D-B378-33FB1F09759F}"/>
          </ac:picMkLst>
        </pc:picChg>
      </pc:sldChg>
      <pc:sldChg chg="addSp modSp add mod">
        <pc:chgData name="Gongalla Vamsi Krishna" userId="4843a717-9dfd-4730-9d05-8cea187269f2" providerId="ADAL" clId="{6001D044-E40B-4852-B032-1D61D0A3CDE7}" dt="2023-03-27T08:45:04.731" v="19865" actId="14100"/>
        <pc:sldMkLst>
          <pc:docMk/>
          <pc:sldMk cId="2304957041" sldId="4438"/>
        </pc:sldMkLst>
        <pc:spChg chg="add mod">
          <ac:chgData name="Gongalla Vamsi Krishna" userId="4843a717-9dfd-4730-9d05-8cea187269f2" providerId="ADAL" clId="{6001D044-E40B-4852-B032-1D61D0A3CDE7}" dt="2023-03-27T08:45:04.731" v="19865" actId="14100"/>
          <ac:spMkLst>
            <pc:docMk/>
            <pc:sldMk cId="2304957041" sldId="4438"/>
            <ac:spMk id="3" creationId="{485051E6-A505-5473-2DF6-DD6BFBDE704E}"/>
          </ac:spMkLst>
        </pc:spChg>
        <pc:spChg chg="mod">
          <ac:chgData name="Gongalla Vamsi Krishna" userId="4843a717-9dfd-4730-9d05-8cea187269f2" providerId="ADAL" clId="{6001D044-E40B-4852-B032-1D61D0A3CDE7}" dt="2023-03-27T06:32:50.927" v="19597" actId="20577"/>
          <ac:spMkLst>
            <pc:docMk/>
            <pc:sldMk cId="2304957041" sldId="4438"/>
            <ac:spMk id="6" creationId="{5345DB5B-947F-DBD5-B6EF-7EB6C337A31F}"/>
          </ac:spMkLst>
        </pc:spChg>
      </pc:sldChg>
      <pc:sldChg chg="addSp delSp modSp add mod">
        <pc:chgData name="Gongalla Vamsi Krishna" userId="4843a717-9dfd-4730-9d05-8cea187269f2" providerId="ADAL" clId="{6001D044-E40B-4852-B032-1D61D0A3CDE7}" dt="2023-03-27T06:36:31.340" v="19698" actId="1076"/>
        <pc:sldMkLst>
          <pc:docMk/>
          <pc:sldMk cId="1150514722" sldId="4439"/>
        </pc:sldMkLst>
        <pc:spChg chg="add mod">
          <ac:chgData name="Gongalla Vamsi Krishna" userId="4843a717-9dfd-4730-9d05-8cea187269f2" providerId="ADAL" clId="{6001D044-E40B-4852-B032-1D61D0A3CDE7}" dt="2023-03-27T06:36:31.340" v="19698" actId="1076"/>
          <ac:spMkLst>
            <pc:docMk/>
            <pc:sldMk cId="1150514722" sldId="4439"/>
            <ac:spMk id="3" creationId="{559AD277-271E-7AEE-9CF2-002CB2AFEC7C}"/>
          </ac:spMkLst>
        </pc:spChg>
        <pc:spChg chg="mod">
          <ac:chgData name="Gongalla Vamsi Krishna" userId="4843a717-9dfd-4730-9d05-8cea187269f2" providerId="ADAL" clId="{6001D044-E40B-4852-B032-1D61D0A3CDE7}" dt="2023-03-27T06:33:04.555" v="19630" actId="20577"/>
          <ac:spMkLst>
            <pc:docMk/>
            <pc:sldMk cId="1150514722" sldId="4439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7T06:36:27.225" v="19697" actId="478"/>
          <ac:spMkLst>
            <pc:docMk/>
            <pc:sldMk cId="1150514722" sldId="4439"/>
            <ac:spMk id="7" creationId="{CC282967-F27D-5B07-9D4E-21305020A123}"/>
          </ac:spMkLst>
        </pc:spChg>
      </pc:sldChg>
      <pc:sldChg chg="add">
        <pc:chgData name="Gongalla Vamsi Krishna" userId="4843a717-9dfd-4730-9d05-8cea187269f2" providerId="ADAL" clId="{6001D044-E40B-4852-B032-1D61D0A3CDE7}" dt="2023-03-25T20:21:50.004" v="12481"/>
        <pc:sldMkLst>
          <pc:docMk/>
          <pc:sldMk cId="307653256" sldId="4440"/>
        </pc:sldMkLst>
      </pc:sldChg>
      <pc:sldChg chg="add">
        <pc:chgData name="Gongalla Vamsi Krishna" userId="4843a717-9dfd-4730-9d05-8cea187269f2" providerId="ADAL" clId="{6001D044-E40B-4852-B032-1D61D0A3CDE7}" dt="2023-03-25T20:21:50.186" v="12482"/>
        <pc:sldMkLst>
          <pc:docMk/>
          <pc:sldMk cId="2857957138" sldId="4441"/>
        </pc:sldMkLst>
      </pc:sldChg>
      <pc:sldChg chg="add">
        <pc:chgData name="Gongalla Vamsi Krishna" userId="4843a717-9dfd-4730-9d05-8cea187269f2" providerId="ADAL" clId="{6001D044-E40B-4852-B032-1D61D0A3CDE7}" dt="2023-03-25T20:21:50.382" v="12483"/>
        <pc:sldMkLst>
          <pc:docMk/>
          <pc:sldMk cId="2827188048" sldId="4442"/>
        </pc:sldMkLst>
      </pc:sldChg>
      <pc:sldChg chg="add">
        <pc:chgData name="Gongalla Vamsi Krishna" userId="4843a717-9dfd-4730-9d05-8cea187269f2" providerId="ADAL" clId="{6001D044-E40B-4852-B032-1D61D0A3CDE7}" dt="2023-03-25T20:21:50.746" v="12484"/>
        <pc:sldMkLst>
          <pc:docMk/>
          <pc:sldMk cId="3413269044" sldId="4443"/>
        </pc:sldMkLst>
      </pc:sldChg>
      <pc:sldChg chg="add">
        <pc:chgData name="Gongalla Vamsi Krishna" userId="4843a717-9dfd-4730-9d05-8cea187269f2" providerId="ADAL" clId="{6001D044-E40B-4852-B032-1D61D0A3CDE7}" dt="2023-03-25T20:21:50.983" v="12485"/>
        <pc:sldMkLst>
          <pc:docMk/>
          <pc:sldMk cId="1815986317" sldId="4444"/>
        </pc:sldMkLst>
      </pc:sldChg>
      <pc:sldChg chg="add">
        <pc:chgData name="Gongalla Vamsi Krishna" userId="4843a717-9dfd-4730-9d05-8cea187269f2" providerId="ADAL" clId="{6001D044-E40B-4852-B032-1D61D0A3CDE7}" dt="2023-03-25T20:21:51.166" v="12486"/>
        <pc:sldMkLst>
          <pc:docMk/>
          <pc:sldMk cId="3942602534" sldId="4445"/>
        </pc:sldMkLst>
      </pc:sldChg>
      <pc:sldChg chg="add">
        <pc:chgData name="Gongalla Vamsi Krishna" userId="4843a717-9dfd-4730-9d05-8cea187269f2" providerId="ADAL" clId="{6001D044-E40B-4852-B032-1D61D0A3CDE7}" dt="2023-03-25T20:21:51.391" v="12487"/>
        <pc:sldMkLst>
          <pc:docMk/>
          <pc:sldMk cId="915806735" sldId="4446"/>
        </pc:sldMkLst>
      </pc:sldChg>
      <pc:sldChg chg="add">
        <pc:chgData name="Gongalla Vamsi Krishna" userId="4843a717-9dfd-4730-9d05-8cea187269f2" providerId="ADAL" clId="{6001D044-E40B-4852-B032-1D61D0A3CDE7}" dt="2023-03-25T20:21:51.617" v="12488"/>
        <pc:sldMkLst>
          <pc:docMk/>
          <pc:sldMk cId="2901585760" sldId="4447"/>
        </pc:sldMkLst>
      </pc:sldChg>
      <pc:sldChg chg="add">
        <pc:chgData name="Gongalla Vamsi Krishna" userId="4843a717-9dfd-4730-9d05-8cea187269f2" providerId="ADAL" clId="{6001D044-E40B-4852-B032-1D61D0A3CDE7}" dt="2023-03-25T20:21:51.950" v="12489"/>
        <pc:sldMkLst>
          <pc:docMk/>
          <pc:sldMk cId="2641935830" sldId="4448"/>
        </pc:sldMkLst>
      </pc:sldChg>
      <pc:sldChg chg="add">
        <pc:chgData name="Gongalla Vamsi Krishna" userId="4843a717-9dfd-4730-9d05-8cea187269f2" providerId="ADAL" clId="{6001D044-E40B-4852-B032-1D61D0A3CDE7}" dt="2023-03-25T20:21:52.179" v="12490"/>
        <pc:sldMkLst>
          <pc:docMk/>
          <pc:sldMk cId="4185974413" sldId="4449"/>
        </pc:sldMkLst>
      </pc:sldChg>
      <pc:sldChg chg="add">
        <pc:chgData name="Gongalla Vamsi Krishna" userId="4843a717-9dfd-4730-9d05-8cea187269f2" providerId="ADAL" clId="{6001D044-E40B-4852-B032-1D61D0A3CDE7}" dt="2023-03-25T20:21:52.556" v="12491"/>
        <pc:sldMkLst>
          <pc:docMk/>
          <pc:sldMk cId="3082946215" sldId="4450"/>
        </pc:sldMkLst>
      </pc:sldChg>
      <pc:sldChg chg="delSp modSp add mod modAnim">
        <pc:chgData name="Gongalla Vamsi Krishna" userId="4843a717-9dfd-4730-9d05-8cea187269f2" providerId="ADAL" clId="{6001D044-E40B-4852-B032-1D61D0A3CDE7}" dt="2023-03-26T19:53:16.225" v="17993" actId="478"/>
        <pc:sldMkLst>
          <pc:docMk/>
          <pc:sldMk cId="1046603239" sldId="4451"/>
        </pc:sldMkLst>
        <pc:spChg chg="mod">
          <ac:chgData name="Gongalla Vamsi Krishna" userId="4843a717-9dfd-4730-9d05-8cea187269f2" providerId="ADAL" clId="{6001D044-E40B-4852-B032-1D61D0A3CDE7}" dt="2023-03-26T19:51:00.119" v="17961" actId="20577"/>
          <ac:spMkLst>
            <pc:docMk/>
            <pc:sldMk cId="1046603239" sldId="4451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6T19:52:48.309" v="17992" actId="14100"/>
          <ac:spMkLst>
            <pc:docMk/>
            <pc:sldMk cId="1046603239" sldId="4451"/>
            <ac:spMk id="420" creationId="{EE54052C-1AA2-2F0E-CE22-6AE3E632CEE4}"/>
          </ac:spMkLst>
        </pc:spChg>
        <pc:spChg chg="mod">
          <ac:chgData name="Gongalla Vamsi Krishna" userId="4843a717-9dfd-4730-9d05-8cea187269f2" providerId="ADAL" clId="{6001D044-E40B-4852-B032-1D61D0A3CDE7}" dt="2023-03-26T19:51:46.072" v="17969" actId="20577"/>
          <ac:spMkLst>
            <pc:docMk/>
            <pc:sldMk cId="1046603239" sldId="4451"/>
            <ac:spMk id="421" creationId="{621CDA3B-DDD0-8097-3475-55EEDCC7BA93}"/>
          </ac:spMkLst>
        </pc:spChg>
        <pc:picChg chg="del">
          <ac:chgData name="Gongalla Vamsi Krishna" userId="4843a717-9dfd-4730-9d05-8cea187269f2" providerId="ADAL" clId="{6001D044-E40B-4852-B032-1D61D0A3CDE7}" dt="2023-03-26T19:53:16.225" v="17993" actId="478"/>
          <ac:picMkLst>
            <pc:docMk/>
            <pc:sldMk cId="1046603239" sldId="4451"/>
            <ac:picMk id="412" creationId="{1DEF9027-DA77-E799-11FC-93310A1F5ECA}"/>
          </ac:picMkLst>
        </pc:picChg>
      </pc:sldChg>
      <pc:sldChg chg="addSp delSp modSp add mod modAnim">
        <pc:chgData name="Gongalla Vamsi Krishna" userId="4843a717-9dfd-4730-9d05-8cea187269f2" providerId="ADAL" clId="{6001D044-E40B-4852-B032-1D61D0A3CDE7}" dt="2023-03-27T06:12:32.124" v="19410" actId="1076"/>
        <pc:sldMkLst>
          <pc:docMk/>
          <pc:sldMk cId="79499072" sldId="4452"/>
        </pc:sldMkLst>
        <pc:spChg chg="add del mod">
          <ac:chgData name="Gongalla Vamsi Krishna" userId="4843a717-9dfd-4730-9d05-8cea187269f2" providerId="ADAL" clId="{6001D044-E40B-4852-B032-1D61D0A3CDE7}" dt="2023-03-26T20:05:27.961" v="18184" actId="478"/>
          <ac:spMkLst>
            <pc:docMk/>
            <pc:sldMk cId="79499072" sldId="4452"/>
            <ac:spMk id="2" creationId="{27EC3708-ECE7-FF44-90BB-EF93F8F8B86A}"/>
          </ac:spMkLst>
        </pc:spChg>
        <pc:spChg chg="del">
          <ac:chgData name="Gongalla Vamsi Krishna" userId="4843a717-9dfd-4730-9d05-8cea187269f2" providerId="ADAL" clId="{6001D044-E40B-4852-B032-1D61D0A3CDE7}" dt="2023-03-26T20:03:36.130" v="18180" actId="478"/>
          <ac:spMkLst>
            <pc:docMk/>
            <pc:sldMk cId="79499072" sldId="4452"/>
            <ac:spMk id="8" creationId="{9E6EC130-B68E-DE92-31BE-4D6E75C5D2DE}"/>
          </ac:spMkLst>
        </pc:spChg>
        <pc:spChg chg="del">
          <ac:chgData name="Gongalla Vamsi Krishna" userId="4843a717-9dfd-4730-9d05-8cea187269f2" providerId="ADAL" clId="{6001D044-E40B-4852-B032-1D61D0A3CDE7}" dt="2023-03-26T20:03:38.543" v="18181" actId="478"/>
          <ac:spMkLst>
            <pc:docMk/>
            <pc:sldMk cId="79499072" sldId="4452"/>
            <ac:spMk id="10" creationId="{030BC86C-9353-4093-E25A-CB5239EF8E20}"/>
          </ac:spMkLst>
        </pc:spChg>
        <pc:spChg chg="add mod">
          <ac:chgData name="Gongalla Vamsi Krishna" userId="4843a717-9dfd-4730-9d05-8cea187269f2" providerId="ADAL" clId="{6001D044-E40B-4852-B032-1D61D0A3CDE7}" dt="2023-03-26T20:08:14.750" v="18222" actId="1076"/>
          <ac:spMkLst>
            <pc:docMk/>
            <pc:sldMk cId="79499072" sldId="4452"/>
            <ac:spMk id="14" creationId="{6A351E97-01EF-AD6F-81C4-F446A224E31F}"/>
          </ac:spMkLst>
        </pc:spChg>
        <pc:spChg chg="add mod">
          <ac:chgData name="Gongalla Vamsi Krishna" userId="4843a717-9dfd-4730-9d05-8cea187269f2" providerId="ADAL" clId="{6001D044-E40B-4852-B032-1D61D0A3CDE7}" dt="2023-03-26T20:08:30.216" v="18236" actId="1076"/>
          <ac:spMkLst>
            <pc:docMk/>
            <pc:sldMk cId="79499072" sldId="4452"/>
            <ac:spMk id="15" creationId="{8DB6E26F-546A-6C32-FA96-379E2D294BF1}"/>
          </ac:spMkLst>
        </pc:spChg>
        <pc:spChg chg="add mod">
          <ac:chgData name="Gongalla Vamsi Krishna" userId="4843a717-9dfd-4730-9d05-8cea187269f2" providerId="ADAL" clId="{6001D044-E40B-4852-B032-1D61D0A3CDE7}" dt="2023-03-26T20:08:44.950" v="18249" actId="1076"/>
          <ac:spMkLst>
            <pc:docMk/>
            <pc:sldMk cId="79499072" sldId="4452"/>
            <ac:spMk id="16" creationId="{75666F73-9E2B-08D5-42E8-4637421076D8}"/>
          </ac:spMkLst>
        </pc:spChg>
        <pc:spChg chg="add del mod">
          <ac:chgData name="Gongalla Vamsi Krishna" userId="4843a717-9dfd-4730-9d05-8cea187269f2" providerId="ADAL" clId="{6001D044-E40B-4852-B032-1D61D0A3CDE7}" dt="2023-03-26T20:11:45.769" v="18491" actId="478"/>
          <ac:spMkLst>
            <pc:docMk/>
            <pc:sldMk cId="79499072" sldId="4452"/>
            <ac:spMk id="18" creationId="{898AE0CB-3846-DDC7-90CC-8EF4C3D7F222}"/>
          </ac:spMkLst>
        </pc:spChg>
        <pc:spChg chg="add mod">
          <ac:chgData name="Gongalla Vamsi Krishna" userId="4843a717-9dfd-4730-9d05-8cea187269f2" providerId="ADAL" clId="{6001D044-E40B-4852-B032-1D61D0A3CDE7}" dt="2023-03-26T20:16:01.274" v="18839" actId="14100"/>
          <ac:spMkLst>
            <pc:docMk/>
            <pc:sldMk cId="79499072" sldId="4452"/>
            <ac:spMk id="19" creationId="{E9582BEF-5FB0-CBE9-C757-3C33DAFF1189}"/>
          </ac:spMkLst>
        </pc:spChg>
        <pc:spChg chg="add mod">
          <ac:chgData name="Gongalla Vamsi Krishna" userId="4843a717-9dfd-4730-9d05-8cea187269f2" providerId="ADAL" clId="{6001D044-E40B-4852-B032-1D61D0A3CDE7}" dt="2023-03-26T20:15:57.586" v="18838" actId="14100"/>
          <ac:spMkLst>
            <pc:docMk/>
            <pc:sldMk cId="79499072" sldId="4452"/>
            <ac:spMk id="20" creationId="{4C55539E-55C1-DE9E-EFA6-17DB166AB491}"/>
          </ac:spMkLst>
        </pc:spChg>
        <pc:spChg chg="add mod">
          <ac:chgData name="Gongalla Vamsi Krishna" userId="4843a717-9dfd-4730-9d05-8cea187269f2" providerId="ADAL" clId="{6001D044-E40B-4852-B032-1D61D0A3CDE7}" dt="2023-03-26T20:22:15.079" v="19097" actId="20577"/>
          <ac:spMkLst>
            <pc:docMk/>
            <pc:sldMk cId="79499072" sldId="4452"/>
            <ac:spMk id="21" creationId="{D502A5CB-8991-2D83-4A0D-677E7475D58D}"/>
          </ac:spMkLst>
        </pc:spChg>
        <pc:spChg chg="add del mod">
          <ac:chgData name="Gongalla Vamsi Krishna" userId="4843a717-9dfd-4730-9d05-8cea187269f2" providerId="ADAL" clId="{6001D044-E40B-4852-B032-1D61D0A3CDE7}" dt="2023-03-26T20:15:46.334" v="18835" actId="478"/>
          <ac:spMkLst>
            <pc:docMk/>
            <pc:sldMk cId="79499072" sldId="4452"/>
            <ac:spMk id="23" creationId="{A9447BFF-18CA-676F-C03B-095BC0BF147F}"/>
          </ac:spMkLst>
        </pc:spChg>
        <pc:spChg chg="add del mod">
          <ac:chgData name="Gongalla Vamsi Krishna" userId="4843a717-9dfd-4730-9d05-8cea187269f2" providerId="ADAL" clId="{6001D044-E40B-4852-B032-1D61D0A3CDE7}" dt="2023-03-26T20:20:33.074" v="18958" actId="478"/>
          <ac:spMkLst>
            <pc:docMk/>
            <pc:sldMk cId="79499072" sldId="4452"/>
            <ac:spMk id="25" creationId="{9287CA8D-4BB0-7B8B-C863-48122DD939CB}"/>
          </ac:spMkLst>
        </pc:spChg>
        <pc:spChg chg="add del mod">
          <ac:chgData name="Gongalla Vamsi Krishna" userId="4843a717-9dfd-4730-9d05-8cea187269f2" providerId="ADAL" clId="{6001D044-E40B-4852-B032-1D61D0A3CDE7}" dt="2023-03-26T20:22:18.530" v="19098" actId="478"/>
          <ac:spMkLst>
            <pc:docMk/>
            <pc:sldMk cId="79499072" sldId="4452"/>
            <ac:spMk id="27" creationId="{103551A8-82FA-CFCF-E79A-4F2F5371463F}"/>
          </ac:spMkLst>
        </pc:spChg>
        <pc:spChg chg="add del mod">
          <ac:chgData name="Gongalla Vamsi Krishna" userId="4843a717-9dfd-4730-9d05-8cea187269f2" providerId="ADAL" clId="{6001D044-E40B-4852-B032-1D61D0A3CDE7}" dt="2023-03-26T20:37:44.947" v="19328" actId="478"/>
          <ac:spMkLst>
            <pc:docMk/>
            <pc:sldMk cId="79499072" sldId="4452"/>
            <ac:spMk id="28" creationId="{1E626A56-697B-D21A-6ABF-07B3C0B6B72E}"/>
          </ac:spMkLst>
        </pc:spChg>
        <pc:spChg chg="add mod topLvl">
          <ac:chgData name="Gongalla Vamsi Krishna" userId="4843a717-9dfd-4730-9d05-8cea187269f2" providerId="ADAL" clId="{6001D044-E40B-4852-B032-1D61D0A3CDE7}" dt="2023-03-27T06:12:19.736" v="19407" actId="1076"/>
          <ac:spMkLst>
            <pc:docMk/>
            <pc:sldMk cId="79499072" sldId="4452"/>
            <ac:spMk id="30" creationId="{59D749D9-8B43-AA44-B31E-0B84B2C7A668}"/>
          </ac:spMkLst>
        </pc:spChg>
        <pc:spChg chg="add del mod topLvl">
          <ac:chgData name="Gongalla Vamsi Krishna" userId="4843a717-9dfd-4730-9d05-8cea187269f2" providerId="ADAL" clId="{6001D044-E40B-4852-B032-1D61D0A3CDE7}" dt="2023-03-26T20:38:26.656" v="19346" actId="478"/>
          <ac:spMkLst>
            <pc:docMk/>
            <pc:sldMk cId="79499072" sldId="4452"/>
            <ac:spMk id="31" creationId="{852BE5AE-AB82-4B45-AF9A-A8A21BF95F1D}"/>
          </ac:spMkLst>
        </pc:spChg>
        <pc:spChg chg="add mod">
          <ac:chgData name="Gongalla Vamsi Krishna" userId="4843a717-9dfd-4730-9d05-8cea187269f2" providerId="ADAL" clId="{6001D044-E40B-4852-B032-1D61D0A3CDE7}" dt="2023-03-27T06:12:22.864" v="19408" actId="1076"/>
          <ac:spMkLst>
            <pc:docMk/>
            <pc:sldMk cId="79499072" sldId="4452"/>
            <ac:spMk id="32" creationId="{4D97136B-7BB5-5354-2734-DF2262A06656}"/>
          </ac:spMkLst>
        </pc:spChg>
        <pc:spChg chg="add mod">
          <ac:chgData name="Gongalla Vamsi Krishna" userId="4843a717-9dfd-4730-9d05-8cea187269f2" providerId="ADAL" clId="{6001D044-E40B-4852-B032-1D61D0A3CDE7}" dt="2023-03-27T06:12:26.645" v="19409" actId="1076"/>
          <ac:spMkLst>
            <pc:docMk/>
            <pc:sldMk cId="79499072" sldId="4452"/>
            <ac:spMk id="33" creationId="{0EFCAAFD-0CDB-C0D9-BD10-A0E2E8C964A6}"/>
          </ac:spMkLst>
        </pc:spChg>
        <pc:spChg chg="add mod">
          <ac:chgData name="Gongalla Vamsi Krishna" userId="4843a717-9dfd-4730-9d05-8cea187269f2" providerId="ADAL" clId="{6001D044-E40B-4852-B032-1D61D0A3CDE7}" dt="2023-03-27T06:12:32.124" v="19410" actId="1076"/>
          <ac:spMkLst>
            <pc:docMk/>
            <pc:sldMk cId="79499072" sldId="4452"/>
            <ac:spMk id="34" creationId="{0F8E5BC8-509D-8CA6-A8B5-BFE857BAB206}"/>
          </ac:spMkLst>
        </pc:spChg>
        <pc:grpChg chg="add del mod">
          <ac:chgData name="Gongalla Vamsi Krishna" userId="4843a717-9dfd-4730-9d05-8cea187269f2" providerId="ADAL" clId="{6001D044-E40B-4852-B032-1D61D0A3CDE7}" dt="2023-03-26T20:38:26.656" v="19346" actId="478"/>
          <ac:grpSpMkLst>
            <pc:docMk/>
            <pc:sldMk cId="79499072" sldId="4452"/>
            <ac:grpSpMk id="29" creationId="{2EAA1C65-E83C-6B4A-8F08-F36C9A4732A9}"/>
          </ac:grpSpMkLst>
        </pc:grpChg>
        <pc:cxnChg chg="mod">
          <ac:chgData name="Gongalla Vamsi Krishna" userId="4843a717-9dfd-4730-9d05-8cea187269f2" providerId="ADAL" clId="{6001D044-E40B-4852-B032-1D61D0A3CDE7}" dt="2023-03-26T20:07:50.726" v="18205" actId="1076"/>
          <ac:cxnSpMkLst>
            <pc:docMk/>
            <pc:sldMk cId="79499072" sldId="4452"/>
            <ac:cxnSpMk id="3" creationId="{7488C32B-E6E4-E0B3-91EC-ACC5578B784C}"/>
          </ac:cxnSpMkLst>
        </pc:cxnChg>
        <pc:cxnChg chg="add mod">
          <ac:chgData name="Gongalla Vamsi Krishna" userId="4843a717-9dfd-4730-9d05-8cea187269f2" providerId="ADAL" clId="{6001D044-E40B-4852-B032-1D61D0A3CDE7}" dt="2023-03-26T20:07:45.553" v="18204" actId="1076"/>
          <ac:cxnSpMkLst>
            <pc:docMk/>
            <pc:sldMk cId="79499072" sldId="4452"/>
            <ac:cxnSpMk id="5" creationId="{A0662ABA-8B3A-2509-5CA3-E987EFB778F3}"/>
          </ac:cxnSpMkLst>
        </pc:cxnChg>
      </pc:sldChg>
      <pc:sldChg chg="addSp delSp modSp add mod modAnim">
        <pc:chgData name="Gongalla Vamsi Krishna" userId="4843a717-9dfd-4730-9d05-8cea187269f2" providerId="ADAL" clId="{6001D044-E40B-4852-B032-1D61D0A3CDE7}" dt="2023-03-27T06:24:20.145" v="19577" actId="1076"/>
        <pc:sldMkLst>
          <pc:docMk/>
          <pc:sldMk cId="2048591718" sldId="4453"/>
        </pc:sldMkLst>
        <pc:spChg chg="add mod">
          <ac:chgData name="Gongalla Vamsi Krishna" userId="4843a717-9dfd-4730-9d05-8cea187269f2" providerId="ADAL" clId="{6001D044-E40B-4852-B032-1D61D0A3CDE7}" dt="2023-03-26T20:27:30.459" v="19162" actId="1076"/>
          <ac:spMkLst>
            <pc:docMk/>
            <pc:sldMk cId="2048591718" sldId="4453"/>
            <ac:spMk id="5" creationId="{3B4949E4-8628-1A06-2474-C45F16E9B8BF}"/>
          </ac:spMkLst>
        </pc:spChg>
        <pc:spChg chg="mod">
          <ac:chgData name="Gongalla Vamsi Krishna" userId="4843a717-9dfd-4730-9d05-8cea187269f2" providerId="ADAL" clId="{6001D044-E40B-4852-B032-1D61D0A3CDE7}" dt="2023-03-27T06:13:08.727" v="19443" actId="20577"/>
          <ac:spMkLst>
            <pc:docMk/>
            <pc:sldMk cId="2048591718" sldId="4453"/>
            <ac:spMk id="6" creationId="{5345DB5B-947F-DBD5-B6EF-7EB6C337A31F}"/>
          </ac:spMkLst>
        </pc:spChg>
        <pc:spChg chg="add mod">
          <ac:chgData name="Gongalla Vamsi Krishna" userId="4843a717-9dfd-4730-9d05-8cea187269f2" providerId="ADAL" clId="{6001D044-E40B-4852-B032-1D61D0A3CDE7}" dt="2023-03-27T06:19:26.892" v="19444" actId="1076"/>
          <ac:spMkLst>
            <pc:docMk/>
            <pc:sldMk cId="2048591718" sldId="4453"/>
            <ac:spMk id="7" creationId="{A341C622-B71F-D5AD-5EA3-D86D4043A9A0}"/>
          </ac:spMkLst>
        </pc:spChg>
        <pc:spChg chg="add mod">
          <ac:chgData name="Gongalla Vamsi Krishna" userId="4843a717-9dfd-4730-9d05-8cea187269f2" providerId="ADAL" clId="{6001D044-E40B-4852-B032-1D61D0A3CDE7}" dt="2023-03-27T06:24:20.145" v="19577" actId="1076"/>
          <ac:spMkLst>
            <pc:docMk/>
            <pc:sldMk cId="2048591718" sldId="4453"/>
            <ac:spMk id="9" creationId="{33C0CA56-B77B-9D16-2D43-952EC1D2CF78}"/>
          </ac:spMkLst>
        </pc:spChg>
        <pc:spChg chg="add mod">
          <ac:chgData name="Gongalla Vamsi Krishna" userId="4843a717-9dfd-4730-9d05-8cea187269f2" providerId="ADAL" clId="{6001D044-E40B-4852-B032-1D61D0A3CDE7}" dt="2023-03-27T06:24:14.404" v="19576" actId="1076"/>
          <ac:spMkLst>
            <pc:docMk/>
            <pc:sldMk cId="2048591718" sldId="4453"/>
            <ac:spMk id="10" creationId="{33B98F2E-7236-28D2-B560-BB1B6E64050D}"/>
          </ac:spMkLst>
        </pc:spChg>
        <pc:spChg chg="add mod">
          <ac:chgData name="Gongalla Vamsi Krishna" userId="4843a717-9dfd-4730-9d05-8cea187269f2" providerId="ADAL" clId="{6001D044-E40B-4852-B032-1D61D0A3CDE7}" dt="2023-03-27T06:22:16.059" v="19575" actId="20577"/>
          <ac:spMkLst>
            <pc:docMk/>
            <pc:sldMk cId="2048591718" sldId="4453"/>
            <ac:spMk id="11" creationId="{4CE73067-9BE6-5D02-6D99-33FC22444625}"/>
          </ac:spMkLst>
        </pc:spChg>
        <pc:graphicFrameChg chg="add mod modGraphic">
          <ac:chgData name="Gongalla Vamsi Krishna" userId="4843a717-9dfd-4730-9d05-8cea187269f2" providerId="ADAL" clId="{6001D044-E40B-4852-B032-1D61D0A3CDE7}" dt="2023-03-27T06:20:58.902" v="19491" actId="1076"/>
          <ac:graphicFrameMkLst>
            <pc:docMk/>
            <pc:sldMk cId="2048591718" sldId="4453"/>
            <ac:graphicFrameMk id="8" creationId="{24DC4707-C81E-CAC4-859B-A12310905047}"/>
          </ac:graphicFrameMkLst>
        </pc:graphicFrameChg>
        <pc:picChg chg="del">
          <ac:chgData name="Gongalla Vamsi Krishna" userId="4843a717-9dfd-4730-9d05-8cea187269f2" providerId="ADAL" clId="{6001D044-E40B-4852-B032-1D61D0A3CDE7}" dt="2023-03-26T20:26:24.305" v="19102" actId="478"/>
          <ac:picMkLst>
            <pc:docMk/>
            <pc:sldMk cId="2048591718" sldId="4453"/>
            <ac:picMk id="2" creationId="{571BCEFA-0DA5-C950-B887-9C5FA1ED11ED}"/>
          </ac:picMkLst>
        </pc:picChg>
        <pc:picChg chg="add mod">
          <ac:chgData name="Gongalla Vamsi Krishna" userId="4843a717-9dfd-4730-9d05-8cea187269f2" providerId="ADAL" clId="{6001D044-E40B-4852-B032-1D61D0A3CDE7}" dt="2023-03-26T20:26:39.321" v="19104" actId="1076"/>
          <ac:picMkLst>
            <pc:docMk/>
            <pc:sldMk cId="2048591718" sldId="4453"/>
            <ac:picMk id="3" creationId="{7604811E-C013-1EAA-37C2-1F5A68D2D94A}"/>
          </ac:picMkLst>
        </pc:picChg>
      </pc:sldChg>
      <pc:sldChg chg="addSp delSp modSp add mod modAnim">
        <pc:chgData name="Gongalla Vamsi Krishna" userId="4843a717-9dfd-4730-9d05-8cea187269f2" providerId="ADAL" clId="{6001D044-E40B-4852-B032-1D61D0A3CDE7}" dt="2023-03-27T06:58:46.171" v="19835" actId="14100"/>
        <pc:sldMkLst>
          <pc:docMk/>
          <pc:sldMk cId="1275872490" sldId="4454"/>
        </pc:sldMkLst>
        <pc:spChg chg="add del mod">
          <ac:chgData name="Gongalla Vamsi Krishna" userId="4843a717-9dfd-4730-9d05-8cea187269f2" providerId="ADAL" clId="{6001D044-E40B-4852-B032-1D61D0A3CDE7}" dt="2023-03-27T06:43:48.455" v="19773"/>
          <ac:spMkLst>
            <pc:docMk/>
            <pc:sldMk cId="1275872490" sldId="4454"/>
            <ac:spMk id="3" creationId="{1D187F2D-3B92-D0EC-5B1D-1A7E1E9F36EE}"/>
          </ac:spMkLst>
        </pc:spChg>
        <pc:spChg chg="add mod">
          <ac:chgData name="Gongalla Vamsi Krishna" userId="4843a717-9dfd-4730-9d05-8cea187269f2" providerId="ADAL" clId="{6001D044-E40B-4852-B032-1D61D0A3CDE7}" dt="2023-03-27T06:58:46.171" v="19835" actId="14100"/>
          <ac:spMkLst>
            <pc:docMk/>
            <pc:sldMk cId="1275872490" sldId="4454"/>
            <ac:spMk id="5" creationId="{D995A757-6996-4B9D-6C58-A86D2AC91F2B}"/>
          </ac:spMkLst>
        </pc:spChg>
        <pc:spChg chg="mod">
          <ac:chgData name="Gongalla Vamsi Krishna" userId="4843a717-9dfd-4730-9d05-8cea187269f2" providerId="ADAL" clId="{6001D044-E40B-4852-B032-1D61D0A3CDE7}" dt="2023-03-27T06:43:33.100" v="19766" actId="20577"/>
          <ac:spMkLst>
            <pc:docMk/>
            <pc:sldMk cId="1275872490" sldId="4454"/>
            <ac:spMk id="6" creationId="{5345DB5B-947F-DBD5-B6EF-7EB6C337A31F}"/>
          </ac:spMkLst>
        </pc:spChg>
        <pc:spChg chg="add del mod">
          <ac:chgData name="Gongalla Vamsi Krishna" userId="4843a717-9dfd-4730-9d05-8cea187269f2" providerId="ADAL" clId="{6001D044-E40B-4852-B032-1D61D0A3CDE7}" dt="2023-03-27T06:54:30.122" v="19784" actId="478"/>
          <ac:spMkLst>
            <pc:docMk/>
            <pc:sldMk cId="1275872490" sldId="4454"/>
            <ac:spMk id="8" creationId="{E9F2217C-3E68-8E6F-E6FD-D881B17CDCE2}"/>
          </ac:spMkLst>
        </pc:spChg>
        <pc:spChg chg="add mod">
          <ac:chgData name="Gongalla Vamsi Krishna" userId="4843a717-9dfd-4730-9d05-8cea187269f2" providerId="ADAL" clId="{6001D044-E40B-4852-B032-1D61D0A3CDE7}" dt="2023-03-27T06:55:18.332" v="19802" actId="20577"/>
          <ac:spMkLst>
            <pc:docMk/>
            <pc:sldMk cId="1275872490" sldId="4454"/>
            <ac:spMk id="10" creationId="{BE4EDC2F-E2FB-D038-C48B-E3DC4D98258C}"/>
          </ac:spMkLst>
        </pc:spChg>
      </pc:sldChg>
      <pc:sldChg chg="add del">
        <pc:chgData name="Gongalla Vamsi Krishna" userId="4843a717-9dfd-4730-9d05-8cea187269f2" providerId="ADAL" clId="{6001D044-E40B-4852-B032-1D61D0A3CDE7}" dt="2023-03-27T06:42:50.790" v="19747"/>
        <pc:sldMkLst>
          <pc:docMk/>
          <pc:sldMk cId="304253601" sldId="4455"/>
        </pc:sldMkLst>
      </pc:sldChg>
      <pc:sldChg chg="modSp add mod modAnim">
        <pc:chgData name="Gongalla Vamsi Krishna" userId="4843a717-9dfd-4730-9d05-8cea187269f2" providerId="ADAL" clId="{6001D044-E40B-4852-B032-1D61D0A3CDE7}" dt="2023-03-27T06:58:31.005" v="19834" actId="14100"/>
        <pc:sldMkLst>
          <pc:docMk/>
          <pc:sldMk cId="3474300757" sldId="4455"/>
        </pc:sldMkLst>
        <pc:spChg chg="mod">
          <ac:chgData name="Gongalla Vamsi Krishna" userId="4843a717-9dfd-4730-9d05-8cea187269f2" providerId="ADAL" clId="{6001D044-E40B-4852-B032-1D61D0A3CDE7}" dt="2023-03-27T06:58:31.005" v="19834" actId="14100"/>
          <ac:spMkLst>
            <pc:docMk/>
            <pc:sldMk cId="3474300757" sldId="4455"/>
            <ac:spMk id="5" creationId="{D995A757-6996-4B9D-6C58-A86D2AC91F2B}"/>
          </ac:spMkLst>
        </pc:spChg>
        <pc:spChg chg="mod">
          <ac:chgData name="Gongalla Vamsi Krishna" userId="4843a717-9dfd-4730-9d05-8cea187269f2" providerId="ADAL" clId="{6001D044-E40B-4852-B032-1D61D0A3CDE7}" dt="2023-03-27T06:57:12.236" v="19831" actId="20577"/>
          <ac:spMkLst>
            <pc:docMk/>
            <pc:sldMk cId="3474300757" sldId="4455"/>
            <ac:spMk id="6" creationId="{5345DB5B-947F-DBD5-B6EF-7EB6C337A31F}"/>
          </ac:spMkLst>
        </pc:spChg>
        <pc:spChg chg="mod">
          <ac:chgData name="Gongalla Vamsi Krishna" userId="4843a717-9dfd-4730-9d05-8cea187269f2" providerId="ADAL" clId="{6001D044-E40B-4852-B032-1D61D0A3CDE7}" dt="2023-03-27T06:57:08.914" v="19829" actId="1076"/>
          <ac:spMkLst>
            <pc:docMk/>
            <pc:sldMk cId="3474300757" sldId="4455"/>
            <ac:spMk id="10" creationId="{BE4EDC2F-E2FB-D038-C48B-E3DC4D98258C}"/>
          </ac:spMkLst>
        </pc:spChg>
      </pc:sldChg>
      <pc:sldMasterChg chg="delSldLayout">
        <pc:chgData name="Gongalla Vamsi Krishna" userId="4843a717-9dfd-4730-9d05-8cea187269f2" providerId="ADAL" clId="{6001D044-E40B-4852-B032-1D61D0A3CDE7}" dt="2023-03-26T19:42:36.247" v="17864" actId="47"/>
        <pc:sldMasterMkLst>
          <pc:docMk/>
          <pc:sldMasterMk cId="2750658092" sldId="2147483648"/>
        </pc:sldMasterMkLst>
        <pc:sldLayoutChg chg="del">
          <pc:chgData name="Gongalla Vamsi Krishna" userId="4843a717-9dfd-4730-9d05-8cea187269f2" providerId="ADAL" clId="{6001D044-E40B-4852-B032-1D61D0A3CDE7}" dt="2023-03-26T12:53:27.133" v="15781" actId="2696"/>
          <pc:sldLayoutMkLst>
            <pc:docMk/>
            <pc:sldMasterMk cId="2750658092" sldId="2147483648"/>
            <pc:sldLayoutMk cId="2309784218" sldId="2147483660"/>
          </pc:sldLayoutMkLst>
        </pc:sldLayoutChg>
        <pc:sldLayoutChg chg="del">
          <pc:chgData name="Gongalla Vamsi Krishna" userId="4843a717-9dfd-4730-9d05-8cea187269f2" providerId="ADAL" clId="{6001D044-E40B-4852-B032-1D61D0A3CDE7}" dt="2023-03-26T19:42:36.247" v="17864" actId="47"/>
          <pc:sldLayoutMkLst>
            <pc:docMk/>
            <pc:sldMasterMk cId="2750658092" sldId="2147483648"/>
            <pc:sldLayoutMk cId="2312609010" sldId="2147483660"/>
          </pc:sldLayoutMkLst>
        </pc:sldLayoutChg>
        <pc:sldLayoutChg chg="del">
          <pc:chgData name="Gongalla Vamsi Krishna" userId="4843a717-9dfd-4730-9d05-8cea187269f2" providerId="ADAL" clId="{6001D044-E40B-4852-B032-1D61D0A3CDE7}" dt="2023-03-26T12:54:28.871" v="15784" actId="2696"/>
          <pc:sldLayoutMkLst>
            <pc:docMk/>
            <pc:sldMasterMk cId="2750658092" sldId="2147483648"/>
            <pc:sldLayoutMk cId="2366874635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2C36-A3EE-4817-AE88-5FDCD78B2EED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323B2-4669-4C71-A469-DA83389C39A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432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815D0-AB8C-110A-3DB6-1216FA97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4389A-C611-74D5-0D51-E592108D6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0D9EB-81B7-5EC1-D68D-310B7CED3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BACEF-0CDF-9147-1558-011EF891B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23B2-4669-4C71-A469-DA83389C39AD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7793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Average daily traffic volume: 29,236 PCU (SD = 13,002), showing high spatial-temporal variability.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Congestion and capacity utilization are high at 80.82% and 92.03%, respectively.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Travel time index: 1.58, indicating trips take 58% longer during peak times vs. free flow.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Moderate public transport use (45.08%) and considerable pedestrian/cyclist presence (114.53 average daily).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collected mostly in clear weather (60.72%), with notable disruption from rain (9.25%) and construction (9.87%).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multi-dimensional, time-series dataset provides a robust foundation for analyzing Bengaluru’s urban mobility.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23B2-4669-4C71-A469-DA83389C39AD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492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23B2-4669-4C71-A469-DA83389C39AD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058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323B2-4669-4C71-A469-DA83389C39AD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909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8931-900F-7618-AEBE-66FECFAFA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F34A5-5777-C459-A756-B889AE210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8F24F-A73C-737D-E93A-36A37C16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6E6E2-9427-AD61-AE97-2319FA60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0E131-1CC2-B118-2AB7-56E92896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316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2A26-0657-388D-9653-FDC2EF32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814FF-A65E-B9F3-8522-1340ADF7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0E716-4EA0-D7BB-8738-F99E42B4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317C-FFE1-9F57-6E81-A387E684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950EE-AD64-1278-FD79-FB1D8D00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726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3132F-C7A1-F893-7456-B75045DEB3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08A38-E141-9C2B-7C64-9A1C3BE55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278EE-760E-FC7F-14AD-85CE3A20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08D8E-A66C-BCC0-E771-E8349201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418B-73AC-E9E8-07A6-78E0A340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7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05FE-2867-1E91-A79D-47F7C8FE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6A53-D61F-3261-A0E4-73F1E93E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2AAA-6768-71CC-F679-0BAC7D7E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8ECB0-E42B-38D8-2829-F246DBB7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D856B-77FA-5A3C-99BE-5450EC2F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148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E5AD-AFA8-909F-70DA-2DD076E26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DEF04-966D-0657-941E-D062D3E57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350-BCC6-AB65-C225-5AF3828B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8319-8B99-DCED-F5A4-F309E94D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50FDF-87D0-6871-0B6C-74C55F8A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57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C2593-8278-686D-94BA-B8905F68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4141-DAF2-AC0A-CAAF-8837EEC62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1BFA6-E0FE-BFDB-7773-887F4498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83670-0107-7E7D-D3EB-686BC52A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2B9C0-3B1D-32C2-BDAA-6D7C9B3F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D7DCB-55B4-6B8B-A94B-5DAD9D4D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209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C825-B8E1-9B86-22E9-127B54BB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21E07-BD40-0817-E716-098FCA65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E47E7-64A4-5B28-621C-4D251DFC7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B5BA9-D140-C81D-5214-40B370167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4B634-589E-DA56-6A0E-8A5BE4468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767133-8917-6ACE-DB7E-AB53DA26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C3B38-4968-9F07-1FC5-E20B37895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0B05F-F3EE-89B6-8AA0-F5D9FDE9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91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3416-0EBE-9FFA-E6B6-495FE53F4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0B723-7E75-0480-EDB0-FA4F4B44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0A814-69CD-C772-AE48-5611E18B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6B4B2-B361-2CE3-D028-9D1A8031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981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32134-54A7-17D0-146B-5868C871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03BD0-B980-AE17-A2AA-981EAF98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0446F-E27D-9E03-1809-1C569C62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17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80AC-274C-7E77-3A53-EE80CDEB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4E0E-D13C-F7AF-9070-DD2C3CAEA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2BFA-EDF4-612B-ABE2-BE55447F9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2A91FD-B798-52ED-CB00-26E5AABC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7A768-EFC3-0035-08BC-A037A3A0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226D4-0D0A-4629-83BE-612E2435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035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F97D3-5109-8B0A-74F7-BF325887D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14E58-7B48-B464-64E2-D86316CD5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BC72B-D344-8945-E425-067575D4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87850-AEB7-9122-FAD9-107C64CE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069DA-925C-BC04-A293-C25A1B98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00C8-05A6-112C-D1ED-5B22B4A6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85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084EC-5DB3-05BA-73DD-31B29C230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71F22-13A9-AB71-86D3-76CACCC2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39424-FE89-56E5-9A53-54A4A184E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9416F-3F48-4272-911A-70B99B4D9F3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E406B-AE3B-1A2C-658B-5BCFF3661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E9346-6895-E42C-07B4-6D1553ACC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6EFCD-85A5-4F2A-968E-819DC9FA06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065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ustansir99@gmail.com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vamsigongalla284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867CF77-8B49-A6AF-9B61-EFC8110D1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155" y="811216"/>
            <a:ext cx="9534291" cy="103054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Data-Driven Classification of Urban Mobility Zones in Bangalore: Insights from Latent Class Cluster Analysis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6EA404EE-EF9D-25FB-4234-F9BDA45ED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623" y="3274436"/>
            <a:ext cx="9910194" cy="2428284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Gongalla Vamsi Krishna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Mustansir Farooq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Indian Institute of Technology Delhi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vamsigongalla284@gmail.com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mustansir99@gmail.com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6259E95-28A7-BC63-2FCD-3D70AAA48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" y="1622511"/>
            <a:ext cx="2928277" cy="2105107"/>
          </a:xfrm>
          <a:prstGeom prst="rect">
            <a:avLst/>
          </a:prstGeom>
        </p:spPr>
      </p:pic>
      <p:pic>
        <p:nvPicPr>
          <p:cNvPr id="3" name="Picture 2" descr="UMI – So far">
            <a:extLst>
              <a:ext uri="{FF2B5EF4-FFF2-40B4-BE49-F238E27FC236}">
                <a16:creationId xmlns:a16="http://schemas.microsoft.com/office/drawing/2014/main" id="{AFED53F1-CDD6-E4BD-117B-EF13CEBC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77" y="19643"/>
            <a:ext cx="1841290" cy="65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rban Mobility India : Ministry of Housing and Urban Affairs, Government of  India">
            <a:extLst>
              <a:ext uri="{FF2B5EF4-FFF2-40B4-BE49-F238E27FC236}">
                <a16:creationId xmlns:a16="http://schemas.microsoft.com/office/drawing/2014/main" id="{7A36D9E9-92CF-CF2E-CC3B-F75B2730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320" y="2042039"/>
            <a:ext cx="2429956" cy="13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CA3A4-983F-E6A6-9B68-E314DA9750F8}"/>
              </a:ext>
            </a:extLst>
          </p:cNvPr>
          <p:cNvSpPr/>
          <p:nvPr/>
        </p:nvSpPr>
        <p:spPr>
          <a:xfrm>
            <a:off x="4945459" y="862075"/>
            <a:ext cx="1217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Paper ID: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7455</a:t>
            </a:r>
            <a:endParaRPr lang="en-IN" sz="1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uilding with trees in the background&#10;&#10;AI-generated content may be incorrect.">
            <a:extLst>
              <a:ext uri="{FF2B5EF4-FFF2-40B4-BE49-F238E27FC236}">
                <a16:creationId xmlns:a16="http://schemas.microsoft.com/office/drawing/2014/main" id="{F4838D03-E350-6818-E89E-D87282D9D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92" y="4539948"/>
            <a:ext cx="81629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289BCE-0970-AE2E-1108-1721DA035E82}"/>
              </a:ext>
            </a:extLst>
          </p:cNvPr>
          <p:cNvSpPr txBox="1"/>
          <p:nvPr/>
        </p:nvSpPr>
        <p:spPr>
          <a:xfrm>
            <a:off x="3849402" y="606468"/>
            <a:ext cx="35806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7th - 9th November 2025 | Gurugram, Haryana. </a:t>
            </a:r>
            <a:endParaRPr lang="en-IN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8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43F7-8AC3-4C78-DE46-0E67552D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E8458BB-E6D5-AC31-5855-146937DBCF30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576C8-8044-2A28-F6E6-87653603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F988B9-ED62-818D-58CA-AEB64A10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Model Implementation &amp; Cluster Selection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D163C659-873A-DA6E-C6FB-114DA9378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A1198F-EBBF-3E30-5FD6-AB605DACA284}"/>
                  </a:ext>
                </a:extLst>
              </p:cNvPr>
              <p:cNvSpPr txBox="1"/>
              <p:nvPr/>
            </p:nvSpPr>
            <p:spPr>
              <a:xfrm>
                <a:off x="-1" y="863200"/>
                <a:ext cx="12189995" cy="3748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Latent Gold software was used to identify distinct urban mobility zones in Bengaluru based on key traffic indicators: traffic volume, average speed, congestion level, pedestrian and cycling counts, plus relevant covariates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Multiple models tested with varying cluster counts; model evaluation employed: Log-Likelihood (LL), Bayesian Information Criterion (BIC), Akaike Information Criterion (AIC), entropy, and classification error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3-cluster model was chosen as optimal due to: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Lowest BIC (366,810.109), significant p-value (0), and high entropy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ar-A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r-AE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1600">
                        <a:latin typeface="Cambria Math" panose="02040503050406030204" pitchFamily="18" charset="0"/>
                      </a:rPr>
                      <m:t>0</m:t>
                    </m:r>
                    <m:r>
                      <a:rPr lang="ar-AE" sz="1600"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 sz="1600">
                        <a:latin typeface="Cambria Math" panose="02040503050406030204" pitchFamily="18" charset="0"/>
                      </a:rPr>
                      <m:t>9957</m:t>
                    </m:r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indicating clear class separation.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4-cluster model showed minimal BIC improvement and a non-significant p-value, suggesting overfitting.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free parameters ranged from 8 to 44 per model; with 8,936 observations, the observation-to-parameter ratio exceeds 200, confirming estimation stability and model parsimony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selected 3-cluster model effectively captures spatial and functional diversity of Bengaluru’s urban mobility zones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A1198F-EBBF-3E30-5FD6-AB605DACA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863200"/>
                <a:ext cx="12189995" cy="3748398"/>
              </a:xfrm>
              <a:prstGeom prst="rect">
                <a:avLst/>
              </a:prstGeom>
              <a:blipFill>
                <a:blip r:embed="rId3"/>
                <a:stretch>
                  <a:fillRect l="-200" r="-50" b="-1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8CEA79-8324-6D44-BF07-8E2E8F9B9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714682"/>
              </p:ext>
            </p:extLst>
          </p:nvPr>
        </p:nvGraphicFramePr>
        <p:xfrm>
          <a:off x="651260" y="4829261"/>
          <a:ext cx="10515600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708">
                  <a:extLst>
                    <a:ext uri="{9D8B030D-6E8A-4147-A177-3AD203B41FA5}">
                      <a16:colId xmlns:a16="http://schemas.microsoft.com/office/drawing/2014/main" val="1336545043"/>
                    </a:ext>
                  </a:extLst>
                </a:gridCol>
                <a:gridCol w="1436718">
                  <a:extLst>
                    <a:ext uri="{9D8B030D-6E8A-4147-A177-3AD203B41FA5}">
                      <a16:colId xmlns:a16="http://schemas.microsoft.com/office/drawing/2014/main" val="75579444"/>
                    </a:ext>
                  </a:extLst>
                </a:gridCol>
                <a:gridCol w="1565034">
                  <a:extLst>
                    <a:ext uri="{9D8B030D-6E8A-4147-A177-3AD203B41FA5}">
                      <a16:colId xmlns:a16="http://schemas.microsoft.com/office/drawing/2014/main" val="2300278091"/>
                    </a:ext>
                  </a:extLst>
                </a:gridCol>
                <a:gridCol w="1565034">
                  <a:extLst>
                    <a:ext uri="{9D8B030D-6E8A-4147-A177-3AD203B41FA5}">
                      <a16:colId xmlns:a16="http://schemas.microsoft.com/office/drawing/2014/main" val="1992722009"/>
                    </a:ext>
                  </a:extLst>
                </a:gridCol>
                <a:gridCol w="826691">
                  <a:extLst>
                    <a:ext uri="{9D8B030D-6E8A-4147-A177-3AD203B41FA5}">
                      <a16:colId xmlns:a16="http://schemas.microsoft.com/office/drawing/2014/main" val="210938364"/>
                    </a:ext>
                  </a:extLst>
                </a:gridCol>
                <a:gridCol w="1095945">
                  <a:extLst>
                    <a:ext uri="{9D8B030D-6E8A-4147-A177-3AD203B41FA5}">
                      <a16:colId xmlns:a16="http://schemas.microsoft.com/office/drawing/2014/main" val="3868634073"/>
                    </a:ext>
                  </a:extLst>
                </a:gridCol>
                <a:gridCol w="1350473">
                  <a:extLst>
                    <a:ext uri="{9D8B030D-6E8A-4147-A177-3AD203B41FA5}">
                      <a16:colId xmlns:a16="http://schemas.microsoft.com/office/drawing/2014/main" val="778824406"/>
                    </a:ext>
                  </a:extLst>
                </a:gridCol>
                <a:gridCol w="1482997">
                  <a:extLst>
                    <a:ext uri="{9D8B030D-6E8A-4147-A177-3AD203B41FA5}">
                      <a16:colId xmlns:a16="http://schemas.microsoft.com/office/drawing/2014/main" val="16080834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BIC(LL)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AIC(LL)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Npar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Class.Err.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Entropy R²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00143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1-Cluster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-216997.76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434068.30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434011.524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61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2-Cluster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-193570.62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387295.91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387175.255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0.9953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14597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3-Cluster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-183286.78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366810.10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366625.565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0.9957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5957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4-Cluster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-180394.22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361106.86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360858.44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1.1885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0.0177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0.9661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41056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5-Cluster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-178884.44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358169.20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357856.897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8.6052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0.9574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489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96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912BF-57AF-1F22-1FF3-EFCBB452F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1EE517-A83E-9D45-496D-D2224FCFC9AA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EC4F5-E5FB-B59E-88F4-A354661C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CBA590-59D5-5713-3E7B-93BD18C4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Latent Class Cluster Analysis Framework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A0BF88A4-2A9B-E4A3-6E87-E86521125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EB4186-EC29-B70D-B6C4-A248C66EC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134941"/>
            <a:ext cx="6368415" cy="4785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56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293D7-400B-0003-607B-7586790C1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A1E5C66-AFED-4D65-8336-74295995C981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BC50C-1B02-24C9-2F7B-CA835F75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6170-D534-4C4F-8EDD-9EE0726FD450}" type="slidenum">
              <a:rPr lang="en-IN" b="1" smtClean="0">
                <a:solidFill>
                  <a:schemeClr val="tx1"/>
                </a:solidFill>
              </a:rPr>
              <a:t>12</a:t>
            </a:fld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E8BFA0-244A-DE17-28DF-57FCC447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57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LCCA Model Results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DE48DAF3-89CC-8F04-C13D-F93769164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22A3AA-AA49-EA14-4201-B5489D7E7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852461"/>
              </p:ext>
            </p:extLst>
          </p:nvPr>
        </p:nvGraphicFramePr>
        <p:xfrm>
          <a:off x="-2005" y="457199"/>
          <a:ext cx="12189995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5794">
                  <a:extLst>
                    <a:ext uri="{9D8B030D-6E8A-4147-A177-3AD203B41FA5}">
                      <a16:colId xmlns:a16="http://schemas.microsoft.com/office/drawing/2014/main" val="3069570512"/>
                    </a:ext>
                  </a:extLst>
                </a:gridCol>
                <a:gridCol w="973151">
                  <a:extLst>
                    <a:ext uri="{9D8B030D-6E8A-4147-A177-3AD203B41FA5}">
                      <a16:colId xmlns:a16="http://schemas.microsoft.com/office/drawing/2014/main" val="1067917241"/>
                    </a:ext>
                  </a:extLst>
                </a:gridCol>
                <a:gridCol w="973151">
                  <a:extLst>
                    <a:ext uri="{9D8B030D-6E8A-4147-A177-3AD203B41FA5}">
                      <a16:colId xmlns:a16="http://schemas.microsoft.com/office/drawing/2014/main" val="2401621373"/>
                    </a:ext>
                  </a:extLst>
                </a:gridCol>
                <a:gridCol w="973151">
                  <a:extLst>
                    <a:ext uri="{9D8B030D-6E8A-4147-A177-3AD203B41FA5}">
                      <a16:colId xmlns:a16="http://schemas.microsoft.com/office/drawing/2014/main" val="2499797297"/>
                    </a:ext>
                  </a:extLst>
                </a:gridCol>
                <a:gridCol w="973151">
                  <a:extLst>
                    <a:ext uri="{9D8B030D-6E8A-4147-A177-3AD203B41FA5}">
                      <a16:colId xmlns:a16="http://schemas.microsoft.com/office/drawing/2014/main" val="940954892"/>
                    </a:ext>
                  </a:extLst>
                </a:gridCol>
                <a:gridCol w="1885327">
                  <a:extLst>
                    <a:ext uri="{9D8B030D-6E8A-4147-A177-3AD203B41FA5}">
                      <a16:colId xmlns:a16="http://schemas.microsoft.com/office/drawing/2014/main" val="2982588134"/>
                    </a:ext>
                  </a:extLst>
                </a:gridCol>
                <a:gridCol w="904860">
                  <a:extLst>
                    <a:ext uri="{9D8B030D-6E8A-4147-A177-3AD203B41FA5}">
                      <a16:colId xmlns:a16="http://schemas.microsoft.com/office/drawing/2014/main" val="3013364013"/>
                    </a:ext>
                  </a:extLst>
                </a:gridCol>
                <a:gridCol w="904860">
                  <a:extLst>
                    <a:ext uri="{9D8B030D-6E8A-4147-A177-3AD203B41FA5}">
                      <a16:colId xmlns:a16="http://schemas.microsoft.com/office/drawing/2014/main" val="578067178"/>
                    </a:ext>
                  </a:extLst>
                </a:gridCol>
                <a:gridCol w="904860">
                  <a:extLst>
                    <a:ext uri="{9D8B030D-6E8A-4147-A177-3AD203B41FA5}">
                      <a16:colId xmlns:a16="http://schemas.microsoft.com/office/drawing/2014/main" val="3092599761"/>
                    </a:ext>
                  </a:extLst>
                </a:gridCol>
                <a:gridCol w="831690">
                  <a:extLst>
                    <a:ext uri="{9D8B030D-6E8A-4147-A177-3AD203B41FA5}">
                      <a16:colId xmlns:a16="http://schemas.microsoft.com/office/drawing/2014/main" val="1860703021"/>
                    </a:ext>
                  </a:extLst>
                </a:gridCol>
              </a:tblGrid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Overall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Cluster3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Overall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342237527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Indicators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Covariates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649090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Traffic Volume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41243.27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22935.19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11192.36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29229.89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Area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034122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Average Speed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35.63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41.53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44.97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39.45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Electronic City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814455406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Congestion Level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100.00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75.94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36.50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80.68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Hebbal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63774574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 err="1">
                          <a:effectLst/>
                        </a:rPr>
                        <a:t>Pedestrain</a:t>
                      </a:r>
                      <a:r>
                        <a:rPr lang="en-US" sz="1000" dirty="0">
                          <a:effectLst/>
                        </a:rPr>
                        <a:t> and cycling count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99.82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100.01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199.65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114.58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Indiranagar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928342735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Covariates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Jayanagar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607760951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Environmental Impact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Koramangala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60803934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58.47 - 84.55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M.G.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175221173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84.55 - 99.16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0.48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Whitefield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08173882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99.17 - 112.5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Yeshwanthpur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025218013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112.5 - 130.9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0.45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Incidents Reported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213925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130.9 - 194.1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0.46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0 - 0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0.58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12341996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132.49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95.87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72.38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108.46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01-01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83846443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Weather Condition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02-02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062210784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Clear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0.61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0.60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0.61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03-10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497800988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Fog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2.01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1.47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0.53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1.57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533758434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Overcast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Travel Time Index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376214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Rain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1.000 - 1.193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0.48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8755035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Windy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1.193 - 1.384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0.49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785298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Parking Usage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1.384 - 1.400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001401965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50.02 - 59.92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1.500 - 1.500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0.35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0.58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83889682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59.92 - 70.38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1.50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1.31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1.38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318192610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70.38 - 80.31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Road Intersection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283811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80.31 - 89.95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100 Feet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685131180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89.96 - 100.00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Anil Kumble Circle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753048719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74.93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75.04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76.16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75.16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Ballari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414895276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Public Transport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CMH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237329478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10.01 - 23.88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Hebbal Flyover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316939496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23.90 - 38.41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Hosur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194324349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38.43 - 52.24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ITPL Main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18505136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52.25 - 66.00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Jayanagar 4th Block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86862177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66.00 - 79.98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Marathahalli Bridge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345591658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44.89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45.24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45.24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45.09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Sarjapur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561468115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Road Capacity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Silk Board Junction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962186588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18.74 - 85.94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0.20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Sony World Junction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18499831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85.98 - 99.96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South End Circle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4115956989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100 - 100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0.72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0.74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Trinity Circle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3870139057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Mean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100.00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96.39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55.85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92.01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Tumkur Road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 dirty="0">
                          <a:effectLst/>
                        </a:rPr>
                        <a:t>0.08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1700762656"/>
                  </a:ext>
                </a:extLst>
              </a:tr>
              <a:tr h="139431">
                <a:tc gridSpan="5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Roadwork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Yeshwanthpur Circle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0.06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extLst>
                  <a:ext uri="{0D108BD9-81ED-4DB2-BD59-A6C34878D82A}">
                    <a16:rowId xmlns:a16="http://schemas.microsoft.com/office/drawing/2014/main" val="2571840982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0.91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0.89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0.90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extLst>
                  <a:ext uri="{0D108BD9-81ED-4DB2-BD59-A6C34878D82A}">
                    <a16:rowId xmlns:a16="http://schemas.microsoft.com/office/drawing/2014/main" val="1043421751"/>
                  </a:ext>
                </a:extLst>
              </a:tr>
              <a:tr h="139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0.09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effectLst/>
                        </a:rPr>
                        <a:t>0.10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b"/>
                </a:tc>
                <a:extLst>
                  <a:ext uri="{0D108BD9-81ED-4DB2-BD59-A6C34878D82A}">
                    <a16:rowId xmlns:a16="http://schemas.microsoft.com/office/drawing/2014/main" val="1747498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3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28196-BF3D-7C94-1968-3CF39DF0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065E6F-2B6E-17CB-CCC8-1FAE7E42080D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7894-814E-6FBC-ED78-49E083FA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C697A4-0D1E-3BF8-03D1-22DE331A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LCCA Model Results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389E9AE3-3941-905A-A9FF-C794E28C9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21C10B-2628-210D-D5A5-13B7CFFFA1F7}"/>
              </a:ext>
            </a:extLst>
          </p:cNvPr>
          <p:cNvSpPr txBox="1"/>
          <p:nvPr/>
        </p:nvSpPr>
        <p:spPr>
          <a:xfrm>
            <a:off x="35821" y="865389"/>
            <a:ext cx="12156179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High-Congestion Central Urban Core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Moderately Congested Mixed-Use Arterial Corridors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Flowing Peri-Urban and Industrial Zones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19644-1FAF-0207-5EEB-810CF4951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362" y="1165909"/>
            <a:ext cx="4819436" cy="38420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49736-3286-EFE1-6919-4F05CA1028A1}"/>
              </a:ext>
            </a:extLst>
          </p:cNvPr>
          <p:cNvSpPr txBox="1"/>
          <p:nvPr/>
        </p:nvSpPr>
        <p:spPr>
          <a:xfrm>
            <a:off x="8341488" y="5035489"/>
            <a:ext cx="2847069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Cluster-wise indicators characteristics</a:t>
            </a:r>
          </a:p>
        </p:txBody>
      </p:sp>
      <p:pic>
        <p:nvPicPr>
          <p:cNvPr id="8" name="Picture 7" descr="A road with cars and buildings in the background&#10;&#10;AI-generated content may be incorrect.">
            <a:extLst>
              <a:ext uri="{FF2B5EF4-FFF2-40B4-BE49-F238E27FC236}">
                <a16:creationId xmlns:a16="http://schemas.microsoft.com/office/drawing/2014/main" id="{21396FB4-B291-02B3-EB70-43F9B3002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9" y="3850244"/>
            <a:ext cx="2255316" cy="2255316"/>
          </a:xfrm>
          <a:prstGeom prst="rect">
            <a:avLst/>
          </a:prstGeom>
        </p:spPr>
      </p:pic>
      <p:pic>
        <p:nvPicPr>
          <p:cNvPr id="10" name="Picture 9" descr="A large city with many cars and buildings&#10;&#10;AI-generated content may be incorrect.">
            <a:extLst>
              <a:ext uri="{FF2B5EF4-FFF2-40B4-BE49-F238E27FC236}">
                <a16:creationId xmlns:a16="http://schemas.microsoft.com/office/drawing/2014/main" id="{CCD4B5A3-F2AD-D564-5AD1-52FF9EF85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65" y="3866986"/>
            <a:ext cx="2255316" cy="2255316"/>
          </a:xfrm>
          <a:prstGeom prst="rect">
            <a:avLst/>
          </a:prstGeom>
        </p:spPr>
      </p:pic>
      <p:pic>
        <p:nvPicPr>
          <p:cNvPr id="15" name="Picture 14" descr="A city with many cars and buildings&#10;&#10;AI-generated content may be incorrect.">
            <a:extLst>
              <a:ext uri="{FF2B5EF4-FFF2-40B4-BE49-F238E27FC236}">
                <a16:creationId xmlns:a16="http://schemas.microsoft.com/office/drawing/2014/main" id="{0083BB21-BB36-851E-DA73-56A2CED56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" y="3850243"/>
            <a:ext cx="2255316" cy="2255316"/>
          </a:xfrm>
          <a:prstGeom prst="rect">
            <a:avLst/>
          </a:prstGeom>
        </p:spPr>
      </p:pic>
      <p:pic>
        <p:nvPicPr>
          <p:cNvPr id="17" name="Picture 16" descr="A graphic of a city&#10;&#10;AI-generated content may be incorrect.">
            <a:extLst>
              <a:ext uri="{FF2B5EF4-FFF2-40B4-BE49-F238E27FC236}">
                <a16:creationId xmlns:a16="http://schemas.microsoft.com/office/drawing/2014/main" id="{F89DC62E-185F-49AE-651B-8E275C3C4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83" y="2099680"/>
            <a:ext cx="2549526" cy="16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1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57BA7-82D2-3960-C894-9AE8B67A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5642DD-8D0F-EA42-C408-D91A644F95EC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2D923-0256-7E18-300D-20414701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9FFF4-4309-7692-E8DD-75A2D0BC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Cluster 1 – High-Congestion Central Urban Core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3F807ABB-8414-833B-60AF-8D4ABCF7F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84ED51-33DB-68A2-EC33-C4E882126F84}"/>
              </a:ext>
            </a:extLst>
          </p:cNvPr>
          <p:cNvSpPr txBox="1"/>
          <p:nvPr/>
        </p:nvSpPr>
        <p:spPr>
          <a:xfrm>
            <a:off x="35821" y="865389"/>
            <a:ext cx="12156179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Represents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43.8% of observed locations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covering Bangalore's densely populated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central business districts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Characterized by the highest traffic volume (mean = 41,243 vehicles), nearly maximum congestion (mean congestion = 99.99%), and slow average speed (35.63 km/h)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pedestrian activity (mean = 99.82) occurs amid heavy vehicular traffic, indicating challenging conditions for non-motorized users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 locations: Koramangala (26.5%), Indiranagar (25.8%), M.G. Road (24.3%), major commercial and entertainment hubs with high trip demand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Travel Time Index uniformly at 1.5 indicates peak travel times are 50% longer than free-flow conditions.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Highest environmental impact score (mean = 132.49), reflecting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poor air quality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slow-moving traffic emissions.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Highest average traffic incident rate (mean = 2.01), due to complex, stop-and-go congestion conditions.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 infrastructure operates at full capacity (mean road capacity utilization = 100%).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Roadwork less frequent here, likely due to disruptions it would cause in critical corridors.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Highlights urgent need for interventions: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Enhancing public transit and non-motorized transport infrastructure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Implementing demand management measures such as congestion pricing</a:t>
            </a:r>
          </a:p>
        </p:txBody>
      </p:sp>
    </p:spTree>
    <p:extLst>
      <p:ext uri="{BB962C8B-B14F-4D97-AF65-F5344CB8AC3E}">
        <p14:creationId xmlns:p14="http://schemas.microsoft.com/office/powerpoint/2010/main" val="407632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BC39A-8C73-B911-E45E-929658996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E34DEBA-DC9F-2640-D056-CF32B80D00B3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2DD4E-F722-2CE8-1DB6-F6F49B5B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829621-9369-079E-6E9B-3E5EC7C1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Cluster 2 – Moderately Congested Mixed-Use Arterial Corridors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C4E7F92F-E477-4D11-44C3-6406E0EB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60A55F-7BE5-3E5F-9B21-8F57FD4C9775}"/>
              </a:ext>
            </a:extLst>
          </p:cNvPr>
          <p:cNvSpPr txBox="1"/>
          <p:nvPr/>
        </p:nvSpPr>
        <p:spPr>
          <a:xfrm>
            <a:off x="-1" y="865389"/>
            <a:ext cx="12113231" cy="4847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Represents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41.5% of observed data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corresponding to major arterial roads and connectors feeding into Bengaluru’s central core.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traffic volume (mean = 22,935 vehicles), congestion level (mean = 75.94%), and improved average speed (41.53 km/h) compared to Cluster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Pedestrian usage remains significant, indicating active street life and multi-modal interactions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Spatially dispersed with strong links to residential and developing commercial nodes: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 areas: Jayanagar (18.9%), Whitefield (16.1%),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Yeshwanthpur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(12.1%), Hebbal (12.7%).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Travel Time Index average of 1.31 indicates peak travel times about 31% longer than free flow, signaling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congestion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Environmental impact is notable but lower than Cluster 1 (mean = 95.87)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Traffic incidents are fewer (mean = 1.47) but remain a concern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 capacity utilization is mixed: 72% of locations at full capacity, 28% below capacity, consistent with intermediate congestion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Opportunities for targeted interventions: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Optimize traffic signal timing on arterial roads.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 intersection design (e.g., Jayanagar 4th Block, South End Circle).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dedicated lanes for high-occupancy vehicles or buses to enhance flow and encourage mode shift.</a:t>
            </a:r>
          </a:p>
        </p:txBody>
      </p:sp>
    </p:spTree>
    <p:extLst>
      <p:ext uri="{BB962C8B-B14F-4D97-AF65-F5344CB8AC3E}">
        <p14:creationId xmlns:p14="http://schemas.microsoft.com/office/powerpoint/2010/main" val="371290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A33B7-CAEA-2EEC-597C-62FF7399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1D2A4D5-F4CE-3872-7F49-42D86984853D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E8D04-FDCB-29C7-B784-15612A4E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C67E88-ED73-CDA7-D2F8-C4A8C707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Cluster 3 – Flowing Peri-Urban and Industrial Zones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A03F38F4-D043-9BE8-9ECF-6854B304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3DFCAE-D57C-98A0-3DAE-0FDC49C47B0E}"/>
              </a:ext>
            </a:extLst>
          </p:cNvPr>
          <p:cNvSpPr txBox="1"/>
          <p:nvPr/>
        </p:nvSpPr>
        <p:spPr>
          <a:xfrm>
            <a:off x="104207" y="769692"/>
            <a:ext cx="12085788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Comprises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14.7% of locations, mainly on city peripheries and industrial corridors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Lowest traffic volume (mean = 11,192 vehicles) and congestion level (mean = 36.50%)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Highest average speed at 44.97 km/h, reflecting free-flowing traffic conditions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Notably high pedestrian and cycling use (mean = 199.65), double that of other clusters, indicating dedicated pathways or less vehicle-pedestrian conflict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 areas: Electronic City (18.2%),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Yeshwanthpur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(17.6%), Hosur Road (8.8%)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Travel Time Index mean of 1.20, implying only 20% longer peak travel times vs. free flow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Lowest environmental impact score (mean = 72.38), reflecting better emissions profile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Safest cluster: lowest incident rate (mean = 0.53) with 58% of locations reporting no incidents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 capacity utilization well below limits (mean = 55.85%), indicating adequate infrastructure supply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Policy focus: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Preserve these favorable conditions by preventing sprawl and car-centric development.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Promote transit-oriented development, especially in areas like Electronic City.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 in pedestrian and cycling infrastructure to maintain active transport levels.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 growth carefully to avoid future congestion.</a:t>
            </a:r>
          </a:p>
        </p:txBody>
      </p:sp>
    </p:spTree>
    <p:extLst>
      <p:ext uri="{BB962C8B-B14F-4D97-AF65-F5344CB8AC3E}">
        <p14:creationId xmlns:p14="http://schemas.microsoft.com/office/powerpoint/2010/main" val="1159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36EA1-CA1F-B777-F478-AE996ACD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EE1019-0CBA-D080-CB1E-67C486F865C9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1F20F-499A-EBB8-ED45-E05F9B41E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B75F7D-D932-2ABE-3BFB-DE555698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Policy Implications Across Urban Mobility Zones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CFD21987-0DF6-3C9A-2FBF-940B03B97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70AF655-AC83-A719-1A9B-23C3441EC8F8}"/>
              </a:ext>
            </a:extLst>
          </p:cNvPr>
          <p:cNvSpPr txBox="1"/>
          <p:nvPr/>
        </p:nvSpPr>
        <p:spPr>
          <a:xfrm>
            <a:off x="-1" y="865389"/>
            <a:ext cx="12209016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 1: High-Congestion Central Urban Core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Prioritize reducing vehicle dependency through enhanced public transit access.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Expand and improve non-motorized transport infrastructure for safer pedestrian and cycling environments.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Implement demand management strategies, including congestion pricing, to moderate traffic volumes.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 2: Moderately Congested Mixed-Use Arterial Corridors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Optimize traffic signal timing and redesign critical intersections to improve traffic flow.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dedicated lanes for buses and high-occupancy vehicles to encourage mode shift.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Targeted infrastructure upgrades in residential and commercial nodes to alleviate moderate congestion.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 3: Flowing Peri-Urban and Industrial Zones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preservation of free-flowing traffic conditions and active transport levels.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Promote transit-oriented development to manage growth without increasing congestion.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 in pedestrian and cycling infrastructure to sustain high usage and safety.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Overall Recommendation: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Tailored, cluster-specific interventions are essential; a one-size-fits-all approach will fail to address diverse urban mobility challenges in Bengaluru effectively.</a:t>
            </a:r>
          </a:p>
        </p:txBody>
      </p:sp>
    </p:spTree>
    <p:extLst>
      <p:ext uri="{BB962C8B-B14F-4D97-AF65-F5344CB8AC3E}">
        <p14:creationId xmlns:p14="http://schemas.microsoft.com/office/powerpoint/2010/main" val="349676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FD02-7C1D-B735-3413-84137F5E4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9C774A-10BF-E3B5-A641-13283FB193E8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E341B-211D-D805-3B4B-27A993C5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719E76-D67E-6707-DD1E-EC4C2058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84AA94A1-113E-D1DB-B273-BC217E615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99F3EF-1766-D571-74F0-30E5F648CCD2}"/>
              </a:ext>
            </a:extLst>
          </p:cNvPr>
          <p:cNvSpPr txBox="1"/>
          <p:nvPr/>
        </p:nvSpPr>
        <p:spPr>
          <a:xfrm>
            <a:off x="52836" y="1021101"/>
            <a:ext cx="116718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study applied open-source traffic data and Latent Class Cluster Analysis (LCCA) to classify Bengaluru’s urban mobility into three distinct zones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Major differences were found across zones in traffic volume, speed, congestion, and pedestrian activity—moving beyond a one-dimensional traffic view to a nuanced typology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Cluster 1 (Urban Core): Highest volume (~41,243 vehicles/day), lowest speed (35.63 km/h), full road capacity (100%), severe congestion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Cluster 2 (Transitional Zones): Moderate congestion (75.93%) and speed (41.53 km/h), suitable for targeted transit and traffic signal improvements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Cluster 3 (Peri-Urban Zones): Highest pedestrian counts (~200/day), lowest congestion (36.5%), highest speed (44.97 km/h), indicating walkable, low-traffic areas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Highlights the need for targeted, zone-specific policies for effective and sustainable urban mobility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Future research could include topographic factors affecting traffic dynamics</a:t>
            </a:r>
          </a:p>
        </p:txBody>
      </p:sp>
    </p:spTree>
    <p:extLst>
      <p:ext uri="{BB962C8B-B14F-4D97-AF65-F5344CB8AC3E}">
        <p14:creationId xmlns:p14="http://schemas.microsoft.com/office/powerpoint/2010/main" val="198453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FD710-8370-FB52-F306-7867B845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5DB5B-947F-DBD5-B6EF-7EB6C337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35D7845B-2407-F01A-E79D-7C7E5CB41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633F25-053A-B07C-EE3E-1680D92944C8}"/>
              </a:ext>
            </a:extLst>
          </p:cNvPr>
          <p:cNvSpPr txBox="1"/>
          <p:nvPr/>
        </p:nvSpPr>
        <p:spPr>
          <a:xfrm>
            <a:off x="21464" y="704443"/>
            <a:ext cx="12149072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Akbar, P., Couture, V.,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Duranton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Storeygard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 (2023). Mobility and congestion in urban India. American Economic Review, 113(4), 1083-1111.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Gogeri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I., Gouda, K. C.,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ThippaReddy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A. S. (2024). Unravelling Bangalore's air quality during the second wave: Multifaceted analysis of COVID-19 lockdown impact. Natural Hazards Research, 4(4), 584-595.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Duranton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G., &amp; Turner, M. A. (2011). The fundamental law of road congestion: Evidence from US cities. American Economic Review, 101(6), 2616-2652.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Cervero, R.,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Kockelman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K. (1997). Travel demand and the 3Ds: Density, diversity, and design. Transportation research part D: Transport and environment, 2(3), 199-219.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Chen, L., Hasan, R., Jiang, Y., &amp; Parkhomenko, A. (2024). Faster, taller, better: Transit improvements and land use policies. Journal of Development Economics, 171, 103322.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Ghosh, T., Kanitkar, T., &amp; Srikanth, R. (2022). Assessing equity in public transportation in an Indian city. Case Studies on Transport Policy, 10(4), 2337-2349.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Pavez, M. L., Soza-Parra, J., &amp; Herrera, J. C. (2025). Identifying representative weeks: A clustering analysis of urban dynamics based on public transport data. Cities, 165, 106094.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Zang, J., Jiao, P., Liu, S., Zhang, X., Song, G., &amp; Yu, L. (2023). Identifying traffic congestion patterns of urban road network based on traffic performance index. Sustainability, 15(2), 948.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Liu, J., &amp; Yuan, Y. (2024). Exploring dynamic urban mobility patterns from traffic flow data using community detection. Annals of GIS, 30(4), 435-454.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Vermunt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K., &amp; Magidson, J. (2002). Latent class cluster analysis. Applied latent class analysis, 11(89-106), 60.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Masyn, K. E. (2013). Latent class analysis and finite mixture modeling. In T. D. Little (Ed.), The Oxford Handbook of Quantitative Methods, Volume 2: Statistical Analysis (pp. 551–611). Oxford University Press. https://doi.org/10.1093/oxfordhb/9780199934898.013.0025 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Nylund-Gibson, K., &amp; Choi, A. Y. (2018). Ten frequently asked questions about latent class analysis. Translational issues in psychological science, 4(4), 440.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van't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Veer, R., Annema, J. A., Araghi, Y., de Almeida Correia, G. H., &amp; van Wee, B. (2023). Mobility-as-a-Service (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MaaS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 A latent class cluster analysis to identify Dutch vehicle owners’ use intention. Transportation Research Part A: Policy and Practice, 169, 103608.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Vallée, J., Ecke, L., Barthelmes, L.,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Vortisch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P. (2024). Drivers and Barriers to Public Transport Usage: Insights from Psychographic Profiles Using Latent Class Analysis. Transportation Research Record, 2678(10), 459-470.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Kriswardhana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W., &amp; Esztergár-Kiss, D. (2025). Identifying latent mobility as a service preference segments among college students. European Transport Research Review, 17(1), 24.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Ramachandra, T. V., Aithal, B. H., &amp; Sanna, D. D. (2012). Insights to urban dynamics through landscape spatial pattern analysis. International journal of applied earth observation and geoinformation, 18, 329-343.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Nair, D. J., Gilles, F., Chand, S., Saxena, N., &amp; Dixit, V. (2019). Characterizing multicity urban traffic conditions using crowdsourced data.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PLoS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one, 14(3), e0212845.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Anapakula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K. B.,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Eranki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 A. (2021). Developing an index to evaluate the quality of pedestrian environment: Case study application in an Indian metro. Transportation research interdisciplinary perspectives, 11, 100406.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Karthik, P. N., Rathod, N.,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Yasodharan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Lobo, W., Sahadevan, A., Sundaresan, R., &amp; Verma, P. (2023). Bus priority lane in Bengaluru: A study on its effectiveness and driver stress. Transport policy, 139, 39-62.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Guttikunda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 K., Nishadh, K. A., Gota, S., Singh, P., Chanda, A., Jawahar, P.,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Asundi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(2019). Air quality, emissions, and source contributions analysis for the Greater Bengaluru region of India. Atmospheric Pollution Research, 10(3), 941-953.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Apte, J. S., Messier, K. P., Gani, S., Brauer, M.,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Kirchstetter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T. W., Lunden, M. M., ... &amp; Hamburg, S. P. (2017). High-resolution air pollution mapping with Google street view cars: exploiting big data. Environmental science &amp; technology, 51(12), 6999-7008.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Anapakula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K. B., &amp;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Eranki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G. A. (2021). Developing an index to evaluate the quality of pedestrian environment: Case study application in an Indian metro. Transportation research interdisciplinary perspectives, 11, 100406.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Ton, D., Zomer, L. B., Schneider, F., Hoogendoorn-Lanser, S., </a:t>
            </a:r>
            <a:r>
              <a:rPr lang="en-US" sz="11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Duives</a:t>
            </a:r>
            <a:r>
              <a:rPr lang="en-US" sz="1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D., Cats, O., &amp; Hoogendoorn, S. (2020). Latent classes of daily mobility patterns: the relationship with attitudes towards modes. Transportation, 47(4), 1843-1866.</a:t>
            </a:r>
          </a:p>
        </p:txBody>
      </p:sp>
    </p:spTree>
    <p:extLst>
      <p:ext uri="{BB962C8B-B14F-4D97-AF65-F5344CB8AC3E}">
        <p14:creationId xmlns:p14="http://schemas.microsoft.com/office/powerpoint/2010/main" val="67435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FD710-8370-FB52-F306-7867B845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5DB5B-947F-DBD5-B6EF-7EB6C337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IN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69F5A09-05F7-B5AE-8CC9-4037FB30CB9E}"/>
              </a:ext>
            </a:extLst>
          </p:cNvPr>
          <p:cNvSpPr txBox="1"/>
          <p:nvPr/>
        </p:nvSpPr>
        <p:spPr>
          <a:xfrm>
            <a:off x="0" y="1001037"/>
            <a:ext cx="12192000" cy="4847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Study Context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Study Area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Study Objectives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LCCA Methodology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Results &amp; Discussions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Policy Implications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135A9-BCC0-4918-4A0D-CD9B5F2CC7ED}"/>
              </a:ext>
            </a:extLst>
          </p:cNvPr>
          <p:cNvSpPr txBox="1"/>
          <p:nvPr/>
        </p:nvSpPr>
        <p:spPr>
          <a:xfrm>
            <a:off x="4724630" y="1704975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BC142-7C64-7860-E27F-548D357A783C}"/>
              </a:ext>
            </a:extLst>
          </p:cNvPr>
          <p:cNvSpPr txBox="1"/>
          <p:nvPr/>
        </p:nvSpPr>
        <p:spPr>
          <a:xfrm>
            <a:off x="7963270" y="1704975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1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41B16C97-8D8B-ACFB-20EB-325759808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736" y="0"/>
            <a:ext cx="670264" cy="670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509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17">
            <a:extLst>
              <a:ext uri="{FF2B5EF4-FFF2-40B4-BE49-F238E27FC236}">
                <a16:creationId xmlns:a16="http://schemas.microsoft.com/office/drawing/2014/main" id="{9875CB60-0ADB-4461-9603-35F613FB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12FAC-3763-BEEC-3D39-E930F0C3C67B}"/>
              </a:ext>
            </a:extLst>
          </p:cNvPr>
          <p:cNvSpPr txBox="1"/>
          <p:nvPr/>
        </p:nvSpPr>
        <p:spPr>
          <a:xfrm>
            <a:off x="7360374" y="4087144"/>
            <a:ext cx="3993426" cy="2044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FE1473-ED43-00C6-4BBA-7D08C9720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5" y="3412612"/>
            <a:ext cx="3095330" cy="33937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FD710-8370-FB52-F306-7867B845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4204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F712FAC-3763-BEEC-3D39-E930F0C3C67B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FD710-8370-FB52-F306-7867B845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5DB5B-947F-DBD5-B6EF-7EB6C337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Context: Urban Mobility Challenges in Bangalore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35D7845B-2407-F01A-E79D-7C7E5CB41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68AC88-DEE8-1C10-1D92-E9E8F3D1FC05}"/>
              </a:ext>
            </a:extLst>
          </p:cNvPr>
          <p:cNvSpPr txBox="1"/>
          <p:nvPr/>
        </p:nvSpPr>
        <p:spPr>
          <a:xfrm>
            <a:off x="0" y="863200"/>
            <a:ext cx="1215618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Rapid urbanization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rising vehicle ownership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have made Bengaluru one of India’s most congested and polluted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traffic delays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result in major losses in productivity, health, and economic performance (Akbar et al.,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Transport congestion and environmental degradation together constrain the city’s accessibility and livability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Expanding road capacity alone fails to solve congestion due to induced demand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Duranton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Turner, 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Integrated strategies emphasizing land-use, multimodal options, and demand management are essential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Built environment characteristics – density, diversity, and design (the “3Ds”) – critically shape travel behavior and mode choice (Cervero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Kockelman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1997).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Recent Bengaluru studies stress on context-specific policies rather than uniform citywide solutions (Chen et al., 2024; Ghosh et al.,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oup of cars and motorcycles on a street&#10;&#10;AI-generated content may be incorrect.">
            <a:extLst>
              <a:ext uri="{FF2B5EF4-FFF2-40B4-BE49-F238E27FC236}">
                <a16:creationId xmlns:a16="http://schemas.microsoft.com/office/drawing/2014/main" id="{9194D46A-7D4B-F9AE-7081-E6FDEF40F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29" y="4411908"/>
            <a:ext cx="2498924" cy="1665949"/>
          </a:xfrm>
          <a:prstGeom prst="rect">
            <a:avLst/>
          </a:prstGeom>
        </p:spPr>
      </p:pic>
      <p:pic>
        <p:nvPicPr>
          <p:cNvPr id="3" name="Picture 2" descr="A city with many roads and cars&#10;&#10;AI-generated content may be incorrect.">
            <a:extLst>
              <a:ext uri="{FF2B5EF4-FFF2-40B4-BE49-F238E27FC236}">
                <a16:creationId xmlns:a16="http://schemas.microsoft.com/office/drawing/2014/main" id="{2C23C6ED-7FD7-B1C9-44AE-C442E3F42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92" y="4436834"/>
            <a:ext cx="1663325" cy="16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64109-C329-05E9-BDD2-E34E49CA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9D8AD2A-5898-E326-E7D2-91353DEA4D2C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83F59-9580-72D5-8631-D31CFB55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346469-DE09-2643-5C77-02416D2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Study Area – Bengaluru, India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92E2DDC4-AA71-6404-9416-829E658E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518130-3898-50D8-9B83-7985F1B27E24}"/>
              </a:ext>
            </a:extLst>
          </p:cNvPr>
          <p:cNvSpPr txBox="1"/>
          <p:nvPr/>
        </p:nvSpPr>
        <p:spPr>
          <a:xfrm>
            <a:off x="52835" y="1021101"/>
            <a:ext cx="1213715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Bengaluru (Bangalore), capital of Karnataka, is a major IT hub experiencing rapid urban growth and rising vehicle ownership, causing significant traffic congestion.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Study centers on key traffic corridors and intersections representing diverse land use and travel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 seven strategic areas accounting for 81% of 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Central commercial districts: M.G. Road, Indiranagar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Residential &amp; commercial zones: Koramangala, Jayanagar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Fast-growing IT hubs: Electronic City, Whitefield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Key northern junction: Hebbal, connecting to airport and highways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area selection captures the full spectrum of traffic conditions from congested centers to expanding peri-urban tech corridors.</a:t>
            </a:r>
          </a:p>
        </p:txBody>
      </p:sp>
    </p:spTree>
    <p:extLst>
      <p:ext uri="{BB962C8B-B14F-4D97-AF65-F5344CB8AC3E}">
        <p14:creationId xmlns:p14="http://schemas.microsoft.com/office/powerpoint/2010/main" val="2751870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9699A-0ED6-B787-2C62-5AB267CA8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A37038E-8E92-74C9-FCFC-E27B6360FA65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23F1E-727C-8440-FC47-B680FA49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07B0E9-5736-6638-0FF6-4D70E712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Study Objectives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C7669295-ECFE-B44F-B940-AA82871AF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955C9C-EE0D-2EBF-F571-582213AB0A77}"/>
              </a:ext>
            </a:extLst>
          </p:cNvPr>
          <p:cNvSpPr txBox="1"/>
          <p:nvPr/>
        </p:nvSpPr>
        <p:spPr>
          <a:xfrm>
            <a:off x="52835" y="1021101"/>
            <a:ext cx="1213715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study addresses gaps by providing a detailed, data-driven understanding of urban mobility patterns in Bengaluru.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the open-source Bangalore Traffic Dataset, Latent Class Cluster Analysis (LCCA) is applied to classify mobility zones citywide.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Identify statistically distinct mobility zone types based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Traffic volume, average speed, congestion level, pedestrian activity, incident rates, road capacity, and environmental factors.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Examine correlations between covariates (e.g., road capacity, traffic incident exposure) and zone classification to explain zone characteristics.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Derive practical policy recommendations for each zone type focusing on: Traffic management improvements, support for multimodal transport, and prioritization of pedestrian infrastructure.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3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5744-45FD-1833-138B-3007D3BAF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07B2799-78F0-8CC0-01C6-3BD1716B3559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A51BA-89D9-BF2D-83BF-2889E75D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C3EC6C-6131-F067-92FC-1EEBFEDF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Data Overview</a:t>
            </a:r>
            <a:endParaRPr lang="en-I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609B1556-7BD6-91D9-8B97-F3D45E9FA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1701B6-413F-35AD-8A5C-0C696996B188}"/>
              </a:ext>
            </a:extLst>
          </p:cNvPr>
          <p:cNvSpPr txBox="1"/>
          <p:nvPr/>
        </p:nvSpPr>
        <p:spPr>
          <a:xfrm>
            <a:off x="52835" y="1021101"/>
            <a:ext cx="121371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study uses 8,936 location-day records from Bangalore’s Traffic Pulse repository (Jan 2022–Aug 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represent daily traffic volumes measured in Passenger Car Units (PCU) across major roads and intersections.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recorded volume: 261.25 million PCU, averaging 29,236 PCU per location-day record.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Traffic volumes standardized using IRC:106–1990 equivalence factors to ensure comparisons across motorized and non-motorized vehicles.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Dataset covers the post-COVID economic recovery phase, enabling analysis of evolving traffic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Variables (20 total), grouped into: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Core Traffic Metrics: Volume (PCU), average speed, travel time index, congestion %, road capacity utilization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Incident &amp; Environmental: Traffic incidents, pollution index/CO₂ equivalent, public transport usage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Behavioral &amp; Compliance: Traffic signal compliance %, pedestrian and cyclist 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Contextual: Parking usage %, weather conditions, construction presence, date, location details.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3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E56D6-C5F5-71F0-F648-3555EFE28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C56931-31BF-22CF-F0B9-BB162DEC4C6B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EF471-A8D6-155F-B53A-7042282D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E8E480-8F61-837F-B8BB-55580B3B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Data Characteristics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476AB4E4-01FA-9DB1-6731-DC61A588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2FD0A0-2D28-4D9A-85A9-460CE8F17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831392"/>
              </p:ext>
            </p:extLst>
          </p:nvPr>
        </p:nvGraphicFramePr>
        <p:xfrm>
          <a:off x="216063" y="1021101"/>
          <a:ext cx="11664000" cy="51206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944000">
                  <a:extLst>
                    <a:ext uri="{9D8B030D-6E8A-4147-A177-3AD203B41FA5}">
                      <a16:colId xmlns:a16="http://schemas.microsoft.com/office/drawing/2014/main" val="96205838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546104778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376654521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3604542167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023283221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991528765"/>
                    </a:ext>
                  </a:extLst>
                </a:gridCol>
              </a:tblGrid>
              <a:tr h="1440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4061033034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Traffic Volume (PCU/day)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29236.05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Usage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75.15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793826418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13001.81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4081283136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Speed (Kmph)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153226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 City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3132432840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Congestion Level (% delay)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80.82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Hebbal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727460309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Indiranagar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414815257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Pedestrian and Cyclist Count (count/day)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114.53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Jayanagar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4185786404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36.81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Koramangala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3777667578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Travel Time Index (ratio)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M.G. Road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952637703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Whitefield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932280513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 Capacity Utilization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Yeshwanthpur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2681449215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 Condition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40776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 Reports (events/day)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3820308121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Fog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264166659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Impact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108.47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Overcast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94384070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3153502796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Transport Usage (% share of trips)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Windy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1520649837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Roadwork and Construction Activity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344334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Traffic Signal Compliance (% compliance)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79.95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2206600842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Std. dev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814" marR="27814" marT="0" marB="0" anchor="b"/>
                </a:tc>
                <a:extLst>
                  <a:ext uri="{0D108BD9-81ED-4DB2-BD59-A6C34878D82A}">
                    <a16:rowId xmlns:a16="http://schemas.microsoft.com/office/drawing/2014/main" val="428359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78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60834-EB00-D373-DD29-5523F2F1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250FC9-B5ED-04CA-EBEA-436ED6444992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5247F-B324-7422-90E0-C9FCA6F1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ED2978-AE78-0488-A188-26444AA7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Latent Class Cluster Analysis (LCCA) Framework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5FCB49CC-A8FB-AC65-BB90-C1CACDD8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BAE9F1-56B7-4815-9229-644771222FCE}"/>
              </a:ext>
            </a:extLst>
          </p:cNvPr>
          <p:cNvSpPr txBox="1"/>
          <p:nvPr/>
        </p:nvSpPr>
        <p:spPr>
          <a:xfrm>
            <a:off x="52835" y="1021101"/>
            <a:ext cx="121371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LCCA identifies hidden groups in data using probability-based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accounts for uncertainty and allows inclusion of covariates that explain cluster membership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Vermunt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Magidson, 2002; Masyn,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Increasingly used in transportation research to uncover behavioral and spatial heterogeneity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van’t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Veer et al., 2023; Vallée et al., 2024)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an observation with multiple indicators, the marginal likelihood combines prior class membership probabilities and class-specific densities.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Posterior probabilities of class membership are computed for each observation, enabling probabilistic classification.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Covariates may be included to explain class membership by modeling prior probabilities as a function of explanatory variables.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 parameters are estimated via maximum likelihood using the Expectation-Maximization (EM) algorithm (implemented in Latent GOLD 6.1).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optimal class number is selected based on minimum Bayesian Information Criterion (BIC) and maximum entropy for distinct class separation.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0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2651-BA0B-D61C-F807-EDCBE075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C4AE22C-FD4E-01EB-AEAD-78C55707CD0E}"/>
              </a:ext>
            </a:extLst>
          </p:cNvPr>
          <p:cNvSpPr txBox="1"/>
          <p:nvPr/>
        </p:nvSpPr>
        <p:spPr>
          <a:xfrm>
            <a:off x="-2005" y="865389"/>
            <a:ext cx="12192000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6FC6D-B394-C679-FA74-F838A95C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A61355-BA2E-67E2-A23B-DAB288D9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026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Latent Class Cluster Analysis Mode Specifications</a:t>
            </a:r>
          </a:p>
        </p:txBody>
      </p:sp>
      <p:pic>
        <p:nvPicPr>
          <p:cNvPr id="36" name="Content Placeholder 20" descr="A picture containing shape&#10;&#10;Description automatically generated">
            <a:extLst>
              <a:ext uri="{FF2B5EF4-FFF2-40B4-BE49-F238E27FC236}">
                <a16:creationId xmlns:a16="http://schemas.microsoft.com/office/drawing/2014/main" id="{4448574B-4F83-F260-0C2E-31A4F990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112" y="10173"/>
            <a:ext cx="657903" cy="65790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F2BDE5-42EB-936D-1E79-6A2D7C01C279}"/>
                  </a:ext>
                </a:extLst>
              </p:cNvPr>
              <p:cNvSpPr txBox="1"/>
              <p:nvPr/>
            </p:nvSpPr>
            <p:spPr>
              <a:xfrm>
                <a:off x="52835" y="1021101"/>
                <a:ext cx="12137159" cy="49795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Data Generation Assumption: Observed data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arise from a mixture of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latent classes.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Marginal Likelihood of observation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with indicators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nary>
                      <m:r>
                        <a:rPr lang="ar-AE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ar-AE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Where,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prior probability of membership in class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and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ar-AE" sz="1600">
                            <a:latin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class-specific density.</a:t>
                </a:r>
              </a:p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continuous indicators, class densities follow a multivariate normal distribution: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sepChr m:val=","/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ar-AE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mean vector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covariance matrix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 posterior probability that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belongs to class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b="1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grow m:val="on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nary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b="1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b="1" i="1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ar-AE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ar-AE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covariates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explain class membership, prior probabilities are modeled via a multinomial logistic regression: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Parameters 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sepChr m:val=","/>
                        <m:ctrlPr>
                          <a:rPr lang="ar-A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 i="1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16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ar-AE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ar-A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estimated by maximum likelihood using the Expectation-Maximization (EM) algorithm.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 selection for 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 uses Bayesian Information Criterion (BIC) and entropy, balancing fit and classification clarity.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F2BDE5-42EB-936D-1E79-6A2D7C01C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5" y="1021101"/>
                <a:ext cx="12137159" cy="4979568"/>
              </a:xfrm>
              <a:prstGeom prst="rect">
                <a:avLst/>
              </a:prstGeom>
              <a:blipFill>
                <a:blip r:embed="rId3"/>
                <a:stretch>
                  <a:fillRect l="-201" t="-368"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679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12658</TotalTime>
  <Words>3941</Words>
  <Application>Microsoft Office PowerPoint</Application>
  <PresentationFormat>Widescreen</PresentationFormat>
  <Paragraphs>1034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Data-Driven Classification of Urban Mobility Zones in Bangalore: Insights from Latent Class Cluster Analysis</vt:lpstr>
      <vt:lpstr>Contents</vt:lpstr>
      <vt:lpstr>Context: Urban Mobility Challenges in Bangalore</vt:lpstr>
      <vt:lpstr>Study Area – Bengaluru, India</vt:lpstr>
      <vt:lpstr>Study Objectives</vt:lpstr>
      <vt:lpstr>Data Overview</vt:lpstr>
      <vt:lpstr>Data Characteristics</vt:lpstr>
      <vt:lpstr>Latent Class Cluster Analysis (LCCA) Framework</vt:lpstr>
      <vt:lpstr>Latent Class Cluster Analysis Mode Specifications</vt:lpstr>
      <vt:lpstr>Model Implementation &amp; Cluster Selection</vt:lpstr>
      <vt:lpstr>Latent Class Cluster Analysis Framework</vt:lpstr>
      <vt:lpstr>LCCA Model Results</vt:lpstr>
      <vt:lpstr>LCCA Model Results</vt:lpstr>
      <vt:lpstr>Cluster 1 – High-Congestion Central Urban Core</vt:lpstr>
      <vt:lpstr>Cluster 2 – Moderately Congested Mixed-Use Arterial Corridors</vt:lpstr>
      <vt:lpstr>Cluster 3 – Flowing Peri-Urban and Industrial Zones</vt:lpstr>
      <vt:lpstr>Policy Implications Across Urban Mobility Zones</vt:lpstr>
      <vt:lpstr>Conclusions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Impacts of Social Interactions on the Adoption of Personal Electric Vehicles</dc:title>
  <dc:creator>Gongalla Vamsi Krishna</dc:creator>
  <cp:lastModifiedBy>Mustansir Farooq</cp:lastModifiedBy>
  <cp:revision>15</cp:revision>
  <dcterms:created xsi:type="dcterms:W3CDTF">2023-03-20T04:46:42Z</dcterms:created>
  <dcterms:modified xsi:type="dcterms:W3CDTF">2025-11-08T17:40:07Z</dcterms:modified>
</cp:coreProperties>
</file>