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7" r:id="rId4"/>
    <p:sldMasterId id="2147483866" r:id="rId5"/>
    <p:sldMasterId id="2147483871" r:id="rId6"/>
    <p:sldMasterId id="2147483915" r:id="rId7"/>
    <p:sldMasterId id="2147484002" r:id="rId8"/>
    <p:sldMasterId id="2147484043" r:id="rId9"/>
  </p:sldMasterIdLst>
  <p:notesMasterIdLst>
    <p:notesMasterId r:id="rId29"/>
  </p:notesMasterIdLst>
  <p:sldIdLst>
    <p:sldId id="360" r:id="rId10"/>
    <p:sldId id="279" r:id="rId11"/>
    <p:sldId id="2147483613" r:id="rId12"/>
    <p:sldId id="2147480646" r:id="rId13"/>
    <p:sldId id="2147480647" r:id="rId14"/>
    <p:sldId id="2147483614" r:id="rId15"/>
    <p:sldId id="2147480541" r:id="rId16"/>
    <p:sldId id="2147479154" r:id="rId17"/>
    <p:sldId id="2147483615" r:id="rId18"/>
    <p:sldId id="2147480653" r:id="rId19"/>
    <p:sldId id="2147480654" r:id="rId20"/>
    <p:sldId id="2147480655" r:id="rId21"/>
    <p:sldId id="2147483616" r:id="rId22"/>
    <p:sldId id="2147483611" r:id="rId23"/>
    <p:sldId id="2147472176" r:id="rId24"/>
    <p:sldId id="2147483592" r:id="rId25"/>
    <p:sldId id="2147483623" r:id="rId26"/>
    <p:sldId id="365" r:id="rId27"/>
    <p:sldId id="368" r:id="rId28"/>
  </p:sldIdLst>
  <p:sldSz cx="12192000" cy="6858000"/>
  <p:notesSz cx="6858000" cy="9144000"/>
  <p:custDataLst>
    <p:tags r:id="rId30"/>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Alstom" id="{372B32E8-7C4C-435A-84AB-715D18089330}">
          <p14:sldIdLst>
            <p14:sldId id="360"/>
            <p14:sldId id="279"/>
            <p14:sldId id="2147483613"/>
            <p14:sldId id="2147480646"/>
            <p14:sldId id="2147480647"/>
            <p14:sldId id="2147483614"/>
            <p14:sldId id="2147480541"/>
            <p14:sldId id="2147479154"/>
            <p14:sldId id="2147483615"/>
            <p14:sldId id="2147480653"/>
            <p14:sldId id="2147480654"/>
            <p14:sldId id="2147480655"/>
            <p14:sldId id="2147483616"/>
            <p14:sldId id="2147483611"/>
            <p14:sldId id="2147472176"/>
            <p14:sldId id="2147483592"/>
            <p14:sldId id="2147483623"/>
            <p14:sldId id="365"/>
            <p14:sldId id="368"/>
          </p14:sldIdLst>
        </p14:section>
        <p14:section name="How to use" id="{2673A016-2035-4AFE-97DB-3D07E1B195ED}">
          <p14:sldIdLst/>
        </p14:section>
      </p14:sectionLst>
    </p:ext>
    <p:ext uri="{EFAFB233-063F-42B5-8137-9DF3F51BA10A}">
      <p15:sldGuideLst xmlns:p15="http://schemas.microsoft.com/office/powerpoint/2012/main">
        <p15:guide id="1" orient="horz" pos="2160" userDrawn="1">
          <p15:clr>
            <a:srgbClr val="A4A3A4"/>
          </p15:clr>
        </p15:guide>
        <p15:guide id="7" pos="3840" userDrawn="1">
          <p15:clr>
            <a:srgbClr val="A4A3A4"/>
          </p15:clr>
        </p15:guide>
        <p15:guide id="11" orient="horz" pos="482" userDrawn="1">
          <p15:clr>
            <a:srgbClr val="A4A3A4"/>
          </p15:clr>
        </p15:guide>
        <p15:guide id="13" orient="horz" pos="935" userDrawn="1">
          <p15:clr>
            <a:srgbClr val="A4A3A4"/>
          </p15:clr>
        </p15:guide>
        <p15:guide id="14" orient="horz" pos="3906" userDrawn="1">
          <p15:clr>
            <a:srgbClr val="A4A3A4"/>
          </p15:clr>
        </p15:guide>
        <p15:guide id="15" orient="horz" pos="809" userDrawn="1">
          <p15:clr>
            <a:srgbClr val="A4A3A4"/>
          </p15:clr>
        </p15:guide>
        <p15:guide id="16" orient="horz" pos="3604" userDrawn="1">
          <p15:clr>
            <a:srgbClr val="A4A3A4"/>
          </p15:clr>
        </p15:guide>
        <p15:guide id="17" orient="horz" pos="343" userDrawn="1">
          <p15:clr>
            <a:srgbClr val="A4A3A4"/>
          </p15:clr>
        </p15:guide>
        <p15:guide id="21" pos="7446" userDrawn="1">
          <p15:clr>
            <a:srgbClr val="A4A3A4"/>
          </p15:clr>
        </p15:guide>
        <p15:guide id="23" pos="506">
          <p15:clr>
            <a:srgbClr val="A4A3A4"/>
          </p15:clr>
        </p15:guide>
        <p15:guide id="24" pos="7174" userDrawn="1">
          <p15:clr>
            <a:srgbClr val="A4A3A4"/>
          </p15:clr>
        </p15:guide>
        <p15:guide id="26" pos="30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09A4C-D09B-47E7-76CD-61ABEDDA2F51}" name="EWELEIT Birgit" initials="EB" userId="S::birgit.eweleit@alstomgroup.com::ffc288b7-9eb0-450f-aff6-e8e5ca11b3bb" providerId="AD"/>
  <p188:author id="{890BD26C-CA61-FBA3-2032-E0F99EFC864C}" name="PARENT Maria" initials="PM" userId="S::maria.parent@alstomgroup.com::8c5d64e2-b06d-41b9-9cb8-5b10135d4072" providerId="AD"/>
  <p188:author id="{11EF177E-81EA-3111-5D03-8D4F289BB280}" name="BINET Stephane" initials="BS" userId="S::stephane.binet@alstomgroup.com::0d0dfcd6-2cd3-457e-993b-2b57e8228ada" providerId="AD"/>
  <p188:author id="{9B274992-C2D7-0930-851C-FAA13ABB3586}" name="Salma" initials="SEA" userId="Salm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6E9"/>
    <a:srgbClr val="DC3223"/>
    <a:srgbClr val="1E3246"/>
    <a:srgbClr val="FFFFFF"/>
    <a:srgbClr val="BBC1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1086" y="96"/>
      </p:cViewPr>
      <p:guideLst>
        <p:guide orient="horz" pos="2160"/>
        <p:guide pos="3840"/>
        <p:guide orient="horz" pos="482"/>
        <p:guide orient="horz" pos="935"/>
        <p:guide orient="horz" pos="3906"/>
        <p:guide orient="horz" pos="809"/>
        <p:guide orient="horz" pos="3604"/>
        <p:guide orient="horz" pos="343"/>
        <p:guide pos="7446"/>
        <p:guide pos="506"/>
        <p:guide pos="7174"/>
        <p:guide pos="30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 Jasvinder" userId="710dccef-d083-4263-86e2-0b67eec6ba8b" providerId="ADAL" clId="{5B6A6E87-7BB7-4E47-960A-2E2C22F524E5}"/>
    <pc:docChg chg="undo custSel addSld delSld modSld modSection">
      <pc:chgData name="SINGH Jasvinder" userId="710dccef-d083-4263-86e2-0b67eec6ba8b" providerId="ADAL" clId="{5B6A6E87-7BB7-4E47-960A-2E2C22F524E5}" dt="2025-11-03T16:20:44.124" v="258" actId="47"/>
      <pc:docMkLst>
        <pc:docMk/>
      </pc:docMkLst>
      <pc:sldChg chg="modSp mod">
        <pc:chgData name="SINGH Jasvinder" userId="710dccef-d083-4263-86e2-0b67eec6ba8b" providerId="ADAL" clId="{5B6A6E87-7BB7-4E47-960A-2E2C22F524E5}" dt="2025-11-03T16:13:52.257" v="18" actId="6549"/>
        <pc:sldMkLst>
          <pc:docMk/>
          <pc:sldMk cId="3240145049" sldId="279"/>
        </pc:sldMkLst>
        <pc:spChg chg="mod">
          <ac:chgData name="SINGH Jasvinder" userId="710dccef-d083-4263-86e2-0b67eec6ba8b" providerId="ADAL" clId="{5B6A6E87-7BB7-4E47-960A-2E2C22F524E5}" dt="2025-11-03T16:13:52.257" v="18" actId="6549"/>
          <ac:spMkLst>
            <pc:docMk/>
            <pc:sldMk cId="3240145049" sldId="279"/>
            <ac:spMk id="12" creationId="{00000000-0000-0000-0000-000000000000}"/>
          </ac:spMkLst>
        </pc:spChg>
      </pc:sldChg>
      <pc:sldChg chg="del">
        <pc:chgData name="SINGH Jasvinder" userId="710dccef-d083-4263-86e2-0b67eec6ba8b" providerId="ADAL" clId="{5B6A6E87-7BB7-4E47-960A-2E2C22F524E5}" dt="2025-11-03T16:14:01.855" v="20" actId="47"/>
        <pc:sldMkLst>
          <pc:docMk/>
          <pc:sldMk cId="750968771" sldId="340"/>
        </pc:sldMkLst>
      </pc:sldChg>
      <pc:sldChg chg="modSp mod">
        <pc:chgData name="SINGH Jasvinder" userId="710dccef-d083-4263-86e2-0b67eec6ba8b" providerId="ADAL" clId="{5B6A6E87-7BB7-4E47-960A-2E2C22F524E5}" dt="2025-11-03T16:13:37.883" v="16" actId="20577"/>
        <pc:sldMkLst>
          <pc:docMk/>
          <pc:sldMk cId="3505115086" sldId="373"/>
        </pc:sldMkLst>
        <pc:spChg chg="mod">
          <ac:chgData name="SINGH Jasvinder" userId="710dccef-d083-4263-86e2-0b67eec6ba8b" providerId="ADAL" clId="{5B6A6E87-7BB7-4E47-960A-2E2C22F524E5}" dt="2025-11-03T16:13:30.969" v="7" actId="20577"/>
          <ac:spMkLst>
            <pc:docMk/>
            <pc:sldMk cId="3505115086" sldId="373"/>
            <ac:spMk id="3" creationId="{765C9ADA-8659-0444-BBB9-1AE9BFA6F690}"/>
          </ac:spMkLst>
        </pc:spChg>
        <pc:spChg chg="mod">
          <ac:chgData name="SINGH Jasvinder" userId="710dccef-d083-4263-86e2-0b67eec6ba8b" providerId="ADAL" clId="{5B6A6E87-7BB7-4E47-960A-2E2C22F524E5}" dt="2025-11-03T16:13:26.040" v="3" actId="20577"/>
          <ac:spMkLst>
            <pc:docMk/>
            <pc:sldMk cId="3505115086" sldId="373"/>
            <ac:spMk id="7" creationId="{70B42D3D-5A32-8603-97E2-DA0EFDA484E8}"/>
          </ac:spMkLst>
        </pc:spChg>
        <pc:spChg chg="mod">
          <ac:chgData name="SINGH Jasvinder" userId="710dccef-d083-4263-86e2-0b67eec6ba8b" providerId="ADAL" clId="{5B6A6E87-7BB7-4E47-960A-2E2C22F524E5}" dt="2025-11-03T16:13:37.883" v="16" actId="20577"/>
          <ac:spMkLst>
            <pc:docMk/>
            <pc:sldMk cId="3505115086" sldId="373"/>
            <ac:spMk id="8" creationId="{8471ED62-4EFE-28F9-25C7-38FD52ECDC73}"/>
          </ac:spMkLst>
        </pc:spChg>
      </pc:sldChg>
      <pc:sldChg chg="modSp mod">
        <pc:chgData name="SINGH Jasvinder" userId="710dccef-d083-4263-86e2-0b67eec6ba8b" providerId="ADAL" clId="{5B6A6E87-7BB7-4E47-960A-2E2C22F524E5}" dt="2025-11-03T16:17:14.900" v="240" actId="20577"/>
        <pc:sldMkLst>
          <pc:docMk/>
          <pc:sldMk cId="3295129252" sldId="2147479154"/>
        </pc:sldMkLst>
        <pc:spChg chg="mod">
          <ac:chgData name="SINGH Jasvinder" userId="710dccef-d083-4263-86e2-0b67eec6ba8b" providerId="ADAL" clId="{5B6A6E87-7BB7-4E47-960A-2E2C22F524E5}" dt="2025-11-03T16:17:14.900" v="240" actId="20577"/>
          <ac:spMkLst>
            <pc:docMk/>
            <pc:sldMk cId="3295129252" sldId="2147479154"/>
            <ac:spMk id="2" creationId="{B172E44E-356C-692B-B91B-A622921A1DEF}"/>
          </ac:spMkLst>
        </pc:spChg>
      </pc:sldChg>
      <pc:sldChg chg="del">
        <pc:chgData name="SINGH Jasvinder" userId="710dccef-d083-4263-86e2-0b67eec6ba8b" providerId="ADAL" clId="{5B6A6E87-7BB7-4E47-960A-2E2C22F524E5}" dt="2025-11-03T16:13:46.096" v="17" actId="47"/>
        <pc:sldMkLst>
          <pc:docMk/>
          <pc:sldMk cId="3080151391" sldId="2147480465"/>
        </pc:sldMkLst>
      </pc:sldChg>
      <pc:sldChg chg="addSp delSp modSp mod">
        <pc:chgData name="SINGH Jasvinder" userId="710dccef-d083-4263-86e2-0b67eec6ba8b" providerId="ADAL" clId="{5B6A6E87-7BB7-4E47-960A-2E2C22F524E5}" dt="2025-11-03T16:16:47.226" v="231" actId="478"/>
        <pc:sldMkLst>
          <pc:docMk/>
          <pc:sldMk cId="1212492617" sldId="2147480541"/>
        </pc:sldMkLst>
        <pc:spChg chg="add mod">
          <ac:chgData name="SINGH Jasvinder" userId="710dccef-d083-4263-86e2-0b67eec6ba8b" providerId="ADAL" clId="{5B6A6E87-7BB7-4E47-960A-2E2C22F524E5}" dt="2025-11-03T16:16:27.436" v="180" actId="20577"/>
          <ac:spMkLst>
            <pc:docMk/>
            <pc:sldMk cId="1212492617" sldId="2147480541"/>
            <ac:spMk id="2" creationId="{0F73EBE0-BD9A-8D6D-6049-DDA85A65E5A5}"/>
          </ac:spMkLst>
        </pc:spChg>
        <pc:spChg chg="mod">
          <ac:chgData name="SINGH Jasvinder" userId="710dccef-d083-4263-86e2-0b67eec6ba8b" providerId="ADAL" clId="{5B6A6E87-7BB7-4E47-960A-2E2C22F524E5}" dt="2025-11-03T16:16:43.715" v="230" actId="1038"/>
          <ac:spMkLst>
            <pc:docMk/>
            <pc:sldMk cId="1212492617" sldId="2147480541"/>
            <ac:spMk id="6" creationId="{A0662A4A-FA59-118F-C85B-6B059948E403}"/>
          </ac:spMkLst>
        </pc:spChg>
        <pc:spChg chg="mod">
          <ac:chgData name="SINGH Jasvinder" userId="710dccef-d083-4263-86e2-0b67eec6ba8b" providerId="ADAL" clId="{5B6A6E87-7BB7-4E47-960A-2E2C22F524E5}" dt="2025-11-03T16:16:43.715" v="230" actId="1038"/>
          <ac:spMkLst>
            <pc:docMk/>
            <pc:sldMk cId="1212492617" sldId="2147480541"/>
            <ac:spMk id="7" creationId="{C998BA12-4CD8-BAE0-2320-B571E98C190B}"/>
          </ac:spMkLst>
        </pc:spChg>
        <pc:spChg chg="add del">
          <ac:chgData name="SINGH Jasvinder" userId="710dccef-d083-4263-86e2-0b67eec6ba8b" providerId="ADAL" clId="{5B6A6E87-7BB7-4E47-960A-2E2C22F524E5}" dt="2025-11-03T16:15:36.204" v="84" actId="478"/>
          <ac:spMkLst>
            <pc:docMk/>
            <pc:sldMk cId="1212492617" sldId="2147480541"/>
            <ac:spMk id="11" creationId="{57227E92-8A41-7AAA-B6BA-59E32E4D598D}"/>
          </ac:spMkLst>
        </pc:spChg>
        <pc:spChg chg="mod">
          <ac:chgData name="SINGH Jasvinder" userId="710dccef-d083-4263-86e2-0b67eec6ba8b" providerId="ADAL" clId="{5B6A6E87-7BB7-4E47-960A-2E2C22F524E5}" dt="2025-11-03T16:16:43.715" v="230" actId="1038"/>
          <ac:spMkLst>
            <pc:docMk/>
            <pc:sldMk cId="1212492617" sldId="2147480541"/>
            <ac:spMk id="15" creationId="{BE417824-6D0B-25E9-D6B5-B676CA8055C6}"/>
          </ac:spMkLst>
        </pc:spChg>
        <pc:spChg chg="mod">
          <ac:chgData name="SINGH Jasvinder" userId="710dccef-d083-4263-86e2-0b67eec6ba8b" providerId="ADAL" clId="{5B6A6E87-7BB7-4E47-960A-2E2C22F524E5}" dt="2025-11-03T16:16:43.715" v="230" actId="1038"/>
          <ac:spMkLst>
            <pc:docMk/>
            <pc:sldMk cId="1212492617" sldId="2147480541"/>
            <ac:spMk id="16" creationId="{D7753023-E1F0-4164-A6B5-DED4ABC82989}"/>
          </ac:spMkLst>
        </pc:spChg>
        <pc:spChg chg="mod">
          <ac:chgData name="SINGH Jasvinder" userId="710dccef-d083-4263-86e2-0b67eec6ba8b" providerId="ADAL" clId="{5B6A6E87-7BB7-4E47-960A-2E2C22F524E5}" dt="2025-11-03T16:16:43.715" v="230" actId="1038"/>
          <ac:spMkLst>
            <pc:docMk/>
            <pc:sldMk cId="1212492617" sldId="2147480541"/>
            <ac:spMk id="24" creationId="{4ACE232C-FD13-A66D-DF00-838B0E0D4B62}"/>
          </ac:spMkLst>
        </pc:spChg>
        <pc:spChg chg="mod">
          <ac:chgData name="SINGH Jasvinder" userId="710dccef-d083-4263-86e2-0b67eec6ba8b" providerId="ADAL" clId="{5B6A6E87-7BB7-4E47-960A-2E2C22F524E5}" dt="2025-11-03T16:16:43.715" v="230" actId="1038"/>
          <ac:spMkLst>
            <pc:docMk/>
            <pc:sldMk cId="1212492617" sldId="2147480541"/>
            <ac:spMk id="25" creationId="{553AD9CB-BAAD-E038-2D17-CE88B081DB88}"/>
          </ac:spMkLst>
        </pc:spChg>
        <pc:spChg chg="mod">
          <ac:chgData name="SINGH Jasvinder" userId="710dccef-d083-4263-86e2-0b67eec6ba8b" providerId="ADAL" clId="{5B6A6E87-7BB7-4E47-960A-2E2C22F524E5}" dt="2025-11-03T16:16:43.715" v="230" actId="1038"/>
          <ac:spMkLst>
            <pc:docMk/>
            <pc:sldMk cId="1212492617" sldId="2147480541"/>
            <ac:spMk id="26" creationId="{D08ACC5F-6DC6-0CDF-9FF4-81C9CEF8ABCC}"/>
          </ac:spMkLst>
        </pc:spChg>
        <pc:spChg chg="mod">
          <ac:chgData name="SINGH Jasvinder" userId="710dccef-d083-4263-86e2-0b67eec6ba8b" providerId="ADAL" clId="{5B6A6E87-7BB7-4E47-960A-2E2C22F524E5}" dt="2025-11-03T16:16:43.715" v="230" actId="1038"/>
          <ac:spMkLst>
            <pc:docMk/>
            <pc:sldMk cId="1212492617" sldId="2147480541"/>
            <ac:spMk id="27" creationId="{9C82E206-1DED-A0AA-AA85-F1306812BCEF}"/>
          </ac:spMkLst>
        </pc:spChg>
        <pc:spChg chg="add del">
          <ac:chgData name="SINGH Jasvinder" userId="710dccef-d083-4263-86e2-0b67eec6ba8b" providerId="ADAL" clId="{5B6A6E87-7BB7-4E47-960A-2E2C22F524E5}" dt="2025-11-03T16:16:37.468" v="181" actId="478"/>
          <ac:spMkLst>
            <pc:docMk/>
            <pc:sldMk cId="1212492617" sldId="2147480541"/>
            <ac:spMk id="28" creationId="{03C33EFC-67C2-ADF5-2856-BA9FE46597C8}"/>
          </ac:spMkLst>
        </pc:spChg>
        <pc:spChg chg="add del">
          <ac:chgData name="SINGH Jasvinder" userId="710dccef-d083-4263-86e2-0b67eec6ba8b" providerId="ADAL" clId="{5B6A6E87-7BB7-4E47-960A-2E2C22F524E5}" dt="2025-11-03T16:16:47.226" v="231" actId="478"/>
          <ac:spMkLst>
            <pc:docMk/>
            <pc:sldMk cId="1212492617" sldId="2147480541"/>
            <ac:spMk id="29" creationId="{080F6778-3DA8-E56F-824D-CEB2A0F00352}"/>
          </ac:spMkLst>
        </pc:spChg>
        <pc:grpChg chg="mod">
          <ac:chgData name="SINGH Jasvinder" userId="710dccef-d083-4263-86e2-0b67eec6ba8b" providerId="ADAL" clId="{5B6A6E87-7BB7-4E47-960A-2E2C22F524E5}" dt="2025-11-03T16:16:43.715" v="230" actId="1038"/>
          <ac:grpSpMkLst>
            <pc:docMk/>
            <pc:sldMk cId="1212492617" sldId="2147480541"/>
            <ac:grpSpMk id="17" creationId="{C0325460-6F53-DD33-BAE8-BE6CF720F987}"/>
          </ac:grpSpMkLst>
        </pc:grpChg>
        <pc:grpChg chg="mod">
          <ac:chgData name="SINGH Jasvinder" userId="710dccef-d083-4263-86e2-0b67eec6ba8b" providerId="ADAL" clId="{5B6A6E87-7BB7-4E47-960A-2E2C22F524E5}" dt="2025-11-03T16:16:43.715" v="230" actId="1038"/>
          <ac:grpSpMkLst>
            <pc:docMk/>
            <pc:sldMk cId="1212492617" sldId="2147480541"/>
            <ac:grpSpMk id="31" creationId="{7BCE417F-B94D-0DBC-236A-ECE2F2E5DCD7}"/>
          </ac:grpSpMkLst>
        </pc:grpChg>
      </pc:sldChg>
      <pc:sldChg chg="del">
        <pc:chgData name="SINGH Jasvinder" userId="710dccef-d083-4263-86e2-0b67eec6ba8b" providerId="ADAL" clId="{5B6A6E87-7BB7-4E47-960A-2E2C22F524E5}" dt="2025-11-03T16:13:59.984" v="19" actId="47"/>
        <pc:sldMkLst>
          <pc:docMk/>
          <pc:sldMk cId="498871088" sldId="2147480576"/>
        </pc:sldMkLst>
      </pc:sldChg>
      <pc:sldChg chg="del">
        <pc:chgData name="SINGH Jasvinder" userId="710dccef-d083-4263-86e2-0b67eec6ba8b" providerId="ADAL" clId="{5B6A6E87-7BB7-4E47-960A-2E2C22F524E5}" dt="2025-11-03T16:14:08.379" v="23" actId="47"/>
        <pc:sldMkLst>
          <pc:docMk/>
          <pc:sldMk cId="3714140688" sldId="2147480577"/>
        </pc:sldMkLst>
      </pc:sldChg>
      <pc:sldChg chg="del">
        <pc:chgData name="SINGH Jasvinder" userId="710dccef-d083-4263-86e2-0b67eec6ba8b" providerId="ADAL" clId="{5B6A6E87-7BB7-4E47-960A-2E2C22F524E5}" dt="2025-11-03T16:18:21.759" v="249" actId="47"/>
        <pc:sldMkLst>
          <pc:docMk/>
          <pc:sldMk cId="4260492703" sldId="2147480579"/>
        </pc:sldMkLst>
      </pc:sldChg>
      <pc:sldChg chg="del">
        <pc:chgData name="SINGH Jasvinder" userId="710dccef-d083-4263-86e2-0b67eec6ba8b" providerId="ADAL" clId="{5B6A6E87-7BB7-4E47-960A-2E2C22F524E5}" dt="2025-11-03T16:18:30.936" v="255" actId="47"/>
        <pc:sldMkLst>
          <pc:docMk/>
          <pc:sldMk cId="227541538" sldId="2147480634"/>
        </pc:sldMkLst>
      </pc:sldChg>
      <pc:sldChg chg="del">
        <pc:chgData name="SINGH Jasvinder" userId="710dccef-d083-4263-86e2-0b67eec6ba8b" providerId="ADAL" clId="{5B6A6E87-7BB7-4E47-960A-2E2C22F524E5}" dt="2025-11-03T16:18:31.916" v="256" actId="47"/>
        <pc:sldMkLst>
          <pc:docMk/>
          <pc:sldMk cId="1311844039" sldId="2147480639"/>
        </pc:sldMkLst>
      </pc:sldChg>
      <pc:sldChg chg="del">
        <pc:chgData name="SINGH Jasvinder" userId="710dccef-d083-4263-86e2-0b67eec6ba8b" providerId="ADAL" clId="{5B6A6E87-7BB7-4E47-960A-2E2C22F524E5}" dt="2025-11-03T16:18:22.708" v="250" actId="47"/>
        <pc:sldMkLst>
          <pc:docMk/>
          <pc:sldMk cId="1248023620" sldId="2147480649"/>
        </pc:sldMkLst>
      </pc:sldChg>
      <pc:sldChg chg="add del">
        <pc:chgData name="SINGH Jasvinder" userId="710dccef-d083-4263-86e2-0b67eec6ba8b" providerId="ADAL" clId="{5B6A6E87-7BB7-4E47-960A-2E2C22F524E5}" dt="2025-11-03T16:18:28.923" v="253" actId="47"/>
        <pc:sldMkLst>
          <pc:docMk/>
          <pc:sldMk cId="1988644401" sldId="2147480650"/>
        </pc:sldMkLst>
      </pc:sldChg>
      <pc:sldChg chg="del">
        <pc:chgData name="SINGH Jasvinder" userId="710dccef-d083-4263-86e2-0b67eec6ba8b" providerId="ADAL" clId="{5B6A6E87-7BB7-4E47-960A-2E2C22F524E5}" dt="2025-11-03T16:18:29.833" v="254" actId="47"/>
        <pc:sldMkLst>
          <pc:docMk/>
          <pc:sldMk cId="60388000" sldId="2147480651"/>
        </pc:sldMkLst>
      </pc:sldChg>
      <pc:sldChg chg="delSp modSp mod">
        <pc:chgData name="SINGH Jasvinder" userId="710dccef-d083-4263-86e2-0b67eec6ba8b" providerId="ADAL" clId="{5B6A6E87-7BB7-4E47-960A-2E2C22F524E5}" dt="2025-11-03T16:17:39.672" v="243" actId="1076"/>
        <pc:sldMkLst>
          <pc:docMk/>
          <pc:sldMk cId="2517750381" sldId="2147480653"/>
        </pc:sldMkLst>
        <pc:spChg chg="del">
          <ac:chgData name="SINGH Jasvinder" userId="710dccef-d083-4263-86e2-0b67eec6ba8b" providerId="ADAL" clId="{5B6A6E87-7BB7-4E47-960A-2E2C22F524E5}" dt="2025-11-03T16:17:34.211" v="242" actId="478"/>
          <ac:spMkLst>
            <pc:docMk/>
            <pc:sldMk cId="2517750381" sldId="2147480653"/>
            <ac:spMk id="2" creationId="{9EA9B536-E01D-18ED-0C8F-4E33B60C086A}"/>
          </ac:spMkLst>
        </pc:spChg>
        <pc:spChg chg="del">
          <ac:chgData name="SINGH Jasvinder" userId="710dccef-d083-4263-86e2-0b67eec6ba8b" providerId="ADAL" clId="{5B6A6E87-7BB7-4E47-960A-2E2C22F524E5}" dt="2025-11-03T16:17:28.355" v="241" actId="478"/>
          <ac:spMkLst>
            <pc:docMk/>
            <pc:sldMk cId="2517750381" sldId="2147480653"/>
            <ac:spMk id="3" creationId="{BBA0F4E0-9B3C-E2BB-1AF3-0B1C08D0280D}"/>
          </ac:spMkLst>
        </pc:spChg>
        <pc:spChg chg="mod">
          <ac:chgData name="SINGH Jasvinder" userId="710dccef-d083-4263-86e2-0b67eec6ba8b" providerId="ADAL" clId="{5B6A6E87-7BB7-4E47-960A-2E2C22F524E5}" dt="2025-11-03T16:17:39.672" v="243" actId="1076"/>
          <ac:spMkLst>
            <pc:docMk/>
            <pc:sldMk cId="2517750381" sldId="2147480653"/>
            <ac:spMk id="9" creationId="{1016308F-D374-580E-3CF9-3187FA25FBCE}"/>
          </ac:spMkLst>
        </pc:spChg>
      </pc:sldChg>
      <pc:sldChg chg="delSp mod">
        <pc:chgData name="SINGH Jasvinder" userId="710dccef-d083-4263-86e2-0b67eec6ba8b" providerId="ADAL" clId="{5B6A6E87-7BB7-4E47-960A-2E2C22F524E5}" dt="2025-11-03T16:17:50.922" v="245" actId="478"/>
        <pc:sldMkLst>
          <pc:docMk/>
          <pc:sldMk cId="1028819453" sldId="2147480654"/>
        </pc:sldMkLst>
        <pc:spChg chg="del">
          <ac:chgData name="SINGH Jasvinder" userId="710dccef-d083-4263-86e2-0b67eec6ba8b" providerId="ADAL" clId="{5B6A6E87-7BB7-4E47-960A-2E2C22F524E5}" dt="2025-11-03T16:17:46.619" v="244" actId="478"/>
          <ac:spMkLst>
            <pc:docMk/>
            <pc:sldMk cId="1028819453" sldId="2147480654"/>
            <ac:spMk id="2" creationId="{9CDE5264-B437-5061-6E2D-B634DF3D6DB1}"/>
          </ac:spMkLst>
        </pc:spChg>
        <pc:spChg chg="del">
          <ac:chgData name="SINGH Jasvinder" userId="710dccef-d083-4263-86e2-0b67eec6ba8b" providerId="ADAL" clId="{5B6A6E87-7BB7-4E47-960A-2E2C22F524E5}" dt="2025-11-03T16:17:50.922" v="245" actId="478"/>
          <ac:spMkLst>
            <pc:docMk/>
            <pc:sldMk cId="1028819453" sldId="2147480654"/>
            <ac:spMk id="7" creationId="{6EB6FE69-3DB3-FE5E-4ADE-DA16EB9ACD47}"/>
          </ac:spMkLst>
        </pc:spChg>
      </pc:sldChg>
      <pc:sldChg chg="delSp modSp mod">
        <pc:chgData name="SINGH Jasvinder" userId="710dccef-d083-4263-86e2-0b67eec6ba8b" providerId="ADAL" clId="{5B6A6E87-7BB7-4E47-960A-2E2C22F524E5}" dt="2025-11-03T16:18:04.248" v="248" actId="1076"/>
        <pc:sldMkLst>
          <pc:docMk/>
          <pc:sldMk cId="2722406326" sldId="2147480655"/>
        </pc:sldMkLst>
        <pc:spChg chg="del">
          <ac:chgData name="SINGH Jasvinder" userId="710dccef-d083-4263-86e2-0b67eec6ba8b" providerId="ADAL" clId="{5B6A6E87-7BB7-4E47-960A-2E2C22F524E5}" dt="2025-11-03T16:17:56.799" v="246" actId="478"/>
          <ac:spMkLst>
            <pc:docMk/>
            <pc:sldMk cId="2722406326" sldId="2147480655"/>
            <ac:spMk id="2" creationId="{AF04AA3C-6FDA-102B-5CB8-414D6EBCBFD6}"/>
          </ac:spMkLst>
        </pc:spChg>
        <pc:spChg chg="mod">
          <ac:chgData name="SINGH Jasvinder" userId="710dccef-d083-4263-86e2-0b67eec6ba8b" providerId="ADAL" clId="{5B6A6E87-7BB7-4E47-960A-2E2C22F524E5}" dt="2025-11-03T16:18:04.248" v="248" actId="1076"/>
          <ac:spMkLst>
            <pc:docMk/>
            <pc:sldMk cId="2722406326" sldId="2147480655"/>
            <ac:spMk id="28" creationId="{27615FF6-94E9-FEC3-FF2B-807D15C8A2F8}"/>
          </ac:spMkLst>
        </pc:spChg>
        <pc:spChg chg="del">
          <ac:chgData name="SINGH Jasvinder" userId="710dccef-d083-4263-86e2-0b67eec6ba8b" providerId="ADAL" clId="{5B6A6E87-7BB7-4E47-960A-2E2C22F524E5}" dt="2025-11-03T16:18:00.326" v="247" actId="478"/>
          <ac:spMkLst>
            <pc:docMk/>
            <pc:sldMk cId="2722406326" sldId="2147480655"/>
            <ac:spMk id="93" creationId="{32B4ADC4-DA2C-06AC-D6A8-4867A7913E8F}"/>
          </ac:spMkLst>
        </pc:spChg>
      </pc:sldChg>
      <pc:sldChg chg="del">
        <pc:chgData name="SINGH Jasvinder" userId="710dccef-d083-4263-86e2-0b67eec6ba8b" providerId="ADAL" clId="{5B6A6E87-7BB7-4E47-960A-2E2C22F524E5}" dt="2025-11-03T16:20:44.124" v="258" actId="47"/>
        <pc:sldMkLst>
          <pc:docMk/>
          <pc:sldMk cId="292304948" sldId="2147480656"/>
        </pc:sldMkLst>
      </pc:sldChg>
      <pc:sldChg chg="del">
        <pc:chgData name="SINGH Jasvinder" userId="710dccef-d083-4263-86e2-0b67eec6ba8b" providerId="ADAL" clId="{5B6A6E87-7BB7-4E47-960A-2E2C22F524E5}" dt="2025-11-03T16:14:02.942" v="21" actId="47"/>
        <pc:sldMkLst>
          <pc:docMk/>
          <pc:sldMk cId="538264824" sldId="2147480658"/>
        </pc:sldMkLst>
      </pc:sldChg>
      <pc:sldChg chg="del">
        <pc:chgData name="SINGH Jasvinder" userId="710dccef-d083-4263-86e2-0b67eec6ba8b" providerId="ADAL" clId="{5B6A6E87-7BB7-4E47-960A-2E2C22F524E5}" dt="2025-11-03T16:14:06.324" v="22" actId="47"/>
        <pc:sldMkLst>
          <pc:docMk/>
          <pc:sldMk cId="1315023063" sldId="2147480659"/>
        </pc:sldMkLst>
      </pc:sldChg>
      <pc:sldChg chg="del">
        <pc:chgData name="SINGH Jasvinder" userId="710dccef-d083-4263-86e2-0b67eec6ba8b" providerId="ADAL" clId="{5B6A6E87-7BB7-4E47-960A-2E2C22F524E5}" dt="2025-11-03T16:18:33.338" v="257" actId="47"/>
        <pc:sldMkLst>
          <pc:docMk/>
          <pc:sldMk cId="3317677123" sldId="2147480666"/>
        </pc:sldMkLst>
      </pc:sldChg>
      <pc:sldChg chg="del">
        <pc:chgData name="SINGH Jasvinder" userId="710dccef-d083-4263-86e2-0b67eec6ba8b" providerId="ADAL" clId="{5B6A6E87-7BB7-4E47-960A-2E2C22F524E5}" dt="2025-11-03T16:14:09.197" v="24" actId="47"/>
        <pc:sldMkLst>
          <pc:docMk/>
          <pc:sldMk cId="4185744550" sldId="2147480667"/>
        </pc:sldMkLst>
      </pc:sldChg>
      <pc:sldChg chg="del">
        <pc:chgData name="SINGH Jasvinder" userId="710dccef-d083-4263-86e2-0b67eec6ba8b" providerId="ADAL" clId="{5B6A6E87-7BB7-4E47-960A-2E2C22F524E5}" dt="2025-11-03T16:14:12.350" v="25" actId="47"/>
        <pc:sldMkLst>
          <pc:docMk/>
          <pc:sldMk cId="3611371170" sldId="2147480668"/>
        </pc:sldMkLst>
      </pc:sldChg>
      <pc:sldMasterChg chg="delSldLayout">
        <pc:chgData name="SINGH Jasvinder" userId="710dccef-d083-4263-86e2-0b67eec6ba8b" providerId="ADAL" clId="{5B6A6E87-7BB7-4E47-960A-2E2C22F524E5}" dt="2025-11-03T16:18:29.833" v="254" actId="47"/>
        <pc:sldMasterMkLst>
          <pc:docMk/>
          <pc:sldMasterMk cId="0" sldId="2147483667"/>
        </pc:sldMasterMkLst>
        <pc:sldLayoutChg chg="del">
          <pc:chgData name="SINGH Jasvinder" userId="710dccef-d083-4263-86e2-0b67eec6ba8b" providerId="ADAL" clId="{5B6A6E87-7BB7-4E47-960A-2E2C22F524E5}" dt="2025-11-03T16:18:29.833" v="254" actId="47"/>
          <pc:sldLayoutMkLst>
            <pc:docMk/>
            <pc:sldMasterMk cId="0" sldId="2147483667"/>
            <pc:sldLayoutMk cId="396727156" sldId="21474840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en-GB" smtClean="0"/>
              <a:pPr/>
              <a:t>04/11/2025</a:t>
            </a:fld>
            <a:endParaRPr lang="en-GB"/>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Cliquez pour modifier les styles du texte du masque</a:t>
            </a:r>
          </a:p>
          <a:p>
            <a:pPr lvl="1"/>
            <a:r>
              <a:rPr lang="en-GB"/>
              <a:t>Deuxième niveau</a:t>
            </a:r>
          </a:p>
          <a:p>
            <a:pPr lvl="2"/>
            <a:r>
              <a:rPr lang="en-GB"/>
              <a:t>Troisième niveau</a:t>
            </a:r>
          </a:p>
          <a:p>
            <a:pPr lvl="3"/>
            <a:r>
              <a:rPr lang="en-GB"/>
              <a:t>Quatrième niveau</a:t>
            </a:r>
          </a:p>
          <a:p>
            <a:pPr lvl="4"/>
            <a:r>
              <a:rPr lang="en-GB"/>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en-GB" smtClean="0"/>
              <a:pPr/>
              <a:t>‹#›</a:t>
            </a:fld>
            <a:endParaRPr lang="en-GB"/>
          </a:p>
        </p:txBody>
      </p:sp>
    </p:spTree>
    <p:extLst>
      <p:ext uri="{BB962C8B-B14F-4D97-AF65-F5344CB8AC3E}">
        <p14:creationId xmlns:p14="http://schemas.microsoft.com/office/powerpoint/2010/main" val="112621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1B06CD8F-B7ED-4A05-9FB1-A01CC0EF02CC}" type="slidenum">
              <a:rPr lang="en-GB" smtClean="0"/>
              <a:pPr/>
              <a:t>2</a:t>
            </a:fld>
            <a:endParaRPr lang="en-GB"/>
          </a:p>
        </p:txBody>
      </p:sp>
    </p:spTree>
    <p:extLst>
      <p:ext uri="{BB962C8B-B14F-4D97-AF65-F5344CB8AC3E}">
        <p14:creationId xmlns:p14="http://schemas.microsoft.com/office/powerpoint/2010/main" val="2941216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Hopefully, I was able to convinced you on power of using the AI and Data science for railway operations, I am ready to take some questions. Thank you!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985950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E698A-4277-D039-F4D4-89D77A2CB99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C67998-F357-4982-6C03-14934A7E16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F03742A-660E-F72B-52C9-33236BBB054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55D58E98-E8F1-6EB0-36FB-643F5AA645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565941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2FE8-55C0-DA53-FACF-D3F5108CC2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53D547-D341-37FC-1620-96AF6F59584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8338D6-BAA1-AE2E-8358-29F7E3651A4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E018FD2C-992C-85A5-0DCC-3FB6BA66F7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96654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285061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endParaRPr lang="en-GB" sz="1200" b="1">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chemeClr val="accent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a:solidFill>
                <a:schemeClr val="accent3"/>
              </a:solidFill>
            </a:endParaRPr>
          </a:p>
          <a:p>
            <a:endParaRPr lang="fr-FR"/>
          </a:p>
          <a:p>
            <a:endParaRPr lang="fr-F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891966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1D09E-5960-89F9-A04F-2F64397357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F97FE-92EC-712B-545E-22EF6BC3C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2EDD1-35CE-9E43-5074-EC305F9330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48CFC-66D0-55BB-BBE5-DD7D8C259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936628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4F1B7-65FC-9E15-622F-6FB4F1320D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57CD4-93E7-96FE-F30C-15EB773311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3DFCFB-E7EF-0EF6-5BCC-74210D26E7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138FB4-59A2-6957-8BC4-EC5851FB3A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95325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9730A-CED0-37A1-3F4B-6BB051824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02580-B5A1-B684-8E38-C5369B81A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A874C-286E-26D5-EA73-E52F7A5899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p:txBody>
      </p:sp>
      <p:sp>
        <p:nvSpPr>
          <p:cNvPr id="4" name="Slide Number Placeholder 3">
            <a:extLst>
              <a:ext uri="{FF2B5EF4-FFF2-40B4-BE49-F238E27FC236}">
                <a16:creationId xmlns:a16="http://schemas.microsoft.com/office/drawing/2014/main" id="{1F1631CB-81BA-AED0-2CD8-787683FEE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69348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C9A9-63A7-82DA-4A5F-B5B36E5268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AE4F05A-8D47-8584-BF2F-AD697FE95D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C65CA2-CBEF-79BC-69AE-3EA104C36A7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68004EA-A343-1760-CB17-112DD8435F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1374948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facebook.com/ALSTOM/" TargetMode="External"/><Relationship Id="rId1" Type="http://schemas.openxmlformats.org/officeDocument/2006/relationships/slideMaster" Target="../slideMasters/slideMaster4.xml"/><Relationship Id="rId6" Type="http://schemas.openxmlformats.org/officeDocument/2006/relationships/hyperlink" Target="https://www.instagram.com/alstom" TargetMode="External"/><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hyperlink" Target="https://www.facebook.com/ALSTOM/" TargetMode="External"/><Relationship Id="rId1" Type="http://schemas.openxmlformats.org/officeDocument/2006/relationships/slideMaster" Target="../slideMasters/slideMaster5.xml"/><Relationship Id="rId6" Type="http://schemas.openxmlformats.org/officeDocument/2006/relationships/hyperlink" Target="https://www.instagram.com/alstom" TargetMode="External"/><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hyperlink" Target="https://www.facebook.com/ALSTOM/" TargetMode="External"/><Relationship Id="rId1" Type="http://schemas.openxmlformats.org/officeDocument/2006/relationships/slideMaster" Target="../slideMasters/slideMaster6.xml"/><Relationship Id="rId6" Type="http://schemas.openxmlformats.org/officeDocument/2006/relationships/hyperlink" Target="https://www.instagram.com/alstom" TargetMode="External"/><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hyperlink" Target="https://www.facebook.com/ALSTOM/" TargetMode="External"/><Relationship Id="rId1" Type="http://schemas.openxmlformats.org/officeDocument/2006/relationships/slideMaster" Target="../slideMasters/slideMaster6.xml"/><Relationship Id="rId6" Type="http://schemas.openxmlformats.org/officeDocument/2006/relationships/hyperlink" Target="https://www.instagram.com/alstom" TargetMode="External"/><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hyperlink" Target="https://twitter.com/Alstom" TargetMode="External"/><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5.png"/><Relationship Id="rId2" Type="http://schemas.openxmlformats.org/officeDocument/2006/relationships/hyperlink" Target="https://www.facebook.com/ALSTOM/" TargetMode="External"/><Relationship Id="rId1" Type="http://schemas.openxmlformats.org/officeDocument/2006/relationships/slideMaster" Target="../slideMasters/slideMaster1.xml"/><Relationship Id="rId6" Type="http://schemas.openxmlformats.org/officeDocument/2006/relationships/hyperlink" Target="https://www.instagram.com/alstom" TargetMode="External"/><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hyperlink" Target="https://twitter.com/Alstom" TargetMode="External"/><Relationship Id="rId13"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hyperlink" Target="https://www.facebook.com/ALSTOM/" TargetMode="External"/><Relationship Id="rId1" Type="http://schemas.openxmlformats.org/officeDocument/2006/relationships/slideMaster" Target="../slideMasters/slideMaster3.xml"/><Relationship Id="rId6" Type="http://schemas.openxmlformats.org/officeDocument/2006/relationships/hyperlink" Target="https://www.instagram.com/alstom" TargetMode="External"/><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hyperlink" Target="http://www.alstom.com/" TargetMode="External"/><Relationship Id="rId4" Type="http://schemas.openxmlformats.org/officeDocument/2006/relationships/hyperlink" Target="https://www.linkedin.com/company/alstom/" TargetMode="External"/><Relationship Id="rId9" Type="http://schemas.openxmlformats.org/officeDocument/2006/relationships/image" Target="../media/image14.png"/><Relationship Id="rId14" Type="http://schemas.openxmlformats.org/officeDocument/2006/relationships/image" Target="../media/image2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_generic_red_v2">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5" name="Imag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3" name="ZoneTexte 12"/>
          <p:cNvSpPr txBox="1"/>
          <p:nvPr userDrawn="1"/>
        </p:nvSpPr>
        <p:spPr bwMode="gray">
          <a:xfrm>
            <a:off x="-1752872" y="0"/>
            <a:ext cx="1464162" cy="1323439"/>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Alstom’s multimedia library Canto </a:t>
            </a:r>
            <a:r>
              <a:rPr lang="de-DE" sz="800">
                <a:solidFill>
                  <a:srgbClr val="0070C0"/>
                </a:solidFill>
              </a:rPr>
              <a:t>https://alstom.canto.global/v/employees/landing </a:t>
            </a:r>
            <a:br>
              <a:rPr lang="de-DE" sz="800"/>
            </a:br>
            <a:r>
              <a:rPr lang="en-GB" sz="800" b="0" noProof="0"/>
              <a:t>(in the section “Visual/corporate identity &gt; Templates &gt; Office tools &amp; stationary &gt;  Templates for PowerPoint”)</a:t>
            </a:r>
          </a:p>
        </p:txBody>
      </p:sp>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236909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over_customizable_red">
    <p:bg>
      <p:bgPr>
        <a:solidFill>
          <a:schemeClr val="accent3"/>
        </a:solidFill>
        <a:effectLst/>
      </p:bgPr>
    </p:bg>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45581"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3" name="Sous-titre 2"/>
          <p:cNvSpPr>
            <a:spLocks noGrp="1"/>
          </p:cNvSpPr>
          <p:nvPr>
            <p:ph type="subTitle" idx="1" hasCustomPrompt="1"/>
          </p:nvPr>
        </p:nvSpPr>
        <p:spPr bwMode="gray">
          <a:xfrm>
            <a:off x="6488960" y="3349823"/>
            <a:ext cx="3843047" cy="307777"/>
          </a:xfrm>
          <a:prstGeom prst="rect">
            <a:avLst/>
          </a:prstGeom>
        </p:spPr>
        <p:txBody>
          <a:bodyPr lIns="0" anchor="b" anchorCtr="0">
            <a:spAutoFit/>
          </a:bodyPr>
          <a:lstStyle>
            <a:lvl1pPr marL="0" indent="0" algn="l">
              <a:spcBef>
                <a:spcPts val="0"/>
              </a:spcBef>
              <a:buFont typeface="Arial" pitchFamily="34" charset="0"/>
              <a:buNone/>
              <a:defRPr sz="2000" b="0">
                <a:solidFill>
                  <a:schemeClr val="accent3"/>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Subtitle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488960" y="1676400"/>
            <a:ext cx="3843047" cy="1489250"/>
          </a:xfrm>
        </p:spPr>
        <p:txBody>
          <a:bodyPr anchor="b" anchorCtr="0">
            <a:normAutofit/>
          </a:bodyPr>
          <a:lstStyle>
            <a:lvl1pPr>
              <a:lnSpc>
                <a:spcPct val="100000"/>
              </a:lnSpc>
              <a:defRPr sz="2800" b="1">
                <a:solidFill>
                  <a:schemeClr val="accent3"/>
                </a:solidFill>
              </a:defRPr>
            </a:lvl1pPr>
          </a:lstStyle>
          <a:p>
            <a:r>
              <a:rPr lang="en-GB" noProof="0"/>
              <a:t>Title of chapter</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24" name="Espace réservé du texte 6">
            <a:extLst>
              <a:ext uri="{FF2B5EF4-FFF2-40B4-BE49-F238E27FC236}">
                <a16:creationId xmlns:a16="http://schemas.microsoft.com/office/drawing/2014/main" id="{03520137-FF6B-41FD-B5D1-B46FAFE00801}"/>
              </a:ext>
            </a:extLst>
          </p:cNvPr>
          <p:cNvSpPr>
            <a:spLocks noGrp="1"/>
          </p:cNvSpPr>
          <p:nvPr>
            <p:ph type="body" sz="quarter" idx="16" hasCustomPrompt="1"/>
          </p:nvPr>
        </p:nvSpPr>
        <p:spPr>
          <a:xfrm>
            <a:off x="1431415" y="883116"/>
            <a:ext cx="1404000" cy="1404000"/>
          </a:xfrm>
          <a:prstGeom prst="ellipse">
            <a:avLst/>
          </a:prstGeom>
          <a:solidFill>
            <a:schemeClr val="accent1"/>
          </a:solidFill>
          <a:ln w="101600">
            <a:solidFill>
              <a:schemeClr val="accent3"/>
            </a:solidFill>
          </a:ln>
        </p:spPr>
        <p:txBody>
          <a:bodyPr wrap="none" anchor="ctr" anchorCtr="0">
            <a:noAutofit/>
          </a:bodyPr>
          <a:lstStyle>
            <a:lvl1pPr marL="0" indent="0" algn="ctr">
              <a:buNone/>
              <a:defRPr sz="6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4" name="Espace réservé du numéro de diapositive 4">
            <a:extLst>
              <a:ext uri="{FF2B5EF4-FFF2-40B4-BE49-F238E27FC236}">
                <a16:creationId xmlns:a16="http://schemas.microsoft.com/office/drawing/2014/main" id="{15C89AE6-3075-1FB8-7B70-0069C23BF1E5}"/>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5" name="ZoneTexte 4">
            <a:extLst>
              <a:ext uri="{FF2B5EF4-FFF2-40B4-BE49-F238E27FC236}">
                <a16:creationId xmlns:a16="http://schemas.microsoft.com/office/drawing/2014/main" id="{EBF0F4E7-14D1-EB1D-749E-1E4DE61FA4CC}"/>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bg1"/>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Tree>
    <p:extLst>
      <p:ext uri="{BB962C8B-B14F-4D97-AF65-F5344CB8AC3E}">
        <p14:creationId xmlns:p14="http://schemas.microsoft.com/office/powerpoint/2010/main" val="39252658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17913594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6090695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0715237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10" name="Espace réservé du contenu 2"/>
          <p:cNvSpPr>
            <a:spLocks noGrp="1"/>
          </p:cNvSpPr>
          <p:nvPr>
            <p:ph idx="14" hasCustomPrompt="1"/>
          </p:nvPr>
        </p:nvSpPr>
        <p:spPr bwMode="gray">
          <a:xfrm>
            <a:off x="65976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30908297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106056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2373596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106056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31346384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contenu 2"/>
          <p:cNvSpPr>
            <a:spLocks noGrp="1"/>
          </p:cNvSpPr>
          <p:nvPr>
            <p:ph idx="1" hasCustomPrompt="1"/>
          </p:nvPr>
        </p:nvSpPr>
        <p:spPr bwMode="gray">
          <a:xfrm>
            <a:off x="7920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contenu 2"/>
          <p:cNvSpPr>
            <a:spLocks noGrp="1"/>
          </p:cNvSpPr>
          <p:nvPr>
            <p:ph idx="16" hasCustomPrompt="1"/>
          </p:nvPr>
        </p:nvSpPr>
        <p:spPr bwMode="gray">
          <a:xfrm>
            <a:off x="65976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35517232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2"/>
          <p:cNvSpPr>
            <a:spLocks noGrp="1"/>
          </p:cNvSpPr>
          <p:nvPr>
            <p:ph idx="1" hasCustomPrompt="1"/>
          </p:nvPr>
        </p:nvSpPr>
        <p:spPr bwMode="gray">
          <a:xfrm>
            <a:off x="7920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5" name="Espace réservé du contenu 2"/>
          <p:cNvSpPr>
            <a:spLocks noGrp="1"/>
          </p:cNvSpPr>
          <p:nvPr>
            <p:ph idx="16" hasCustomPrompt="1"/>
          </p:nvPr>
        </p:nvSpPr>
        <p:spPr bwMode="gray">
          <a:xfrm>
            <a:off x="65976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41831154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6"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5318280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6"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247704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nchor="ctr" anchorCtr="0"/>
          <a:lstStyle>
            <a:lvl1pPr>
              <a:lnSpc>
                <a:spcPct val="100000"/>
              </a:lnSpc>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8" name="Espace réservé du texte 7">
            <a:extLst>
              <a:ext uri="{FF2B5EF4-FFF2-40B4-BE49-F238E27FC236}">
                <a16:creationId xmlns:a16="http://schemas.microsoft.com/office/drawing/2014/main" id="{4BA60879-BDEA-B0DC-C1D1-FF6524EEE4A1}"/>
              </a:ext>
            </a:extLst>
          </p:cNvPr>
          <p:cNvSpPr>
            <a:spLocks noGrp="1"/>
          </p:cNvSpPr>
          <p:nvPr>
            <p:ph type="body" sz="quarter" idx="17" hasCustomPrompt="1"/>
          </p:nvPr>
        </p:nvSpPr>
        <p:spPr>
          <a:xfrm>
            <a:off x="792000" y="1524000"/>
            <a:ext cx="10620000" cy="4419600"/>
          </a:xfrm>
        </p:spPr>
        <p:txBody>
          <a:bodyPr lIns="0"/>
          <a:lstStyle>
            <a:lvl2pPr>
              <a:defRPr/>
            </a:lvl2pPr>
            <a:lvl3pPr marL="540000">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Tree>
    <p:extLst>
      <p:ext uri="{BB962C8B-B14F-4D97-AF65-F5344CB8AC3E}">
        <p14:creationId xmlns:p14="http://schemas.microsoft.com/office/powerpoint/2010/main" val="12996337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004282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Tree>
    <p:extLst>
      <p:ext uri="{BB962C8B-B14F-4D97-AF65-F5344CB8AC3E}">
        <p14:creationId xmlns:p14="http://schemas.microsoft.com/office/powerpoint/2010/main" val="9160355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15812963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160349168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baseline="0"/>
            </a:lvl1pPr>
          </a:lstStyle>
          <a:p>
            <a:r>
              <a:rPr lang="en-GB" noProof="0"/>
              <a:t>Title</a:t>
            </a:r>
          </a:p>
        </p:txBody>
      </p:sp>
    </p:spTree>
    <p:extLst>
      <p:ext uri="{BB962C8B-B14F-4D97-AF65-F5344CB8AC3E}">
        <p14:creationId xmlns:p14="http://schemas.microsoft.com/office/powerpoint/2010/main" val="32606214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557645"/>
            <a:ext cx="5828400" cy="648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7593865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199"/>
            <a:ext cx="4800000" cy="1854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7632" y="287738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2087478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8" name="ZoneTexte 17"/>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0" name="ZoneTexte 9"/>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22686499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4863334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287931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10" name="Espace réservé du texte 9">
            <a:extLst>
              <a:ext uri="{FF2B5EF4-FFF2-40B4-BE49-F238E27FC236}">
                <a16:creationId xmlns:a16="http://schemas.microsoft.com/office/drawing/2014/main" id="{942DD230-8B36-AE98-BF74-0186C4C78EA5}"/>
              </a:ext>
            </a:extLst>
          </p:cNvPr>
          <p:cNvSpPr>
            <a:spLocks noGrp="1"/>
          </p:cNvSpPr>
          <p:nvPr>
            <p:ph type="body" sz="quarter" idx="17" hasCustomPrompt="1"/>
          </p:nvPr>
        </p:nvSpPr>
        <p:spPr>
          <a:xfrm>
            <a:off x="792000" y="1981200"/>
            <a:ext cx="10620000" cy="40386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Tree>
    <p:extLst>
      <p:ext uri="{BB962C8B-B14F-4D97-AF65-F5344CB8AC3E}">
        <p14:creationId xmlns:p14="http://schemas.microsoft.com/office/powerpoint/2010/main" val="3661129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6605254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735379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6" name="Espace réservé du contenu 5"/>
          <p:cNvSpPr>
            <a:spLocks noGrp="1"/>
          </p:cNvSpPr>
          <p:nvPr>
            <p:ph sz="quarter" idx="21" hasCustomPrompt="1"/>
          </p:nvPr>
        </p:nvSpPr>
        <p:spPr>
          <a:xfrm>
            <a:off x="4128000" y="1872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0" name="Espace réservé du contenu 5"/>
          <p:cNvSpPr>
            <a:spLocks noGrp="1"/>
          </p:cNvSpPr>
          <p:nvPr>
            <p:ph sz="quarter" idx="22" hasCustomPrompt="1"/>
          </p:nvPr>
        </p:nvSpPr>
        <p:spPr>
          <a:xfrm>
            <a:off x="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1" name="Espace réservé du contenu 5"/>
          <p:cNvSpPr>
            <a:spLocks noGrp="1"/>
          </p:cNvSpPr>
          <p:nvPr>
            <p:ph sz="quarter" idx="23" hasCustomPrompt="1"/>
          </p:nvPr>
        </p:nvSpPr>
        <p:spPr>
          <a:xfrm>
            <a:off x="825600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11478496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9973621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7" name="ZoneTexte 26"/>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9" name="ZoneTexte 18"/>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399952912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6905126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27600" y="3096000"/>
            <a:ext cx="40644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3800" y="0"/>
            <a:ext cx="40644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44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3800" y="3096000"/>
            <a:ext cx="40644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44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0" y="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0" y="1864800"/>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063800" y="430920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063800" y="4960800"/>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27600" y="0"/>
            <a:ext cx="40644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27600" y="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27600" y="1867256"/>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221743081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en-GB"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40826041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fr-FR" noProof="0"/>
              <a:t>Date</a:t>
            </a:r>
            <a:endParaRPr lang="en-GB" noProof="0"/>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a:xfrm>
            <a:off x="792000" y="557645"/>
            <a:ext cx="4803730" cy="648000"/>
          </a:xfrm>
        </p:spPr>
        <p:txBody>
          <a:bodyPr/>
          <a:lstStyle>
            <a:lvl1pPr>
              <a:defRPr/>
            </a:lvl1pPr>
          </a:lstStyle>
          <a:p>
            <a:r>
              <a:rPr lang="en-GB" noProof="0"/>
              <a:t>Title</a:t>
            </a:r>
          </a:p>
        </p:txBody>
      </p:sp>
      <p:sp>
        <p:nvSpPr>
          <p:cNvPr id="5" name="Espace réservé pour une image  4">
            <a:extLst>
              <a:ext uri="{FF2B5EF4-FFF2-40B4-BE49-F238E27FC236}">
                <a16:creationId xmlns:a16="http://schemas.microsoft.com/office/drawing/2014/main" id="{F4E166D5-6767-F7AF-0811-765C7739A771}"/>
              </a:ext>
            </a:extLst>
          </p:cNvPr>
          <p:cNvSpPr>
            <a:spLocks noGrp="1"/>
          </p:cNvSpPr>
          <p:nvPr>
            <p:ph type="pic" sz="quarter" idx="13"/>
          </p:nvPr>
        </p:nvSpPr>
        <p:spPr>
          <a:xfrm>
            <a:off x="6182139" y="0"/>
            <a:ext cx="3388485" cy="2067744"/>
          </a:xfrm>
          <a:noFill/>
        </p:spPr>
        <p:txBody>
          <a:bodyPr anchor="ctr">
            <a:normAutofit/>
          </a:bodyPr>
          <a:lstStyle>
            <a:lvl1pPr marL="0" indent="0" algn="ctr">
              <a:buFontTx/>
              <a:buNone/>
              <a:defRPr sz="1600"/>
            </a:lvl1pPr>
          </a:lstStyle>
          <a:p>
            <a:pPr lvl="0"/>
            <a:endParaRPr lang="fr-FR"/>
          </a:p>
        </p:txBody>
      </p:sp>
      <p:sp>
        <p:nvSpPr>
          <p:cNvPr id="6" name="Espace réservé pour une image  4">
            <a:extLst>
              <a:ext uri="{FF2B5EF4-FFF2-40B4-BE49-F238E27FC236}">
                <a16:creationId xmlns:a16="http://schemas.microsoft.com/office/drawing/2014/main" id="{F43D69AE-2889-D6C1-C8A8-8E03AD4B30B3}"/>
              </a:ext>
            </a:extLst>
          </p:cNvPr>
          <p:cNvSpPr>
            <a:spLocks noGrp="1"/>
          </p:cNvSpPr>
          <p:nvPr>
            <p:ph type="pic" sz="quarter" idx="14"/>
          </p:nvPr>
        </p:nvSpPr>
        <p:spPr>
          <a:xfrm>
            <a:off x="6182139" y="2121802"/>
            <a:ext cx="3388485" cy="2067744"/>
          </a:xfrm>
          <a:noFill/>
        </p:spPr>
        <p:txBody>
          <a:bodyPr anchor="ctr">
            <a:normAutofit/>
          </a:bodyPr>
          <a:lstStyle>
            <a:lvl1pPr marL="0" indent="0" algn="ctr">
              <a:buFontTx/>
              <a:buNone/>
              <a:defRPr sz="1600"/>
            </a:lvl1pPr>
          </a:lstStyle>
          <a:p>
            <a:pPr lvl="0"/>
            <a:endParaRPr lang="fr-FR"/>
          </a:p>
        </p:txBody>
      </p:sp>
      <p:sp>
        <p:nvSpPr>
          <p:cNvPr id="11" name="Espace réservé pour une image  4">
            <a:extLst>
              <a:ext uri="{FF2B5EF4-FFF2-40B4-BE49-F238E27FC236}">
                <a16:creationId xmlns:a16="http://schemas.microsoft.com/office/drawing/2014/main" id="{DAECB64B-5B01-5846-8903-0948DAA0948E}"/>
              </a:ext>
            </a:extLst>
          </p:cNvPr>
          <p:cNvSpPr>
            <a:spLocks noGrp="1"/>
          </p:cNvSpPr>
          <p:nvPr>
            <p:ph type="pic" sz="quarter" idx="15"/>
          </p:nvPr>
        </p:nvSpPr>
        <p:spPr>
          <a:xfrm>
            <a:off x="9621078" y="-1"/>
            <a:ext cx="2570922" cy="3468757"/>
          </a:xfrm>
          <a:noFill/>
        </p:spPr>
        <p:txBody>
          <a:bodyPr anchor="ctr">
            <a:normAutofit/>
          </a:bodyPr>
          <a:lstStyle>
            <a:lvl1pPr marL="0" indent="0" algn="ctr">
              <a:buFontTx/>
              <a:buNone/>
              <a:defRPr sz="1600"/>
            </a:lvl1pPr>
          </a:lstStyle>
          <a:p>
            <a:pPr lvl="0"/>
            <a:endParaRPr lang="fr-FR"/>
          </a:p>
        </p:txBody>
      </p:sp>
      <p:sp>
        <p:nvSpPr>
          <p:cNvPr id="12" name="Espace réservé pour une image  4">
            <a:extLst>
              <a:ext uri="{FF2B5EF4-FFF2-40B4-BE49-F238E27FC236}">
                <a16:creationId xmlns:a16="http://schemas.microsoft.com/office/drawing/2014/main" id="{55E2BCA6-D604-1D13-00BC-6EB10AD73550}"/>
              </a:ext>
            </a:extLst>
          </p:cNvPr>
          <p:cNvSpPr>
            <a:spLocks noGrp="1"/>
          </p:cNvSpPr>
          <p:nvPr>
            <p:ph type="pic" sz="quarter" idx="16"/>
          </p:nvPr>
        </p:nvSpPr>
        <p:spPr>
          <a:xfrm>
            <a:off x="6182139" y="4243604"/>
            <a:ext cx="3388485" cy="2067744"/>
          </a:xfrm>
          <a:noFill/>
        </p:spPr>
        <p:txBody>
          <a:bodyPr anchor="ctr">
            <a:normAutofit/>
          </a:bodyPr>
          <a:lstStyle>
            <a:lvl1pPr marL="0" indent="0" algn="ctr">
              <a:buFontTx/>
              <a:buNone/>
              <a:defRPr sz="1600"/>
            </a:lvl1pPr>
          </a:lstStyle>
          <a:p>
            <a:pPr lvl="0"/>
            <a:endParaRPr lang="fr-FR"/>
          </a:p>
        </p:txBody>
      </p:sp>
      <p:sp>
        <p:nvSpPr>
          <p:cNvPr id="13" name="Espace réservé pour une image  4">
            <a:extLst>
              <a:ext uri="{FF2B5EF4-FFF2-40B4-BE49-F238E27FC236}">
                <a16:creationId xmlns:a16="http://schemas.microsoft.com/office/drawing/2014/main" id="{54BEF85D-B9F6-252C-C447-46DF3FE5CB06}"/>
              </a:ext>
            </a:extLst>
          </p:cNvPr>
          <p:cNvSpPr>
            <a:spLocks noGrp="1"/>
          </p:cNvSpPr>
          <p:nvPr>
            <p:ph type="pic" sz="quarter" idx="17"/>
          </p:nvPr>
        </p:nvSpPr>
        <p:spPr>
          <a:xfrm>
            <a:off x="9621078" y="3518452"/>
            <a:ext cx="2570922" cy="2803241"/>
          </a:xfrm>
          <a:noFill/>
        </p:spPr>
        <p:txBody>
          <a:bodyPr anchor="ctr">
            <a:normAutofit/>
          </a:bodyPr>
          <a:lstStyle>
            <a:lvl1pPr marL="0" indent="0" algn="ctr">
              <a:buFontTx/>
              <a:buNone/>
              <a:defRPr sz="1600"/>
            </a:lvl1pPr>
          </a:lstStyle>
          <a:p>
            <a:pPr lvl="0"/>
            <a:endParaRPr lang="fr-FR"/>
          </a:p>
        </p:txBody>
      </p:sp>
    </p:spTree>
    <p:extLst>
      <p:ext uri="{BB962C8B-B14F-4D97-AF65-F5344CB8AC3E}">
        <p14:creationId xmlns:p14="http://schemas.microsoft.com/office/powerpoint/2010/main" val="26996007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_Cover_generic_red_v2">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5" name="Imag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3" name="ZoneTexte 12"/>
          <p:cNvSpPr txBox="1"/>
          <p:nvPr userDrawn="1"/>
        </p:nvSpPr>
        <p:spPr bwMode="gray">
          <a:xfrm>
            <a:off x="-1752872" y="0"/>
            <a:ext cx="1464162" cy="1323439"/>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Alstom’s multimedia library Canto </a:t>
            </a:r>
            <a:r>
              <a:rPr lang="de-DE" sz="800">
                <a:solidFill>
                  <a:srgbClr val="0070C0"/>
                </a:solidFill>
              </a:rPr>
              <a:t>https://alstom.canto.global/v/employees/landing </a:t>
            </a:r>
            <a:br>
              <a:rPr lang="de-DE" sz="800"/>
            </a:br>
            <a:r>
              <a:rPr lang="en-GB" sz="800" b="0" noProof="0"/>
              <a:t>(in the section “Visual/corporate identity &gt; Templates &gt; Office tools &amp; stationary &gt;  Templates for PowerPoint”)</a:t>
            </a:r>
          </a:p>
        </p:txBody>
      </p:sp>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625536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a:t>Title</a:t>
            </a:r>
          </a:p>
        </p:txBody>
      </p:sp>
      <p:sp>
        <p:nvSpPr>
          <p:cNvPr id="11" name="Espace réservé du contenu 10">
            <a:extLst>
              <a:ext uri="{FF2B5EF4-FFF2-40B4-BE49-F238E27FC236}">
                <a16:creationId xmlns:a16="http://schemas.microsoft.com/office/drawing/2014/main" id="{9F0D7C55-21E9-DFCB-C463-591FD72C14EE}"/>
              </a:ext>
            </a:extLst>
          </p:cNvPr>
          <p:cNvSpPr>
            <a:spLocks noGrp="1"/>
          </p:cNvSpPr>
          <p:nvPr>
            <p:ph sz="quarter" idx="13" hasCustomPrompt="1"/>
          </p:nvPr>
        </p:nvSpPr>
        <p:spPr>
          <a:xfrm>
            <a:off x="792000" y="1440000"/>
            <a:ext cx="4860000" cy="45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C11359A9-571D-FFE0-9F88-0D6F9E18A5DE}"/>
              </a:ext>
            </a:extLst>
          </p:cNvPr>
          <p:cNvSpPr>
            <a:spLocks noGrp="1"/>
          </p:cNvSpPr>
          <p:nvPr>
            <p:ph sz="quarter" idx="14" hasCustomPrompt="1"/>
          </p:nvPr>
        </p:nvSpPr>
        <p:spPr>
          <a:xfrm>
            <a:off x="6553200" y="1440000"/>
            <a:ext cx="4860000" cy="45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0559821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Tree>
    <p:extLst>
      <p:ext uri="{BB962C8B-B14F-4D97-AF65-F5344CB8AC3E}">
        <p14:creationId xmlns:p14="http://schemas.microsoft.com/office/powerpoint/2010/main" val="38685149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3"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22" name="ZoneTexte 21"/>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23" name="ZoneTexte 22"/>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41659958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Cover_customizable_red">
    <p:bg>
      <p:bgPr>
        <a:solidFill>
          <a:schemeClr val="accent3"/>
        </a:solidFill>
        <a:effectLst/>
      </p:bgPr>
    </p:bg>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pic>
        <p:nvPicPr>
          <p:cNvPr id="20" name="Graphique 19">
            <a:extLst>
              <a:ext uri="{FF2B5EF4-FFF2-40B4-BE49-F238E27FC236}">
                <a16:creationId xmlns:a16="http://schemas.microsoft.com/office/drawing/2014/main" id="{171243BA-AC68-463A-8ED5-6C8BA4B1F8E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00625" y="5807069"/>
            <a:ext cx="2190750" cy="712188"/>
          </a:xfrm>
          <a:prstGeom prst="rect">
            <a:avLst/>
          </a:prstGeom>
        </p:spPr>
      </p:pic>
    </p:spTree>
    <p:extLst>
      <p:ext uri="{BB962C8B-B14F-4D97-AF65-F5344CB8AC3E}">
        <p14:creationId xmlns:p14="http://schemas.microsoft.com/office/powerpoint/2010/main" val="12904811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a:prstGeom prst="rect">
            <a:avLst/>
          </a:prstGeom>
        </p:spPr>
        <p:txBody>
          <a:bodyPr lIns="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6429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a:prstGeom prst="rect">
            <a:avLst/>
          </a:prstGeom>
        </p:spPr>
        <p:txBody>
          <a:bodyPr lIns="0"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6498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329297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a:prstGeom prst="rect">
            <a:avLst/>
          </a:prstGeo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a:prstGeom prst="rect">
            <a:avLst/>
          </a:prstGeo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13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3_Cover_customizable_red">
    <p:bg>
      <p:bgPr>
        <a:solidFill>
          <a:schemeClr val="accent3"/>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4" name="Rectangle à coins arrondis 14">
            <a:extLst>
              <a:ext uri="{FF2B5EF4-FFF2-40B4-BE49-F238E27FC236}">
                <a16:creationId xmlns:a16="http://schemas.microsoft.com/office/drawing/2014/main" id="{C9C9C9A0-117C-A354-FC37-D47D1CB5097D}"/>
              </a:ext>
            </a:extLst>
          </p:cNvPr>
          <p:cNvSpPr/>
          <p:nvPr userDrawn="1"/>
        </p:nvSpPr>
        <p:spPr bwMode="gray">
          <a:xfrm>
            <a:off x="719403" y="1512162"/>
            <a:ext cx="10968000" cy="331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5" name="Titre 6">
            <a:extLst>
              <a:ext uri="{FF2B5EF4-FFF2-40B4-BE49-F238E27FC236}">
                <a16:creationId xmlns:a16="http://schemas.microsoft.com/office/drawing/2014/main" id="{441724D1-3209-A6D5-554E-8BB3EB0DC111}"/>
              </a:ext>
            </a:extLst>
          </p:cNvPr>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6" name="Espace réservé du texte 8">
            <a:extLst>
              <a:ext uri="{FF2B5EF4-FFF2-40B4-BE49-F238E27FC236}">
                <a16:creationId xmlns:a16="http://schemas.microsoft.com/office/drawing/2014/main" id="{F92741D2-25A2-ADCF-E121-77053385DD05}"/>
              </a:ext>
            </a:extLst>
          </p:cNvPr>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accent3"/>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7" name="Espace réservé du numéro de diapositive 4">
            <a:extLst>
              <a:ext uri="{FF2B5EF4-FFF2-40B4-BE49-F238E27FC236}">
                <a16:creationId xmlns:a16="http://schemas.microsoft.com/office/drawing/2014/main" id="{998963C0-1BE3-A7A7-EAC6-664297297D48}"/>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3" name="ZoneTexte 2">
            <a:extLst>
              <a:ext uri="{FF2B5EF4-FFF2-40B4-BE49-F238E27FC236}">
                <a16:creationId xmlns:a16="http://schemas.microsoft.com/office/drawing/2014/main" id="{C3939E92-77E2-4F2D-4E6A-CB4DF1445ED1}"/>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bg1"/>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Tree>
    <p:extLst>
      <p:ext uri="{BB962C8B-B14F-4D97-AF65-F5344CB8AC3E}">
        <p14:creationId xmlns:p14="http://schemas.microsoft.com/office/powerpoint/2010/main" val="11646094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Cover_customizable_red">
    <p:bg>
      <p:bgPr>
        <a:solidFill>
          <a:schemeClr val="accent3"/>
        </a:solidFill>
        <a:effectLst/>
      </p:bgPr>
    </p:bg>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45581"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3" name="Sous-titre 2"/>
          <p:cNvSpPr>
            <a:spLocks noGrp="1"/>
          </p:cNvSpPr>
          <p:nvPr>
            <p:ph type="subTitle" idx="1" hasCustomPrompt="1"/>
          </p:nvPr>
        </p:nvSpPr>
        <p:spPr bwMode="gray">
          <a:xfrm>
            <a:off x="6488960" y="3349823"/>
            <a:ext cx="3843047" cy="307777"/>
          </a:xfrm>
          <a:prstGeom prst="rect">
            <a:avLst/>
          </a:prstGeom>
        </p:spPr>
        <p:txBody>
          <a:bodyPr lIns="0" anchor="b" anchorCtr="0">
            <a:spAutoFit/>
          </a:bodyPr>
          <a:lstStyle>
            <a:lvl1pPr marL="0" indent="0" algn="l">
              <a:spcBef>
                <a:spcPts val="0"/>
              </a:spcBef>
              <a:buFont typeface="Arial" pitchFamily="34" charset="0"/>
              <a:buNone/>
              <a:defRPr sz="2000" b="0">
                <a:solidFill>
                  <a:schemeClr val="accent3"/>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Subtitle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488960" y="1676400"/>
            <a:ext cx="3843047" cy="1489250"/>
          </a:xfrm>
        </p:spPr>
        <p:txBody>
          <a:bodyPr anchor="b" anchorCtr="0">
            <a:normAutofit/>
          </a:bodyPr>
          <a:lstStyle>
            <a:lvl1pPr>
              <a:lnSpc>
                <a:spcPct val="100000"/>
              </a:lnSpc>
              <a:defRPr sz="2800" b="1">
                <a:solidFill>
                  <a:schemeClr val="accent3"/>
                </a:solidFill>
              </a:defRPr>
            </a:lvl1pPr>
          </a:lstStyle>
          <a:p>
            <a:r>
              <a:rPr lang="en-GB" noProof="0"/>
              <a:t>Title of chapter</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24" name="Espace réservé du texte 6">
            <a:extLst>
              <a:ext uri="{FF2B5EF4-FFF2-40B4-BE49-F238E27FC236}">
                <a16:creationId xmlns:a16="http://schemas.microsoft.com/office/drawing/2014/main" id="{03520137-FF6B-41FD-B5D1-B46FAFE00801}"/>
              </a:ext>
            </a:extLst>
          </p:cNvPr>
          <p:cNvSpPr>
            <a:spLocks noGrp="1"/>
          </p:cNvSpPr>
          <p:nvPr>
            <p:ph type="body" sz="quarter" idx="16" hasCustomPrompt="1"/>
          </p:nvPr>
        </p:nvSpPr>
        <p:spPr>
          <a:xfrm>
            <a:off x="1431415" y="883116"/>
            <a:ext cx="1404000" cy="1404000"/>
          </a:xfrm>
          <a:prstGeom prst="ellipse">
            <a:avLst/>
          </a:prstGeom>
          <a:solidFill>
            <a:schemeClr val="accent1"/>
          </a:solidFill>
          <a:ln w="101600">
            <a:solidFill>
              <a:schemeClr val="accent3"/>
            </a:solidFill>
          </a:ln>
        </p:spPr>
        <p:txBody>
          <a:bodyPr wrap="none" anchor="ctr" anchorCtr="0">
            <a:noAutofit/>
          </a:bodyPr>
          <a:lstStyle>
            <a:lvl1pPr marL="0" indent="0" algn="ctr">
              <a:buNone/>
              <a:defRPr sz="6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00</a:t>
            </a:r>
          </a:p>
        </p:txBody>
      </p:sp>
      <p:sp>
        <p:nvSpPr>
          <p:cNvPr id="4" name="Espace réservé du numéro de diapositive 4">
            <a:extLst>
              <a:ext uri="{FF2B5EF4-FFF2-40B4-BE49-F238E27FC236}">
                <a16:creationId xmlns:a16="http://schemas.microsoft.com/office/drawing/2014/main" id="{15C89AE6-3075-1FB8-7B70-0069C23BF1E5}"/>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5" name="ZoneTexte 4">
            <a:extLst>
              <a:ext uri="{FF2B5EF4-FFF2-40B4-BE49-F238E27FC236}">
                <a16:creationId xmlns:a16="http://schemas.microsoft.com/office/drawing/2014/main" id="{EBF0F4E7-14D1-EB1D-749E-1E4DE61FA4CC}"/>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bg1"/>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Tree>
    <p:extLst>
      <p:ext uri="{BB962C8B-B14F-4D97-AF65-F5344CB8AC3E}">
        <p14:creationId xmlns:p14="http://schemas.microsoft.com/office/powerpoint/2010/main" val="11856684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nchor="ctr" anchorCtr="0"/>
          <a:lstStyle>
            <a:lvl1pPr>
              <a:lnSpc>
                <a:spcPct val="100000"/>
              </a:lnSpc>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8" name="Espace réservé du texte 7">
            <a:extLst>
              <a:ext uri="{FF2B5EF4-FFF2-40B4-BE49-F238E27FC236}">
                <a16:creationId xmlns:a16="http://schemas.microsoft.com/office/drawing/2014/main" id="{4BA60879-BDEA-B0DC-C1D1-FF6524EEE4A1}"/>
              </a:ext>
            </a:extLst>
          </p:cNvPr>
          <p:cNvSpPr>
            <a:spLocks noGrp="1"/>
          </p:cNvSpPr>
          <p:nvPr>
            <p:ph type="body" sz="quarter" idx="17" hasCustomPrompt="1"/>
          </p:nvPr>
        </p:nvSpPr>
        <p:spPr>
          <a:xfrm>
            <a:off x="792000" y="1524000"/>
            <a:ext cx="10620000" cy="4419600"/>
          </a:xfrm>
        </p:spPr>
        <p:txBody>
          <a:bodyPr lIns="0"/>
          <a:lstStyle>
            <a:lvl2pPr>
              <a:defRPr/>
            </a:lvl2pPr>
            <a:lvl3pPr marL="540000">
              <a:defRPr/>
            </a:lvl3pPr>
            <a:lvl4pPr>
              <a:defRPr/>
            </a:lvl4pPr>
            <a:lvl5pPr>
              <a:defRPr/>
            </a:lvl5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Tree>
    <p:extLst>
      <p:ext uri="{BB962C8B-B14F-4D97-AF65-F5344CB8AC3E}">
        <p14:creationId xmlns:p14="http://schemas.microsoft.com/office/powerpoint/2010/main" val="1773092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5" name="Espace réservé du contenu 4">
            <a:extLst>
              <a:ext uri="{FF2B5EF4-FFF2-40B4-BE49-F238E27FC236}">
                <a16:creationId xmlns:a16="http://schemas.microsoft.com/office/drawing/2014/main" id="{D097ABF7-CEB1-0013-A6D0-8670F9EC55C2}"/>
              </a:ext>
            </a:extLst>
          </p:cNvPr>
          <p:cNvSpPr>
            <a:spLocks noGrp="1"/>
          </p:cNvSpPr>
          <p:nvPr>
            <p:ph sz="quarter" idx="14" hasCustomPrompt="1"/>
          </p:nvPr>
        </p:nvSpPr>
        <p:spPr>
          <a:xfrm>
            <a:off x="792000" y="1980000"/>
            <a:ext cx="4860000" cy="4032000"/>
          </a:xfrm>
        </p:spPr>
        <p:txBody>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1" name="Espace réservé du contenu 10">
            <a:extLst>
              <a:ext uri="{FF2B5EF4-FFF2-40B4-BE49-F238E27FC236}">
                <a16:creationId xmlns:a16="http://schemas.microsoft.com/office/drawing/2014/main" id="{E8CD8DF4-4D7E-5BDE-1ECC-4DFF3B28638F}"/>
              </a:ext>
            </a:extLst>
          </p:cNvPr>
          <p:cNvSpPr>
            <a:spLocks noGrp="1"/>
          </p:cNvSpPr>
          <p:nvPr>
            <p:ph sz="quarter" idx="15" hasCustomPrompt="1"/>
          </p:nvPr>
        </p:nvSpPr>
        <p:spPr>
          <a:xfrm>
            <a:off x="6552000" y="1981200"/>
            <a:ext cx="4860000" cy="4032000"/>
          </a:xfrm>
        </p:spPr>
        <p:txBody>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1286147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10" name="Espace réservé du texte 9">
            <a:extLst>
              <a:ext uri="{FF2B5EF4-FFF2-40B4-BE49-F238E27FC236}">
                <a16:creationId xmlns:a16="http://schemas.microsoft.com/office/drawing/2014/main" id="{942DD230-8B36-AE98-BF74-0186C4C78EA5}"/>
              </a:ext>
            </a:extLst>
          </p:cNvPr>
          <p:cNvSpPr>
            <a:spLocks noGrp="1"/>
          </p:cNvSpPr>
          <p:nvPr>
            <p:ph type="body" sz="quarter" idx="17" hasCustomPrompt="1"/>
          </p:nvPr>
        </p:nvSpPr>
        <p:spPr>
          <a:xfrm>
            <a:off x="792000" y="1981200"/>
            <a:ext cx="10620000" cy="40386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a:p>
            <a:pPr lvl="4"/>
            <a:r>
              <a:rPr lang="fr-FR" err="1"/>
              <a:t>Text</a:t>
            </a:r>
            <a:r>
              <a:rPr lang="fr-FR"/>
              <a:t> </a:t>
            </a:r>
            <a:r>
              <a:rPr lang="fr-FR" err="1"/>
              <a:t>level</a:t>
            </a:r>
            <a:r>
              <a:rPr lang="fr-FR"/>
              <a:t> 5</a:t>
            </a:r>
          </a:p>
        </p:txBody>
      </p:sp>
    </p:spTree>
    <p:extLst>
      <p:ext uri="{BB962C8B-B14F-4D97-AF65-F5344CB8AC3E}">
        <p14:creationId xmlns:p14="http://schemas.microsoft.com/office/powerpoint/2010/main" val="42930263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a:t>Title</a:t>
            </a:r>
          </a:p>
        </p:txBody>
      </p:sp>
      <p:sp>
        <p:nvSpPr>
          <p:cNvPr id="11" name="Espace réservé du contenu 10">
            <a:extLst>
              <a:ext uri="{FF2B5EF4-FFF2-40B4-BE49-F238E27FC236}">
                <a16:creationId xmlns:a16="http://schemas.microsoft.com/office/drawing/2014/main" id="{9F0D7C55-21E9-DFCB-C463-591FD72C14EE}"/>
              </a:ext>
            </a:extLst>
          </p:cNvPr>
          <p:cNvSpPr>
            <a:spLocks noGrp="1"/>
          </p:cNvSpPr>
          <p:nvPr>
            <p:ph sz="quarter" idx="13" hasCustomPrompt="1"/>
          </p:nvPr>
        </p:nvSpPr>
        <p:spPr>
          <a:xfrm>
            <a:off x="792000" y="1440000"/>
            <a:ext cx="4860000" cy="45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C11359A9-571D-FFE0-9F88-0D6F9E18A5DE}"/>
              </a:ext>
            </a:extLst>
          </p:cNvPr>
          <p:cNvSpPr>
            <a:spLocks noGrp="1"/>
          </p:cNvSpPr>
          <p:nvPr>
            <p:ph sz="quarter" idx="14" hasCustomPrompt="1"/>
          </p:nvPr>
        </p:nvSpPr>
        <p:spPr>
          <a:xfrm>
            <a:off x="6553200" y="1440000"/>
            <a:ext cx="4860000" cy="45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4271289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5" name="Espace réservé du contenu 4">
            <a:extLst>
              <a:ext uri="{FF2B5EF4-FFF2-40B4-BE49-F238E27FC236}">
                <a16:creationId xmlns:a16="http://schemas.microsoft.com/office/drawing/2014/main" id="{D097ABF7-CEB1-0013-A6D0-8670F9EC55C2}"/>
              </a:ext>
            </a:extLst>
          </p:cNvPr>
          <p:cNvSpPr>
            <a:spLocks noGrp="1"/>
          </p:cNvSpPr>
          <p:nvPr>
            <p:ph sz="quarter" idx="14" hasCustomPrompt="1"/>
          </p:nvPr>
        </p:nvSpPr>
        <p:spPr>
          <a:xfrm>
            <a:off x="792000" y="1980000"/>
            <a:ext cx="4860000" cy="4032000"/>
          </a:xfrm>
        </p:spPr>
        <p:txBody>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1" name="Espace réservé du contenu 10">
            <a:extLst>
              <a:ext uri="{FF2B5EF4-FFF2-40B4-BE49-F238E27FC236}">
                <a16:creationId xmlns:a16="http://schemas.microsoft.com/office/drawing/2014/main" id="{E8CD8DF4-4D7E-5BDE-1ECC-4DFF3B28638F}"/>
              </a:ext>
            </a:extLst>
          </p:cNvPr>
          <p:cNvSpPr>
            <a:spLocks noGrp="1"/>
          </p:cNvSpPr>
          <p:nvPr>
            <p:ph sz="quarter" idx="15" hasCustomPrompt="1"/>
          </p:nvPr>
        </p:nvSpPr>
        <p:spPr>
          <a:xfrm>
            <a:off x="6552000" y="1981200"/>
            <a:ext cx="4860000" cy="4032000"/>
          </a:xfrm>
        </p:spPr>
        <p:txBody>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09253671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0B2305C2-EA23-AB33-12B0-F6B44D45DBD7}"/>
              </a:ext>
            </a:extLst>
          </p:cNvPr>
          <p:cNvSpPr>
            <a:spLocks noGrp="1"/>
          </p:cNvSpPr>
          <p:nvPr>
            <p:ph sz="quarter" idx="16" hasCustomPrompt="1"/>
          </p:nvPr>
        </p:nvSpPr>
        <p:spPr>
          <a:xfrm>
            <a:off x="792000" y="1440000"/>
            <a:ext cx="1062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0931052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D4D38DE5-4083-8D1F-7795-D3D0FCD47E7E}"/>
              </a:ext>
            </a:extLst>
          </p:cNvPr>
          <p:cNvSpPr>
            <a:spLocks noGrp="1"/>
          </p:cNvSpPr>
          <p:nvPr>
            <p:ph sz="quarter" idx="16" hasCustomPrompt="1"/>
          </p:nvPr>
        </p:nvSpPr>
        <p:spPr>
          <a:xfrm>
            <a:off x="792000" y="1981200"/>
            <a:ext cx="10620000" cy="32766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5285684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3BB75B4B-53D5-4089-2B02-4514F68D8FC1}"/>
              </a:ext>
            </a:extLst>
          </p:cNvPr>
          <p:cNvSpPr>
            <a:spLocks noGrp="1"/>
          </p:cNvSpPr>
          <p:nvPr>
            <p:ph sz="quarter" idx="16" hasCustomPrompt="1"/>
          </p:nvPr>
        </p:nvSpPr>
        <p:spPr>
          <a:xfrm>
            <a:off x="792000" y="1440000"/>
            <a:ext cx="486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AF118D81-4575-1791-CFC5-95578B73F708}"/>
              </a:ext>
            </a:extLst>
          </p:cNvPr>
          <p:cNvSpPr>
            <a:spLocks noGrp="1"/>
          </p:cNvSpPr>
          <p:nvPr>
            <p:ph sz="quarter" idx="17" hasCustomPrompt="1"/>
          </p:nvPr>
        </p:nvSpPr>
        <p:spPr>
          <a:xfrm>
            <a:off x="6552000" y="1440000"/>
            <a:ext cx="486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4163477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1B372206-CA43-8C41-AA51-794620F63AB0}"/>
              </a:ext>
            </a:extLst>
          </p:cNvPr>
          <p:cNvSpPr>
            <a:spLocks noGrp="1"/>
          </p:cNvSpPr>
          <p:nvPr>
            <p:ph sz="quarter" idx="16" hasCustomPrompt="1"/>
          </p:nvPr>
        </p:nvSpPr>
        <p:spPr>
          <a:xfrm>
            <a:off x="792000" y="1980000"/>
            <a:ext cx="4860000" cy="3276000"/>
          </a:xfrm>
        </p:spPr>
        <p:txBody>
          <a:bodyPr lIns="0"/>
          <a:lstStyle>
            <a:lvl4pPr>
              <a:defRPr/>
            </a:lvl4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0" name="Espace réservé du contenu 9">
            <a:extLst>
              <a:ext uri="{FF2B5EF4-FFF2-40B4-BE49-F238E27FC236}">
                <a16:creationId xmlns:a16="http://schemas.microsoft.com/office/drawing/2014/main" id="{2365172C-65D1-9570-5E1C-0C0FB9FD5C2D}"/>
              </a:ext>
            </a:extLst>
          </p:cNvPr>
          <p:cNvSpPr>
            <a:spLocks noGrp="1"/>
          </p:cNvSpPr>
          <p:nvPr>
            <p:ph sz="quarter" idx="17" hasCustomPrompt="1"/>
          </p:nvPr>
        </p:nvSpPr>
        <p:spPr>
          <a:xfrm>
            <a:off x="6553200" y="1980000"/>
            <a:ext cx="4860000" cy="327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7633325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289411C4-7DD9-DFF0-2377-27105F8FE42F}"/>
              </a:ext>
            </a:extLst>
          </p:cNvPr>
          <p:cNvSpPr>
            <a:spLocks noGrp="1"/>
          </p:cNvSpPr>
          <p:nvPr>
            <p:ph sz="quarter" idx="19" hasCustomPrompt="1"/>
          </p:nvPr>
        </p:nvSpPr>
        <p:spPr>
          <a:xfrm>
            <a:off x="792000" y="1439999"/>
            <a:ext cx="10620000" cy="18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94126120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9B6A01B6-1D2D-DC24-EEA8-C94A53F8C6ED}"/>
              </a:ext>
            </a:extLst>
          </p:cNvPr>
          <p:cNvSpPr>
            <a:spLocks noGrp="1"/>
          </p:cNvSpPr>
          <p:nvPr>
            <p:ph sz="quarter" idx="19" hasCustomPrompt="1"/>
          </p:nvPr>
        </p:nvSpPr>
        <p:spPr>
          <a:xfrm>
            <a:off x="792000" y="1981200"/>
            <a:ext cx="10620000" cy="133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4756950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A70B1E9D-8244-484A-ED1A-C819DCED7DF6}"/>
              </a:ext>
            </a:extLst>
          </p:cNvPr>
          <p:cNvSpPr>
            <a:spLocks noGrp="1"/>
          </p:cNvSpPr>
          <p:nvPr>
            <p:ph sz="quarter" idx="20" hasCustomPrompt="1"/>
          </p:nvPr>
        </p:nvSpPr>
        <p:spPr>
          <a:xfrm>
            <a:off x="792000" y="1440000"/>
            <a:ext cx="10620000" cy="18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11712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0B2305C2-EA23-AB33-12B0-F6B44D45DBD7}"/>
              </a:ext>
            </a:extLst>
          </p:cNvPr>
          <p:cNvSpPr>
            <a:spLocks noGrp="1"/>
          </p:cNvSpPr>
          <p:nvPr>
            <p:ph sz="quarter" idx="16" hasCustomPrompt="1"/>
          </p:nvPr>
        </p:nvSpPr>
        <p:spPr>
          <a:xfrm>
            <a:off x="792000" y="1440000"/>
            <a:ext cx="1062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2614530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Espace réservé du contenu 3">
            <a:extLst>
              <a:ext uri="{FF2B5EF4-FFF2-40B4-BE49-F238E27FC236}">
                <a16:creationId xmlns:a16="http://schemas.microsoft.com/office/drawing/2014/main" id="{F5079D6B-4C8C-EAB8-64F3-BBAFE4A7959C}"/>
              </a:ext>
            </a:extLst>
          </p:cNvPr>
          <p:cNvSpPr>
            <a:spLocks noGrp="1"/>
          </p:cNvSpPr>
          <p:nvPr>
            <p:ph sz="quarter" idx="20" hasCustomPrompt="1"/>
          </p:nvPr>
        </p:nvSpPr>
        <p:spPr>
          <a:xfrm>
            <a:off x="792000" y="1981200"/>
            <a:ext cx="10620000" cy="133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9690311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1FD50B34-6889-6878-7220-1226F2729955}"/>
              </a:ext>
            </a:extLst>
          </p:cNvPr>
          <p:cNvSpPr>
            <a:spLocks noGrp="1"/>
          </p:cNvSpPr>
          <p:nvPr>
            <p:ph sz="quarter" idx="17" hasCustomPrompt="1"/>
          </p:nvPr>
        </p:nvSpPr>
        <p:spPr>
          <a:xfrm>
            <a:off x="792000" y="1440000"/>
            <a:ext cx="5832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6358318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832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7752420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ontents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440000"/>
            <a:ext cx="5220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29781245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Contents_subtitle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2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220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33688660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baseline="0"/>
            </a:lvl1pPr>
          </a:lstStyle>
          <a:p>
            <a:r>
              <a:rPr lang="en-GB" noProof="0"/>
              <a:t>Title</a:t>
            </a:r>
          </a:p>
        </p:txBody>
      </p:sp>
      <p:sp>
        <p:nvSpPr>
          <p:cNvPr id="5" name="Espace réservé du contenu 4">
            <a:extLst>
              <a:ext uri="{FF2B5EF4-FFF2-40B4-BE49-F238E27FC236}">
                <a16:creationId xmlns:a16="http://schemas.microsoft.com/office/drawing/2014/main" id="{A3D59F59-BB91-528C-8E62-FD3F422DFD0B}"/>
              </a:ext>
            </a:extLst>
          </p:cNvPr>
          <p:cNvSpPr>
            <a:spLocks noGrp="1"/>
          </p:cNvSpPr>
          <p:nvPr>
            <p:ph sz="quarter" idx="18" hasCustomPrompt="1"/>
          </p:nvPr>
        </p:nvSpPr>
        <p:spPr>
          <a:xfrm>
            <a:off x="792000" y="1440000"/>
            <a:ext cx="5832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4160744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360000"/>
            <a:ext cx="5832000" cy="720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5" name="Espace réservé du contenu 4">
            <a:extLst>
              <a:ext uri="{FF2B5EF4-FFF2-40B4-BE49-F238E27FC236}">
                <a16:creationId xmlns:a16="http://schemas.microsoft.com/office/drawing/2014/main" id="{0D1D23C5-3972-781D-0E67-508EA5E18083}"/>
              </a:ext>
            </a:extLst>
          </p:cNvPr>
          <p:cNvSpPr>
            <a:spLocks noGrp="1"/>
          </p:cNvSpPr>
          <p:nvPr>
            <p:ph sz="quarter" idx="18" hasCustomPrompt="1"/>
          </p:nvPr>
        </p:nvSpPr>
        <p:spPr>
          <a:xfrm>
            <a:off x="792000" y="1980000"/>
            <a:ext cx="5832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61273892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6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6800" y="295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885B81D1-8F7E-AA86-0BBD-C144691D1306}"/>
              </a:ext>
            </a:extLst>
          </p:cNvPr>
          <p:cNvSpPr>
            <a:spLocks noGrp="1"/>
          </p:cNvSpPr>
          <p:nvPr>
            <p:ph sz="quarter" idx="18" hasCustomPrompt="1"/>
          </p:nvPr>
        </p:nvSpPr>
        <p:spPr>
          <a:xfrm>
            <a:off x="792000" y="1440000"/>
            <a:ext cx="4860000" cy="16764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2EB23907-BDFE-B730-1F4B-E87A33BD86D0}"/>
              </a:ext>
            </a:extLst>
          </p:cNvPr>
          <p:cNvSpPr>
            <a:spLocks noGrp="1"/>
          </p:cNvSpPr>
          <p:nvPr>
            <p:ph sz="quarter" idx="19" hasCustomPrompt="1"/>
          </p:nvPr>
        </p:nvSpPr>
        <p:spPr>
          <a:xfrm>
            <a:off x="6553200" y="1440000"/>
            <a:ext cx="4860000" cy="47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3783380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8" name="ZoneTexte 17"/>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0" name="ZoneTexte 9"/>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34620287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9914083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D4D38DE5-4083-8D1F-7795-D3D0FCD47E7E}"/>
              </a:ext>
            </a:extLst>
          </p:cNvPr>
          <p:cNvSpPr>
            <a:spLocks noGrp="1"/>
          </p:cNvSpPr>
          <p:nvPr>
            <p:ph sz="quarter" idx="16" hasCustomPrompt="1"/>
          </p:nvPr>
        </p:nvSpPr>
        <p:spPr>
          <a:xfrm>
            <a:off x="792000" y="1981200"/>
            <a:ext cx="10620000" cy="32766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0316652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447800"/>
            <a:ext cx="12192000" cy="47442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20022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01666165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41617188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Tree>
    <p:extLst>
      <p:ext uri="{BB962C8B-B14F-4D97-AF65-F5344CB8AC3E}">
        <p14:creationId xmlns:p14="http://schemas.microsoft.com/office/powerpoint/2010/main" val="1675119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4" name="Espace réservé du contenu 3">
            <a:extLst>
              <a:ext uri="{FF2B5EF4-FFF2-40B4-BE49-F238E27FC236}">
                <a16:creationId xmlns:a16="http://schemas.microsoft.com/office/drawing/2014/main" id="{0176BA10-8095-D6BE-7732-D647E98C53EB}"/>
              </a:ext>
            </a:extLst>
          </p:cNvPr>
          <p:cNvSpPr>
            <a:spLocks noGrp="1"/>
          </p:cNvSpPr>
          <p:nvPr>
            <p:ph sz="quarter" idx="21" hasCustomPrompt="1"/>
          </p:nvPr>
        </p:nvSpPr>
        <p:spPr>
          <a:xfrm>
            <a:off x="202200" y="4114800"/>
            <a:ext cx="37338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0" name="Espace réservé du contenu 9">
            <a:extLst>
              <a:ext uri="{FF2B5EF4-FFF2-40B4-BE49-F238E27FC236}">
                <a16:creationId xmlns:a16="http://schemas.microsoft.com/office/drawing/2014/main" id="{8F360FC5-DB94-E44B-449F-0484044546AA}"/>
              </a:ext>
            </a:extLst>
          </p:cNvPr>
          <p:cNvSpPr>
            <a:spLocks noGrp="1"/>
          </p:cNvSpPr>
          <p:nvPr>
            <p:ph sz="quarter" idx="22" hasCustomPrompt="1"/>
          </p:nvPr>
        </p:nvSpPr>
        <p:spPr>
          <a:xfrm>
            <a:off x="4114800" y="1872000"/>
            <a:ext cx="39624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2" name="Espace réservé du contenu 11">
            <a:extLst>
              <a:ext uri="{FF2B5EF4-FFF2-40B4-BE49-F238E27FC236}">
                <a16:creationId xmlns:a16="http://schemas.microsoft.com/office/drawing/2014/main" id="{AEB8EF46-8640-25BF-2CA8-16C2E78D0E08}"/>
              </a:ext>
            </a:extLst>
          </p:cNvPr>
          <p:cNvSpPr>
            <a:spLocks noGrp="1"/>
          </p:cNvSpPr>
          <p:nvPr>
            <p:ph sz="quarter" idx="23" hasCustomPrompt="1"/>
          </p:nvPr>
        </p:nvSpPr>
        <p:spPr>
          <a:xfrm>
            <a:off x="8256000" y="4114800"/>
            <a:ext cx="37800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791906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8779741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7" name="ZoneTexte 26"/>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9" name="ZoneTexte 18"/>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69606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92000" y="360000"/>
            <a:ext cx="10620000" cy="720000"/>
          </a:xfrm>
        </p:spPr>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a:prstGeom prst="rect">
            <a:avLst/>
          </a:prstGeo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a:prstGeom prst="rect">
            <a:avLst/>
          </a:prstGeo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a:prstGeom prst="rect">
            <a:avLst/>
          </a:prstGeo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a:prstGeom prst="rect">
            <a:avLst/>
          </a:prstGeo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a:prstGeom prst="rect">
            <a:avLst/>
          </a:prstGeo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3699353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27600" y="3096000"/>
            <a:ext cx="40644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3800" y="0"/>
            <a:ext cx="40644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44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3800" y="3096000"/>
            <a:ext cx="40644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44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522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522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116000" y="32004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116000" y="49608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27600" y="0"/>
            <a:ext cx="40644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798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798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24274683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en-GB"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37059200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Cover_generic image_red">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5" name="Imag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dirty="0"/>
              <a:t>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dirty="0"/>
              <a:t>Insert date</a:t>
            </a:r>
          </a:p>
        </p:txBody>
      </p:sp>
      <p:pic>
        <p:nvPicPr>
          <p:cNvPr id="4" name="Grafik 3">
            <a:extLst>
              <a:ext uri="{FF2B5EF4-FFF2-40B4-BE49-F238E27FC236}">
                <a16:creationId xmlns:a16="http://schemas.microsoft.com/office/drawing/2014/main" id="{66E2F9CD-999D-6CD5-00A7-04DA3F48C1F6}"/>
              </a:ext>
            </a:extLst>
          </p:cNvPr>
          <p:cNvPicPr>
            <a:picLocks noChangeAspect="1"/>
          </p:cNvPicPr>
          <p:nvPr userDrawn="1"/>
        </p:nvPicPr>
        <p:blipFill>
          <a:blip r:embed="rId3"/>
          <a:stretch>
            <a:fillRect/>
          </a:stretch>
        </p:blipFill>
        <p:spPr>
          <a:xfrm>
            <a:off x="1836000" y="712800"/>
            <a:ext cx="4261473" cy="4858933"/>
          </a:xfrm>
          <a:prstGeom prst="rect">
            <a:avLst/>
          </a:prstGeom>
        </p:spPr>
      </p:pic>
      <p:sp>
        <p:nvSpPr>
          <p:cNvPr id="5" name="ZoneTexte 12">
            <a:extLst>
              <a:ext uri="{FF2B5EF4-FFF2-40B4-BE49-F238E27FC236}">
                <a16:creationId xmlns:a16="http://schemas.microsoft.com/office/drawing/2014/main" id="{25A884E3-12D6-1E66-BB14-6A73B0E02EC7}"/>
              </a:ext>
            </a:extLst>
          </p:cNvPr>
          <p:cNvSpPr txBox="1"/>
          <p:nvPr userDrawn="1"/>
        </p:nvSpPr>
        <p:spPr bwMode="gray">
          <a:xfrm>
            <a:off x="-1540362" y="0"/>
            <a:ext cx="1464162" cy="1323439"/>
          </a:xfrm>
          <a:prstGeom prst="rect">
            <a:avLst/>
          </a:prstGeom>
          <a:solidFill>
            <a:schemeClr val="bg1"/>
          </a:solidFill>
          <a:ln w="28575">
            <a:solidFill>
              <a:schemeClr val="tx1"/>
            </a:solidFill>
            <a:bevel/>
          </a:ln>
        </p:spPr>
        <p:txBody>
          <a:bodyPr wrap="square" rtlCol="0">
            <a:spAutoFit/>
          </a:bodyPr>
          <a:lstStyle/>
          <a:p>
            <a:r>
              <a:rPr lang="en-GB" sz="800" b="0" noProof="0" dirty="0"/>
              <a:t>More cover slides are available on Alstom’s multimedia library Canto </a:t>
            </a:r>
            <a:r>
              <a:rPr lang="de-DE" sz="800" dirty="0">
                <a:solidFill>
                  <a:srgbClr val="0070C0"/>
                </a:solidFill>
              </a:rPr>
              <a:t>https://alstom.canto.global/v/employees/landing </a:t>
            </a:r>
            <a:br>
              <a:rPr lang="de-DE" sz="800" dirty="0"/>
            </a:br>
            <a:r>
              <a:rPr lang="en-GB" sz="800" b="0" noProof="0" dirty="0"/>
              <a:t>(in the section “Visual/corporate identity &gt; Templates &gt; Office tools &amp; stationary &gt;  Templates for PowerPoint”)</a:t>
            </a:r>
          </a:p>
        </p:txBody>
      </p:sp>
    </p:spTree>
    <p:extLst>
      <p:ext uri="{BB962C8B-B14F-4D97-AF65-F5344CB8AC3E}">
        <p14:creationId xmlns:p14="http://schemas.microsoft.com/office/powerpoint/2010/main" val="3230127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3BB75B4B-53D5-4089-2B02-4514F68D8FC1}"/>
              </a:ext>
            </a:extLst>
          </p:cNvPr>
          <p:cNvSpPr>
            <a:spLocks noGrp="1"/>
          </p:cNvSpPr>
          <p:nvPr>
            <p:ph sz="quarter" idx="16" hasCustomPrompt="1"/>
          </p:nvPr>
        </p:nvSpPr>
        <p:spPr>
          <a:xfrm>
            <a:off x="792000" y="1440000"/>
            <a:ext cx="486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AF118D81-4575-1791-CFC5-95578B73F708}"/>
              </a:ext>
            </a:extLst>
          </p:cNvPr>
          <p:cNvSpPr>
            <a:spLocks noGrp="1"/>
          </p:cNvSpPr>
          <p:nvPr>
            <p:ph sz="quarter" idx="17" hasCustomPrompt="1"/>
          </p:nvPr>
        </p:nvSpPr>
        <p:spPr>
          <a:xfrm>
            <a:off x="6552000" y="1440000"/>
            <a:ext cx="486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5483415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Cover_customisable image_red">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dirty="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dirty="0"/>
              <a:t>Insert date</a:t>
            </a:r>
          </a:p>
        </p:txBody>
      </p:sp>
      <p:sp>
        <p:nvSpPr>
          <p:cNvPr id="4" name="ZoneTexte 13">
            <a:extLst>
              <a:ext uri="{FF2B5EF4-FFF2-40B4-BE49-F238E27FC236}">
                <a16:creationId xmlns:a16="http://schemas.microsoft.com/office/drawing/2014/main" id="{69B72D10-0C2D-6DDA-8997-9EEE5DF740BE}"/>
              </a:ext>
            </a:extLst>
          </p:cNvPr>
          <p:cNvSpPr txBox="1"/>
          <p:nvPr userDrawn="1"/>
        </p:nvSpPr>
        <p:spPr bwMode="gray">
          <a:xfrm>
            <a:off x="-2590800" y="1325272"/>
            <a:ext cx="2514600" cy="1692771"/>
          </a:xfrm>
          <a:prstGeom prst="rect">
            <a:avLst/>
          </a:prstGeom>
          <a:solidFill>
            <a:schemeClr val="bg1"/>
          </a:solidFill>
          <a:ln w="28575">
            <a:solidFill>
              <a:schemeClr val="tx1"/>
            </a:solidFill>
            <a:bevel/>
          </a:ln>
        </p:spPr>
        <p:txBody>
          <a:bodyPr wrap="square" rtlCol="0">
            <a:spAutoFit/>
          </a:bodyPr>
          <a:lstStyle/>
          <a:p>
            <a:r>
              <a:rPr lang="en-GB" sz="800" dirty="0"/>
              <a:t>To change a picture:</a:t>
            </a:r>
          </a:p>
          <a:p>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b="1" u="none" dirty="0"/>
              <a:t>Remove it</a:t>
            </a:r>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Click on the icon to insert a new picture</a:t>
            </a:r>
          </a:p>
          <a:p>
            <a:pPr marL="171450" indent="-171450">
              <a:buFontTx/>
              <a:buChar char="-"/>
            </a:pPr>
            <a:endParaRPr lang="en-GB" sz="800" b="0" baseline="0" noProof="0" dirty="0"/>
          </a:p>
          <a:p>
            <a:pPr marL="0" indent="0">
              <a:buFontTx/>
              <a:buNone/>
            </a:pPr>
            <a:r>
              <a:rPr lang="en-GB" sz="800" b="0" baseline="0" noProof="0" dirty="0"/>
              <a:t>Attention:</a:t>
            </a:r>
            <a:r>
              <a:rPr lang="en-GB" sz="800" dirty="0"/>
              <a:t> The new picture will be automatically put at the forefront, appearing on top of the caption box.</a:t>
            </a:r>
            <a:endParaRPr lang="en-GB" sz="800" b="0" baseline="0" noProof="0" dirty="0"/>
          </a:p>
          <a:p>
            <a:pPr marL="0" indent="0">
              <a:buFontTx/>
              <a:buNone/>
            </a:pPr>
            <a:endParaRPr lang="en-GB" sz="800" b="0" baseline="0" noProof="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new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Place the picture into background position (right mouse click / “Send to Back” / “Send Backward”)</a:t>
            </a:r>
          </a:p>
        </p:txBody>
      </p:sp>
      <p:sp>
        <p:nvSpPr>
          <p:cNvPr id="5" name="ZoneTexte 14">
            <a:extLst>
              <a:ext uri="{FF2B5EF4-FFF2-40B4-BE49-F238E27FC236}">
                <a16:creationId xmlns:a16="http://schemas.microsoft.com/office/drawing/2014/main" id="{4537E65B-182F-1938-0A8F-46AD6DA6BDF2}"/>
              </a:ext>
            </a:extLst>
          </p:cNvPr>
          <p:cNvSpPr txBox="1"/>
          <p:nvPr userDrawn="1"/>
        </p:nvSpPr>
        <p:spPr bwMode="gray">
          <a:xfrm>
            <a:off x="-2590800" y="0"/>
            <a:ext cx="2514600" cy="1077218"/>
          </a:xfrm>
          <a:prstGeom prst="rect">
            <a:avLst/>
          </a:prstGeom>
          <a:solidFill>
            <a:schemeClr val="bg1"/>
          </a:solidFill>
          <a:ln w="28575">
            <a:solidFill>
              <a:schemeClr val="tx1"/>
            </a:solidFill>
            <a:bevel/>
          </a:ln>
        </p:spPr>
        <p:txBody>
          <a:bodyPr wrap="square" rtlCol="0">
            <a:spAutoFit/>
          </a:bodyPr>
          <a:lstStyle/>
          <a:p>
            <a:r>
              <a:rPr lang="en-GB" sz="800" b="0" noProof="0" dirty="0"/>
              <a:t>To move/resize the picture inside the picture area:</a:t>
            </a:r>
          </a:p>
          <a:p>
            <a:endParaRPr lang="en-GB" sz="800" b="0" noProof="0" dirty="0"/>
          </a:p>
          <a:p>
            <a:pPr marL="92075" indent="-92075">
              <a:buFontTx/>
              <a:buChar char="-"/>
            </a:pPr>
            <a:r>
              <a:rPr lang="en-GB" sz="800" b="0" noProof="0" dirty="0"/>
              <a:t>Click on the icon to insert a picture</a:t>
            </a:r>
          </a:p>
          <a:p>
            <a:pPr marL="92075" indent="-92075">
              <a:buFontTx/>
              <a:buChar char="-"/>
            </a:pPr>
            <a:r>
              <a:rPr lang="en-GB" sz="800" b="0" noProof="0" dirty="0"/>
              <a:t>Select the picture</a:t>
            </a:r>
          </a:p>
          <a:p>
            <a:pPr marL="92075" indent="-92075">
              <a:buFontTx/>
              <a:buChar char="-"/>
            </a:pPr>
            <a:r>
              <a:rPr lang="en-GB" sz="800" b="0" noProof="0" dirty="0"/>
              <a:t>Click right on the picture and </a:t>
            </a:r>
            <a:r>
              <a:rPr lang="en-GB" sz="800" b="1" noProof="0" dirty="0"/>
              <a:t>select “Crop”</a:t>
            </a:r>
          </a:p>
          <a:p>
            <a:pPr marL="92075" indent="-92075">
              <a:buFontTx/>
              <a:buChar char="-"/>
            </a:pPr>
            <a:r>
              <a:rPr lang="en-GB" sz="800" b="0" noProof="0" dirty="0"/>
              <a:t>Move and resize (if needed) your picture (don’t use the black cropping handles)</a:t>
            </a:r>
          </a:p>
          <a:p>
            <a:pPr marL="92075" indent="-92075">
              <a:buFontTx/>
              <a:buChar char="-"/>
            </a:pPr>
            <a:r>
              <a:rPr lang="en-GB" sz="800" b="0" noProof="0" dirty="0"/>
              <a:t>Hit the Esc key to exit the cropping mode</a:t>
            </a:r>
          </a:p>
        </p:txBody>
      </p:sp>
    </p:spTree>
    <p:extLst>
      <p:ext uri="{BB962C8B-B14F-4D97-AF65-F5344CB8AC3E}">
        <p14:creationId xmlns:p14="http://schemas.microsoft.com/office/powerpoint/2010/main" val="33260851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over_customisable imag_blue">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dirty="0"/>
              <a:t>Insert presentation title</a:t>
            </a:r>
          </a:p>
        </p:txBody>
      </p:sp>
      <p:sp>
        <p:nvSpPr>
          <p:cNvPr id="13"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dirty="0"/>
              <a:t>Insert date</a:t>
            </a:r>
          </a:p>
        </p:txBody>
      </p:sp>
      <p:sp>
        <p:nvSpPr>
          <p:cNvPr id="4" name="ZoneTexte 13">
            <a:extLst>
              <a:ext uri="{FF2B5EF4-FFF2-40B4-BE49-F238E27FC236}">
                <a16:creationId xmlns:a16="http://schemas.microsoft.com/office/drawing/2014/main" id="{7D9868E0-2692-28E8-79B7-AA67F6D12CC4}"/>
              </a:ext>
            </a:extLst>
          </p:cNvPr>
          <p:cNvSpPr txBox="1"/>
          <p:nvPr userDrawn="1"/>
        </p:nvSpPr>
        <p:spPr bwMode="gray">
          <a:xfrm>
            <a:off x="-2590800" y="1325272"/>
            <a:ext cx="2514600" cy="1692771"/>
          </a:xfrm>
          <a:prstGeom prst="rect">
            <a:avLst/>
          </a:prstGeom>
          <a:solidFill>
            <a:schemeClr val="bg1"/>
          </a:solidFill>
          <a:ln w="28575">
            <a:solidFill>
              <a:schemeClr val="tx1"/>
            </a:solidFill>
            <a:bevel/>
          </a:ln>
        </p:spPr>
        <p:txBody>
          <a:bodyPr wrap="square" rtlCol="0">
            <a:spAutoFit/>
          </a:bodyPr>
          <a:lstStyle/>
          <a:p>
            <a:r>
              <a:rPr lang="en-GB" sz="800" dirty="0"/>
              <a:t>To change a picture:</a:t>
            </a:r>
          </a:p>
          <a:p>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b="1" u="none" dirty="0"/>
              <a:t>Remove it</a:t>
            </a:r>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Click on the icon to insert a new picture</a:t>
            </a:r>
          </a:p>
          <a:p>
            <a:pPr marL="171450" indent="-171450">
              <a:buFontTx/>
              <a:buChar char="-"/>
            </a:pPr>
            <a:endParaRPr lang="en-GB" sz="800" b="0" baseline="0" noProof="0" dirty="0"/>
          </a:p>
          <a:p>
            <a:pPr marL="0" indent="0">
              <a:buFontTx/>
              <a:buNone/>
            </a:pPr>
            <a:r>
              <a:rPr lang="en-GB" sz="800" b="0" baseline="0" noProof="0" dirty="0"/>
              <a:t>Attention:</a:t>
            </a:r>
            <a:r>
              <a:rPr lang="en-GB" sz="800" dirty="0"/>
              <a:t> The new picture will be automatically put at the forefront, appearing on top of the caption box.</a:t>
            </a:r>
            <a:endParaRPr lang="en-GB" sz="800" b="0" baseline="0" noProof="0" dirty="0"/>
          </a:p>
          <a:p>
            <a:pPr marL="0" indent="0">
              <a:buFontTx/>
              <a:buNone/>
            </a:pPr>
            <a:endParaRPr lang="en-GB" sz="800" b="0" baseline="0" noProof="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new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Place the picture into background position (right mouse click / “Send to Back” / “Send Backward”)</a:t>
            </a:r>
          </a:p>
        </p:txBody>
      </p:sp>
      <p:sp>
        <p:nvSpPr>
          <p:cNvPr id="5" name="ZoneTexte 14">
            <a:extLst>
              <a:ext uri="{FF2B5EF4-FFF2-40B4-BE49-F238E27FC236}">
                <a16:creationId xmlns:a16="http://schemas.microsoft.com/office/drawing/2014/main" id="{DF54BA8A-861A-4225-78EE-4FA94112D5E1}"/>
              </a:ext>
            </a:extLst>
          </p:cNvPr>
          <p:cNvSpPr txBox="1"/>
          <p:nvPr userDrawn="1"/>
        </p:nvSpPr>
        <p:spPr bwMode="gray">
          <a:xfrm>
            <a:off x="-2590800" y="0"/>
            <a:ext cx="2514600" cy="1077218"/>
          </a:xfrm>
          <a:prstGeom prst="rect">
            <a:avLst/>
          </a:prstGeom>
          <a:solidFill>
            <a:schemeClr val="bg1"/>
          </a:solidFill>
          <a:ln w="28575">
            <a:solidFill>
              <a:schemeClr val="tx1"/>
            </a:solidFill>
            <a:bevel/>
          </a:ln>
        </p:spPr>
        <p:txBody>
          <a:bodyPr wrap="square" rtlCol="0">
            <a:spAutoFit/>
          </a:bodyPr>
          <a:lstStyle/>
          <a:p>
            <a:r>
              <a:rPr lang="en-GB" sz="800" b="0" noProof="0" dirty="0"/>
              <a:t>To move/resize the picture inside the picture area:</a:t>
            </a:r>
          </a:p>
          <a:p>
            <a:endParaRPr lang="en-GB" sz="800" b="0" noProof="0" dirty="0"/>
          </a:p>
          <a:p>
            <a:pPr marL="92075" indent="-92075">
              <a:buFontTx/>
              <a:buChar char="-"/>
            </a:pPr>
            <a:r>
              <a:rPr lang="en-GB" sz="800" b="0" noProof="0" dirty="0"/>
              <a:t>Click on the icon to insert a picture</a:t>
            </a:r>
          </a:p>
          <a:p>
            <a:pPr marL="92075" indent="-92075">
              <a:buFontTx/>
              <a:buChar char="-"/>
            </a:pPr>
            <a:r>
              <a:rPr lang="en-GB" sz="800" b="0" noProof="0" dirty="0"/>
              <a:t>Select the picture</a:t>
            </a:r>
          </a:p>
          <a:p>
            <a:pPr marL="92075" indent="-92075">
              <a:buFontTx/>
              <a:buChar char="-"/>
            </a:pPr>
            <a:r>
              <a:rPr lang="en-GB" sz="800" b="0" noProof="0" dirty="0"/>
              <a:t>Click right on the picture and </a:t>
            </a:r>
            <a:r>
              <a:rPr lang="en-GB" sz="800" b="1" noProof="0" dirty="0"/>
              <a:t>select “Crop”</a:t>
            </a:r>
          </a:p>
          <a:p>
            <a:pPr marL="92075" indent="-92075">
              <a:buFontTx/>
              <a:buChar char="-"/>
            </a:pPr>
            <a:r>
              <a:rPr lang="en-GB" sz="800" b="0" noProof="0" dirty="0"/>
              <a:t>Move and resize (if needed) your picture (don’t use the black cropping handles)</a:t>
            </a:r>
          </a:p>
          <a:p>
            <a:pPr marL="92075" indent="-92075">
              <a:buFontTx/>
              <a:buChar char="-"/>
            </a:pPr>
            <a:r>
              <a:rPr lang="en-GB" sz="800" b="0" noProof="0" dirty="0"/>
              <a:t>Hit the Esc key to exit the cropping mode</a:t>
            </a:r>
          </a:p>
        </p:txBody>
      </p:sp>
    </p:spTree>
    <p:extLst>
      <p:ext uri="{BB962C8B-B14F-4D97-AF65-F5344CB8AC3E}">
        <p14:creationId xmlns:p14="http://schemas.microsoft.com/office/powerpoint/2010/main" val="37723636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over_customisable image_blue background_red">
    <p:bg>
      <p:bgPr>
        <a:solidFill>
          <a:schemeClr val="accent3"/>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dirty="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dirty="0"/>
              <a:t>Insert date</a:t>
            </a:r>
          </a:p>
        </p:txBody>
      </p:sp>
      <p:pic>
        <p:nvPicPr>
          <p:cNvPr id="20" name="Graphique 19">
            <a:extLst>
              <a:ext uri="{FF2B5EF4-FFF2-40B4-BE49-F238E27FC236}">
                <a16:creationId xmlns:a16="http://schemas.microsoft.com/office/drawing/2014/main" id="{171243BA-AC68-463A-8ED5-6C8BA4B1F8E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00625" y="5807069"/>
            <a:ext cx="2190750" cy="712188"/>
          </a:xfrm>
          <a:prstGeom prst="rect">
            <a:avLst/>
          </a:prstGeom>
        </p:spPr>
      </p:pic>
      <p:sp>
        <p:nvSpPr>
          <p:cNvPr id="4" name="ZoneTexte 13">
            <a:extLst>
              <a:ext uri="{FF2B5EF4-FFF2-40B4-BE49-F238E27FC236}">
                <a16:creationId xmlns:a16="http://schemas.microsoft.com/office/drawing/2014/main" id="{BAED9C5D-6B58-0BA3-4299-619E82421670}"/>
              </a:ext>
            </a:extLst>
          </p:cNvPr>
          <p:cNvSpPr txBox="1"/>
          <p:nvPr userDrawn="1"/>
        </p:nvSpPr>
        <p:spPr bwMode="gray">
          <a:xfrm>
            <a:off x="-2590800" y="1325272"/>
            <a:ext cx="2514600" cy="1692771"/>
          </a:xfrm>
          <a:prstGeom prst="rect">
            <a:avLst/>
          </a:prstGeom>
          <a:solidFill>
            <a:schemeClr val="bg1"/>
          </a:solidFill>
          <a:ln w="28575">
            <a:solidFill>
              <a:schemeClr val="tx1"/>
            </a:solidFill>
            <a:bevel/>
          </a:ln>
        </p:spPr>
        <p:txBody>
          <a:bodyPr wrap="square" rtlCol="0">
            <a:spAutoFit/>
          </a:bodyPr>
          <a:lstStyle/>
          <a:p>
            <a:r>
              <a:rPr lang="en-GB" sz="800" dirty="0"/>
              <a:t>To change a picture:</a:t>
            </a:r>
          </a:p>
          <a:p>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b="1" u="none" dirty="0"/>
              <a:t>Remove it</a:t>
            </a:r>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Click on the icon to insert a new picture</a:t>
            </a:r>
          </a:p>
          <a:p>
            <a:pPr marL="171450" indent="-171450">
              <a:buFontTx/>
              <a:buChar char="-"/>
            </a:pPr>
            <a:endParaRPr lang="en-GB" sz="800" b="0" baseline="0" noProof="0" dirty="0"/>
          </a:p>
          <a:p>
            <a:pPr marL="0" indent="0">
              <a:buFontTx/>
              <a:buNone/>
            </a:pPr>
            <a:r>
              <a:rPr lang="en-GB" sz="800" b="0" baseline="0" noProof="0" dirty="0"/>
              <a:t>Attention:</a:t>
            </a:r>
            <a:r>
              <a:rPr lang="en-GB" sz="800" dirty="0"/>
              <a:t> The new picture will be automatically put at the forefront, appearing on top of the caption box.</a:t>
            </a:r>
            <a:endParaRPr lang="en-GB" sz="800" b="0" baseline="0" noProof="0" dirty="0"/>
          </a:p>
          <a:p>
            <a:pPr marL="0" indent="0">
              <a:buFontTx/>
              <a:buNone/>
            </a:pPr>
            <a:endParaRPr lang="en-GB" sz="800" b="0" baseline="0" noProof="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new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Place the picture into background position (right mouse click / “Send to Back” / “Send Backward”)</a:t>
            </a:r>
          </a:p>
        </p:txBody>
      </p:sp>
      <p:sp>
        <p:nvSpPr>
          <p:cNvPr id="5" name="ZoneTexte 14">
            <a:extLst>
              <a:ext uri="{FF2B5EF4-FFF2-40B4-BE49-F238E27FC236}">
                <a16:creationId xmlns:a16="http://schemas.microsoft.com/office/drawing/2014/main" id="{E9D49056-DD24-41A0-3A69-89298593BCEA}"/>
              </a:ext>
            </a:extLst>
          </p:cNvPr>
          <p:cNvSpPr txBox="1"/>
          <p:nvPr userDrawn="1"/>
        </p:nvSpPr>
        <p:spPr bwMode="gray">
          <a:xfrm>
            <a:off x="-2590800" y="0"/>
            <a:ext cx="2514600" cy="1077218"/>
          </a:xfrm>
          <a:prstGeom prst="rect">
            <a:avLst/>
          </a:prstGeom>
          <a:solidFill>
            <a:schemeClr val="bg1"/>
          </a:solidFill>
          <a:ln w="28575">
            <a:solidFill>
              <a:schemeClr val="tx1"/>
            </a:solidFill>
            <a:bevel/>
          </a:ln>
        </p:spPr>
        <p:txBody>
          <a:bodyPr wrap="square" rtlCol="0">
            <a:spAutoFit/>
          </a:bodyPr>
          <a:lstStyle/>
          <a:p>
            <a:r>
              <a:rPr lang="en-GB" sz="800" b="0" noProof="0" dirty="0"/>
              <a:t>To move/resize the picture inside the picture area:</a:t>
            </a:r>
          </a:p>
          <a:p>
            <a:endParaRPr lang="en-GB" sz="800" b="0" noProof="0" dirty="0"/>
          </a:p>
          <a:p>
            <a:pPr marL="92075" indent="-92075">
              <a:buFontTx/>
              <a:buChar char="-"/>
            </a:pPr>
            <a:r>
              <a:rPr lang="en-GB" sz="800" b="0" noProof="0" dirty="0"/>
              <a:t>Click on the icon to insert a picture</a:t>
            </a:r>
          </a:p>
          <a:p>
            <a:pPr marL="92075" indent="-92075">
              <a:buFontTx/>
              <a:buChar char="-"/>
            </a:pPr>
            <a:r>
              <a:rPr lang="en-GB" sz="800" b="0" noProof="0" dirty="0"/>
              <a:t>Select the picture</a:t>
            </a:r>
          </a:p>
          <a:p>
            <a:pPr marL="92075" indent="-92075">
              <a:buFontTx/>
              <a:buChar char="-"/>
            </a:pPr>
            <a:r>
              <a:rPr lang="en-GB" sz="800" b="0" noProof="0" dirty="0"/>
              <a:t>Click right on the picture and </a:t>
            </a:r>
            <a:r>
              <a:rPr lang="en-GB" sz="800" b="1" noProof="0" dirty="0"/>
              <a:t>select “Crop”</a:t>
            </a:r>
          </a:p>
          <a:p>
            <a:pPr marL="92075" indent="-92075">
              <a:buFontTx/>
              <a:buChar char="-"/>
            </a:pPr>
            <a:r>
              <a:rPr lang="en-GB" sz="800" b="0" noProof="0" dirty="0"/>
              <a:t>Move and resize (if needed) your picture (don’t use the black cropping handles)</a:t>
            </a:r>
          </a:p>
          <a:p>
            <a:pPr marL="92075" indent="-92075">
              <a:buFontTx/>
              <a:buChar char="-"/>
            </a:pPr>
            <a:r>
              <a:rPr lang="en-GB" sz="800" b="0" noProof="0" dirty="0"/>
              <a:t>Hit the Esc key to exit the cropping mode</a:t>
            </a:r>
          </a:p>
        </p:txBody>
      </p:sp>
    </p:spTree>
    <p:extLst>
      <p:ext uri="{BB962C8B-B14F-4D97-AF65-F5344CB8AC3E}">
        <p14:creationId xmlns:p14="http://schemas.microsoft.com/office/powerpoint/2010/main" val="27612528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_graphic shap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dirty="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a:prstGeom prst="rect">
            <a:avLst/>
          </a:prstGeom>
        </p:spPr>
        <p:txBody>
          <a:bodyPr lIns="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dirty="0"/>
              <a:t>Text level 1</a:t>
            </a:r>
          </a:p>
          <a:p>
            <a:pPr lvl="1"/>
            <a:r>
              <a:rPr lang="en-GB" noProof="0" dirty="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758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a:prstGeom prst="rect">
            <a:avLst/>
          </a:prstGeom>
        </p:spPr>
        <p:txBody>
          <a:bodyPr lIns="0"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dirty="0"/>
              <a:t>Text level 1</a:t>
            </a:r>
          </a:p>
          <a:p>
            <a:pPr lvl="1"/>
            <a:r>
              <a:rPr lang="en-GB" noProof="0" dirty="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dirty="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8325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Title of chapter</a:t>
            </a:r>
          </a:p>
        </p:txBody>
      </p:sp>
    </p:spTree>
    <p:extLst>
      <p:ext uri="{BB962C8B-B14F-4D97-AF65-F5344CB8AC3E}">
        <p14:creationId xmlns:p14="http://schemas.microsoft.com/office/powerpoint/2010/main" val="26257272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ter+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a:prstGeom prst="rect">
            <a:avLst/>
          </a:prstGeo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Title of chapter</a:t>
            </a:r>
          </a:p>
        </p:txBody>
      </p:sp>
      <p:sp>
        <p:nvSpPr>
          <p:cNvPr id="10" name="Espace réservé du texte 8"/>
          <p:cNvSpPr>
            <a:spLocks noGrp="1"/>
          </p:cNvSpPr>
          <p:nvPr>
            <p:ph type="body" sz="quarter" idx="14" hasCustomPrompt="1"/>
          </p:nvPr>
        </p:nvSpPr>
        <p:spPr bwMode="gray">
          <a:xfrm>
            <a:off x="4680000" y="3681028"/>
            <a:ext cx="6228000" cy="972108"/>
          </a:xfrm>
          <a:prstGeom prst="rect">
            <a:avLst/>
          </a:prstGeo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1921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hapter_blue background">
    <p:bg>
      <p:bgPr>
        <a:solidFill>
          <a:schemeClr val="accent3"/>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4" name="Rectangle à coins arrondis 14">
            <a:extLst>
              <a:ext uri="{FF2B5EF4-FFF2-40B4-BE49-F238E27FC236}">
                <a16:creationId xmlns:a16="http://schemas.microsoft.com/office/drawing/2014/main" id="{C9C9C9A0-117C-A354-FC37-D47D1CB5097D}"/>
              </a:ext>
            </a:extLst>
          </p:cNvPr>
          <p:cNvSpPr/>
          <p:nvPr userDrawn="1"/>
        </p:nvSpPr>
        <p:spPr bwMode="gray">
          <a:xfrm>
            <a:off x="719403" y="1512162"/>
            <a:ext cx="10968000" cy="331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5" name="Titre 6">
            <a:extLst>
              <a:ext uri="{FF2B5EF4-FFF2-40B4-BE49-F238E27FC236}">
                <a16:creationId xmlns:a16="http://schemas.microsoft.com/office/drawing/2014/main" id="{441724D1-3209-A6D5-554E-8BB3EB0DC111}"/>
              </a:ext>
            </a:extLst>
          </p:cNvPr>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6" name="Espace réservé du texte 8">
            <a:extLst>
              <a:ext uri="{FF2B5EF4-FFF2-40B4-BE49-F238E27FC236}">
                <a16:creationId xmlns:a16="http://schemas.microsoft.com/office/drawing/2014/main" id="{F92741D2-25A2-ADCF-E121-77053385DD05}"/>
              </a:ext>
            </a:extLst>
          </p:cNvPr>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accent3"/>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Title of chapter</a:t>
            </a:r>
          </a:p>
        </p:txBody>
      </p:sp>
      <p:sp>
        <p:nvSpPr>
          <p:cNvPr id="7" name="Espace réservé du numéro de diapositive 4">
            <a:extLst>
              <a:ext uri="{FF2B5EF4-FFF2-40B4-BE49-F238E27FC236}">
                <a16:creationId xmlns:a16="http://schemas.microsoft.com/office/drawing/2014/main" id="{998963C0-1BE3-A7A7-EAC6-664297297D48}"/>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3" name="ZoneTexte 2">
            <a:extLst>
              <a:ext uri="{FF2B5EF4-FFF2-40B4-BE49-F238E27FC236}">
                <a16:creationId xmlns:a16="http://schemas.microsoft.com/office/drawing/2014/main" id="{C3939E92-77E2-4F2D-4E6A-CB4DF1445ED1}"/>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dirty="0">
                <a:solidFill>
                  <a:schemeClr val="bg1"/>
                </a:solidFill>
              </a:rPr>
              <a:t>© ALSTOM SA 2025.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Tree>
    <p:extLst>
      <p:ext uri="{BB962C8B-B14F-4D97-AF65-F5344CB8AC3E}">
        <p14:creationId xmlns:p14="http://schemas.microsoft.com/office/powerpoint/2010/main" val="2891122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hapter_blue background_2">
    <p:bg>
      <p:bgPr>
        <a:solidFill>
          <a:schemeClr val="accent3"/>
        </a:solidFill>
        <a:effectLst/>
      </p:bgPr>
    </p:bg>
    <p:spTree>
      <p:nvGrpSpPr>
        <p:cNvPr id="1" name=""/>
        <p:cNvGrpSpPr/>
        <p:nvPr/>
      </p:nvGrpSpPr>
      <p:grpSpPr>
        <a:xfrm>
          <a:off x="0" y="0"/>
          <a:ext cx="0" cy="0"/>
          <a:chOff x="0" y="0"/>
          <a:chExt cx="0" cy="0"/>
        </a:xfrm>
      </p:grpSpPr>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45581"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ous-titre 2"/>
          <p:cNvSpPr>
            <a:spLocks noGrp="1"/>
          </p:cNvSpPr>
          <p:nvPr>
            <p:ph type="subTitle" idx="1" hasCustomPrompt="1"/>
          </p:nvPr>
        </p:nvSpPr>
        <p:spPr bwMode="gray">
          <a:xfrm>
            <a:off x="6488960" y="3349823"/>
            <a:ext cx="3843047" cy="307777"/>
          </a:xfrm>
          <a:prstGeom prst="rect">
            <a:avLst/>
          </a:prstGeom>
        </p:spPr>
        <p:txBody>
          <a:bodyPr lIns="0" anchor="b" anchorCtr="0">
            <a:spAutoFit/>
          </a:bodyPr>
          <a:lstStyle>
            <a:lvl1pPr marL="0" indent="0" algn="l">
              <a:spcBef>
                <a:spcPts val="0"/>
              </a:spcBef>
              <a:buFont typeface="Arial" pitchFamily="34" charset="0"/>
              <a:buNone/>
              <a:defRPr sz="2000" b="0">
                <a:solidFill>
                  <a:schemeClr val="accent3"/>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Subtitle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488960" y="1676400"/>
            <a:ext cx="3843047" cy="1489250"/>
          </a:xfrm>
        </p:spPr>
        <p:txBody>
          <a:bodyPr anchor="b" anchorCtr="0">
            <a:normAutofit/>
          </a:bodyPr>
          <a:lstStyle>
            <a:lvl1pPr>
              <a:lnSpc>
                <a:spcPct val="100000"/>
              </a:lnSpc>
              <a:defRPr sz="2800" b="1">
                <a:solidFill>
                  <a:schemeClr val="accent3"/>
                </a:solidFill>
              </a:defRPr>
            </a:lvl1pPr>
          </a:lstStyle>
          <a:p>
            <a:r>
              <a:rPr lang="en-GB" noProof="0" dirty="0"/>
              <a:t>Title of chapter</a:t>
            </a:r>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24" name="Espace réservé du texte 6">
            <a:extLst>
              <a:ext uri="{FF2B5EF4-FFF2-40B4-BE49-F238E27FC236}">
                <a16:creationId xmlns:a16="http://schemas.microsoft.com/office/drawing/2014/main" id="{03520137-FF6B-41FD-B5D1-B46FAFE00801}"/>
              </a:ext>
            </a:extLst>
          </p:cNvPr>
          <p:cNvSpPr>
            <a:spLocks noGrp="1"/>
          </p:cNvSpPr>
          <p:nvPr>
            <p:ph type="body" sz="quarter" idx="16" hasCustomPrompt="1"/>
          </p:nvPr>
        </p:nvSpPr>
        <p:spPr>
          <a:xfrm>
            <a:off x="1431415" y="883116"/>
            <a:ext cx="1404000" cy="1404000"/>
          </a:xfrm>
          <a:prstGeom prst="ellipse">
            <a:avLst/>
          </a:prstGeom>
          <a:solidFill>
            <a:schemeClr val="accent1"/>
          </a:solidFill>
          <a:ln w="101600">
            <a:solidFill>
              <a:schemeClr val="accent3"/>
            </a:solidFill>
          </a:ln>
        </p:spPr>
        <p:txBody>
          <a:bodyPr wrap="none" anchor="ctr" anchorCtr="0">
            <a:noAutofit/>
          </a:bodyPr>
          <a:lstStyle>
            <a:lvl1pPr marL="0" indent="0" algn="ctr">
              <a:buNone/>
              <a:defRPr sz="6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00</a:t>
            </a:r>
          </a:p>
        </p:txBody>
      </p:sp>
      <p:sp>
        <p:nvSpPr>
          <p:cNvPr id="4" name="Espace réservé du numéro de diapositive 4">
            <a:extLst>
              <a:ext uri="{FF2B5EF4-FFF2-40B4-BE49-F238E27FC236}">
                <a16:creationId xmlns:a16="http://schemas.microsoft.com/office/drawing/2014/main" id="{15C89AE6-3075-1FB8-7B70-0069C23BF1E5}"/>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5" name="ZoneTexte 4">
            <a:extLst>
              <a:ext uri="{FF2B5EF4-FFF2-40B4-BE49-F238E27FC236}">
                <a16:creationId xmlns:a16="http://schemas.microsoft.com/office/drawing/2014/main" id="{EBF0F4E7-14D1-EB1D-749E-1E4DE61FA4CC}"/>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dirty="0">
                <a:solidFill>
                  <a:schemeClr val="bg1"/>
                </a:solidFill>
              </a:rPr>
              <a:t>© ALSTOM SA 2025.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
        <p:nvSpPr>
          <p:cNvPr id="6" name="ZoneTexte 13">
            <a:extLst>
              <a:ext uri="{FF2B5EF4-FFF2-40B4-BE49-F238E27FC236}">
                <a16:creationId xmlns:a16="http://schemas.microsoft.com/office/drawing/2014/main" id="{ADE6D817-C0F1-1CBF-458A-58394E9AF782}"/>
              </a:ext>
            </a:extLst>
          </p:cNvPr>
          <p:cNvSpPr txBox="1"/>
          <p:nvPr userDrawn="1"/>
        </p:nvSpPr>
        <p:spPr bwMode="gray">
          <a:xfrm>
            <a:off x="-2590800" y="1325272"/>
            <a:ext cx="2514600" cy="1692771"/>
          </a:xfrm>
          <a:prstGeom prst="rect">
            <a:avLst/>
          </a:prstGeom>
          <a:solidFill>
            <a:schemeClr val="bg1"/>
          </a:solidFill>
          <a:ln w="28575">
            <a:solidFill>
              <a:schemeClr val="tx1"/>
            </a:solidFill>
            <a:bevel/>
          </a:ln>
        </p:spPr>
        <p:txBody>
          <a:bodyPr wrap="square" rtlCol="0">
            <a:spAutoFit/>
          </a:bodyPr>
          <a:lstStyle/>
          <a:p>
            <a:r>
              <a:rPr lang="en-GB" sz="800" dirty="0"/>
              <a:t>To change a picture:</a:t>
            </a:r>
          </a:p>
          <a:p>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b="1" u="none" dirty="0"/>
              <a:t>Remove it</a:t>
            </a:r>
            <a:endParaRPr lang="en-GB" sz="80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Click on the icon to insert a new picture</a:t>
            </a:r>
          </a:p>
          <a:p>
            <a:pPr marL="171450" indent="-171450">
              <a:buFontTx/>
              <a:buChar char="-"/>
            </a:pPr>
            <a:endParaRPr lang="en-GB" sz="800" b="0" baseline="0" noProof="0" dirty="0"/>
          </a:p>
          <a:p>
            <a:pPr marL="0" indent="0">
              <a:buFontTx/>
              <a:buNone/>
            </a:pPr>
            <a:r>
              <a:rPr lang="en-GB" sz="800" b="0" baseline="0" noProof="0" dirty="0"/>
              <a:t>Attention:</a:t>
            </a:r>
            <a:r>
              <a:rPr lang="en-GB" sz="800" dirty="0"/>
              <a:t> The new picture will be automatically put at the forefront, appearing on top of the caption box.</a:t>
            </a:r>
            <a:endParaRPr lang="en-GB" sz="800" b="0" baseline="0" noProof="0" dirty="0"/>
          </a:p>
          <a:p>
            <a:pPr marL="0" indent="0">
              <a:buFontTx/>
              <a:buNone/>
            </a:pPr>
            <a:endParaRPr lang="en-GB" sz="800" b="0" baseline="0" noProof="0" dirty="0"/>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Select the new picture</a:t>
            </a:r>
          </a:p>
          <a:p>
            <a:pPr marL="92075" marR="0" indent="-92075" algn="l" defTabSz="914400" rtl="0" eaLnBrk="1" fontAlgn="auto" latinLnBrk="0" hangingPunct="1">
              <a:lnSpc>
                <a:spcPct val="100000"/>
              </a:lnSpc>
              <a:spcBef>
                <a:spcPts val="0"/>
              </a:spcBef>
              <a:spcAft>
                <a:spcPts val="0"/>
              </a:spcAft>
              <a:buClrTx/>
              <a:buSzTx/>
              <a:buFontTx/>
              <a:buChar char="-"/>
              <a:tabLst/>
              <a:defRPr/>
            </a:pPr>
            <a:r>
              <a:rPr lang="en-GB" sz="800" dirty="0"/>
              <a:t>Place the picture into background position (right mouse click / “Send to Back” / “Send Backward”)</a:t>
            </a:r>
          </a:p>
        </p:txBody>
      </p:sp>
      <p:sp>
        <p:nvSpPr>
          <p:cNvPr id="7" name="ZoneTexte 14">
            <a:extLst>
              <a:ext uri="{FF2B5EF4-FFF2-40B4-BE49-F238E27FC236}">
                <a16:creationId xmlns:a16="http://schemas.microsoft.com/office/drawing/2014/main" id="{6F7EC8DA-C4DE-F445-496A-0FFE057F50EF}"/>
              </a:ext>
            </a:extLst>
          </p:cNvPr>
          <p:cNvSpPr txBox="1"/>
          <p:nvPr userDrawn="1"/>
        </p:nvSpPr>
        <p:spPr bwMode="gray">
          <a:xfrm>
            <a:off x="-2590800" y="0"/>
            <a:ext cx="2514600" cy="1077218"/>
          </a:xfrm>
          <a:prstGeom prst="rect">
            <a:avLst/>
          </a:prstGeom>
          <a:solidFill>
            <a:schemeClr val="bg1"/>
          </a:solidFill>
          <a:ln w="28575">
            <a:solidFill>
              <a:schemeClr val="tx1"/>
            </a:solidFill>
            <a:bevel/>
          </a:ln>
        </p:spPr>
        <p:txBody>
          <a:bodyPr wrap="square" rtlCol="0">
            <a:spAutoFit/>
          </a:bodyPr>
          <a:lstStyle/>
          <a:p>
            <a:r>
              <a:rPr lang="en-GB" sz="800" b="0" noProof="0" dirty="0"/>
              <a:t>To move/resize the picture inside the picture area:</a:t>
            </a:r>
          </a:p>
          <a:p>
            <a:endParaRPr lang="en-GB" sz="800" b="0" noProof="0" dirty="0"/>
          </a:p>
          <a:p>
            <a:pPr marL="92075" indent="-92075">
              <a:buFontTx/>
              <a:buChar char="-"/>
            </a:pPr>
            <a:r>
              <a:rPr lang="en-GB" sz="800" b="0" noProof="0" dirty="0"/>
              <a:t>Click on the icon to insert a picture</a:t>
            </a:r>
          </a:p>
          <a:p>
            <a:pPr marL="92075" indent="-92075">
              <a:buFontTx/>
              <a:buChar char="-"/>
            </a:pPr>
            <a:r>
              <a:rPr lang="en-GB" sz="800" b="0" noProof="0" dirty="0"/>
              <a:t>Select the picture</a:t>
            </a:r>
          </a:p>
          <a:p>
            <a:pPr marL="92075" indent="-92075">
              <a:buFontTx/>
              <a:buChar char="-"/>
            </a:pPr>
            <a:r>
              <a:rPr lang="en-GB" sz="800" b="0" noProof="0" dirty="0"/>
              <a:t>Click right on the picture and </a:t>
            </a:r>
            <a:r>
              <a:rPr lang="en-GB" sz="800" b="1" noProof="0" dirty="0"/>
              <a:t>select “Crop”</a:t>
            </a:r>
          </a:p>
          <a:p>
            <a:pPr marL="92075" indent="-92075">
              <a:buFontTx/>
              <a:buChar char="-"/>
            </a:pPr>
            <a:r>
              <a:rPr lang="en-GB" sz="800" b="0" noProof="0" dirty="0"/>
              <a:t>Move and resize (if needed) your picture (don’t use the black cropping handles)</a:t>
            </a:r>
          </a:p>
          <a:p>
            <a:pPr marL="92075" indent="-92075">
              <a:buFontTx/>
              <a:buChar char="-"/>
            </a:pPr>
            <a:r>
              <a:rPr lang="en-GB" sz="800" b="0" noProof="0" dirty="0"/>
              <a:t>Hit the Esc key to exit the cropping mode</a:t>
            </a:r>
          </a:p>
        </p:txBody>
      </p:sp>
    </p:spTree>
    <p:extLst>
      <p:ext uri="{BB962C8B-B14F-4D97-AF65-F5344CB8AC3E}">
        <p14:creationId xmlns:p14="http://schemas.microsoft.com/office/powerpoint/2010/main" val="35907117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nchor="ctr" anchorCtr="0"/>
          <a:lstStyle>
            <a:lvl1pPr>
              <a:lnSpc>
                <a:spcPct val="100000"/>
              </a:lnSpc>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8" name="Espace réservé du texte 7">
            <a:extLst>
              <a:ext uri="{FF2B5EF4-FFF2-40B4-BE49-F238E27FC236}">
                <a16:creationId xmlns:a16="http://schemas.microsoft.com/office/drawing/2014/main" id="{4BA60879-BDEA-B0DC-C1D1-FF6524EEE4A1}"/>
              </a:ext>
            </a:extLst>
          </p:cNvPr>
          <p:cNvSpPr>
            <a:spLocks noGrp="1"/>
          </p:cNvSpPr>
          <p:nvPr>
            <p:ph type="body" sz="quarter" idx="17" hasCustomPrompt="1"/>
          </p:nvPr>
        </p:nvSpPr>
        <p:spPr>
          <a:xfrm>
            <a:off x="792000" y="1524000"/>
            <a:ext cx="10620000" cy="4419600"/>
          </a:xfrm>
        </p:spPr>
        <p:txBody>
          <a:bodyPr lIns="0"/>
          <a:lstStyle>
            <a:lvl2pPr>
              <a:defRPr/>
            </a:lvl2pPr>
            <a:lvl3pPr marL="540000">
              <a:defRPr/>
            </a:lvl3pPr>
            <a:lvl4pPr>
              <a:defRPr/>
            </a:lvl4pPr>
            <a:lvl5pPr>
              <a:defRPr/>
            </a:lvl5pPr>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extLst>
      <p:ext uri="{BB962C8B-B14F-4D97-AF65-F5344CB8AC3E}">
        <p14:creationId xmlns:p14="http://schemas.microsoft.com/office/powerpoint/2010/main" val="3288154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1B372206-CA43-8C41-AA51-794620F63AB0}"/>
              </a:ext>
            </a:extLst>
          </p:cNvPr>
          <p:cNvSpPr>
            <a:spLocks noGrp="1"/>
          </p:cNvSpPr>
          <p:nvPr>
            <p:ph sz="quarter" idx="16" hasCustomPrompt="1"/>
          </p:nvPr>
        </p:nvSpPr>
        <p:spPr>
          <a:xfrm>
            <a:off x="792000" y="1980000"/>
            <a:ext cx="4860000" cy="3276000"/>
          </a:xfrm>
        </p:spPr>
        <p:txBody>
          <a:bodyPr lIns="0"/>
          <a:lstStyle>
            <a:lvl4pPr>
              <a:defRPr/>
            </a:lvl4p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0" name="Espace réservé du contenu 9">
            <a:extLst>
              <a:ext uri="{FF2B5EF4-FFF2-40B4-BE49-F238E27FC236}">
                <a16:creationId xmlns:a16="http://schemas.microsoft.com/office/drawing/2014/main" id="{2365172C-65D1-9570-5E1C-0C0FB9FD5C2D}"/>
              </a:ext>
            </a:extLst>
          </p:cNvPr>
          <p:cNvSpPr>
            <a:spLocks noGrp="1"/>
          </p:cNvSpPr>
          <p:nvPr>
            <p:ph sz="quarter" idx="17" hasCustomPrompt="1"/>
          </p:nvPr>
        </p:nvSpPr>
        <p:spPr>
          <a:xfrm>
            <a:off x="6553200" y="1980000"/>
            <a:ext cx="4860000" cy="327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62582813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ents_blue background">
    <p:bg>
      <p:bgPr>
        <a:solidFill>
          <a:schemeClr val="accent3"/>
        </a:solidFill>
        <a:effectLst/>
      </p:bgPr>
    </p:bg>
    <p:spTree>
      <p:nvGrpSpPr>
        <p:cNvPr id="1" name=""/>
        <p:cNvGrpSpPr/>
        <p:nvPr/>
      </p:nvGrpSpPr>
      <p:grpSpPr>
        <a:xfrm>
          <a:off x="0" y="0"/>
          <a:ext cx="0" cy="0"/>
          <a:chOff x="0" y="0"/>
          <a:chExt cx="0" cy="0"/>
        </a:xfrm>
      </p:grpSpPr>
      <p:sp>
        <p:nvSpPr>
          <p:cNvPr id="11" name="Titre 3">
            <a:extLst>
              <a:ext uri="{FF2B5EF4-FFF2-40B4-BE49-F238E27FC236}">
                <a16:creationId xmlns:a16="http://schemas.microsoft.com/office/drawing/2014/main" id="{918AFC78-B8D3-6777-DBF4-A985A093420E}"/>
              </a:ext>
            </a:extLst>
          </p:cNvPr>
          <p:cNvSpPr>
            <a:spLocks noGrp="1"/>
          </p:cNvSpPr>
          <p:nvPr>
            <p:ph type="title" hasCustomPrompt="1"/>
          </p:nvPr>
        </p:nvSpPr>
        <p:spPr bwMode="gray">
          <a:xfrm>
            <a:off x="792000" y="360000"/>
            <a:ext cx="10620000" cy="720000"/>
          </a:xfrm>
        </p:spPr>
        <p:txBody>
          <a:bodyPr anchor="ctr" anchorCtr="0"/>
          <a:lstStyle>
            <a:lvl1pPr>
              <a:lnSpc>
                <a:spcPct val="100000"/>
              </a:lnSpc>
              <a:defRPr>
                <a:solidFill>
                  <a:schemeClr val="bg1"/>
                </a:solidFill>
              </a:defRPr>
            </a:lvl1pPr>
          </a:lstStyle>
          <a:p>
            <a:r>
              <a:rPr lang="en-GB" noProof="0"/>
              <a:t>Title</a:t>
            </a:r>
          </a:p>
        </p:txBody>
      </p:sp>
      <p:sp>
        <p:nvSpPr>
          <p:cNvPr id="14" name="Espace réservé du texte 7">
            <a:extLst>
              <a:ext uri="{FF2B5EF4-FFF2-40B4-BE49-F238E27FC236}">
                <a16:creationId xmlns:a16="http://schemas.microsoft.com/office/drawing/2014/main" id="{BAA25753-7DDC-758F-9105-8F7176CBBF68}"/>
              </a:ext>
            </a:extLst>
          </p:cNvPr>
          <p:cNvSpPr>
            <a:spLocks noGrp="1"/>
          </p:cNvSpPr>
          <p:nvPr>
            <p:ph type="body" sz="quarter" idx="17" hasCustomPrompt="1"/>
          </p:nvPr>
        </p:nvSpPr>
        <p:spPr>
          <a:xfrm>
            <a:off x="792000" y="1524000"/>
            <a:ext cx="10620000" cy="4419600"/>
          </a:xfrm>
        </p:spPr>
        <p:txBody>
          <a:bodyPr lIns="0"/>
          <a:lstStyle>
            <a:lvl1pPr>
              <a:defRPr>
                <a:solidFill>
                  <a:schemeClr val="bg1"/>
                </a:solidFill>
              </a:defRPr>
            </a:lvl1pPr>
            <a:lvl2pPr>
              <a:defRPr>
                <a:solidFill>
                  <a:schemeClr val="bg1"/>
                </a:solidFill>
              </a:defRPr>
            </a:lvl2pPr>
            <a:lvl3pPr marL="540000">
              <a:buClr>
                <a:schemeClr val="bg1"/>
              </a:buClr>
              <a:defRPr>
                <a:solidFill>
                  <a:schemeClr val="bg1"/>
                </a:solidFill>
              </a:defRPr>
            </a:lvl3pPr>
            <a:lvl4pPr>
              <a:defRPr>
                <a:solidFill>
                  <a:schemeClr val="bg1"/>
                </a:solidFill>
              </a:defRPr>
            </a:lvl4pPr>
            <a:lvl5pPr>
              <a:defRPr>
                <a:solidFill>
                  <a:schemeClr val="bg1"/>
                </a:solidFill>
              </a:defRPr>
            </a:lvl5pPr>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4" name="Espace réservé du numéro de diapositive 4">
            <a:extLst>
              <a:ext uri="{FF2B5EF4-FFF2-40B4-BE49-F238E27FC236}">
                <a16:creationId xmlns:a16="http://schemas.microsoft.com/office/drawing/2014/main" id="{15C89AE6-3075-1FB8-7B70-0069C23BF1E5}"/>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18" name="Ellipse 17">
            <a:extLst>
              <a:ext uri="{FF2B5EF4-FFF2-40B4-BE49-F238E27FC236}">
                <a16:creationId xmlns:a16="http://schemas.microsoft.com/office/drawing/2014/main" id="{3B34020D-052C-4013-B562-7C19337C0DFB}"/>
              </a:ext>
              <a:ext uri="{C183D7F6-B498-43B3-948B-1728B52AA6E4}">
                <adec:decorative xmlns:adec="http://schemas.microsoft.com/office/drawing/2017/decorative" val="1"/>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 uri="{C183D7F6-B498-43B3-948B-1728B52AA6E4}">
                <adec:decorative xmlns:adec="http://schemas.microsoft.com/office/drawing/2017/decorative" val="1"/>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5" name="ZoneTexte 4">
            <a:extLst>
              <a:ext uri="{FF2B5EF4-FFF2-40B4-BE49-F238E27FC236}">
                <a16:creationId xmlns:a16="http://schemas.microsoft.com/office/drawing/2014/main" id="{EBF0F4E7-14D1-EB1D-749E-1E4DE61FA4CC}"/>
              </a:ext>
              <a:ext uri="{C183D7F6-B498-43B3-948B-1728B52AA6E4}">
                <adec:decorative xmlns:adec="http://schemas.microsoft.com/office/drawing/2017/decorative" val="1"/>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dirty="0">
                <a:solidFill>
                  <a:schemeClr val="bg1"/>
                </a:solidFill>
              </a:rPr>
              <a:t>© ALSTOM SA 2025.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
        <p:nvSpPr>
          <p:cNvPr id="10" name="Forme libre : forme 16">
            <a:extLst>
              <a:ext uri="{FF2B5EF4-FFF2-40B4-BE49-F238E27FC236}">
                <a16:creationId xmlns:a16="http://schemas.microsoft.com/office/drawing/2014/main" id="{8D0B9789-1C95-4863-3AAF-1E07AE9407B8}"/>
              </a:ext>
              <a:ext uri="{C183D7F6-B498-43B3-948B-1728B52AA6E4}">
                <adec:decorative xmlns:adec="http://schemas.microsoft.com/office/drawing/2017/decorative" val="1"/>
              </a:ext>
            </a:extLst>
          </p:cNvPr>
          <p:cNvSpPr>
            <a:spLocks noChangeAspect="1"/>
          </p:cNvSpPr>
          <p:nvPr userDrawn="1"/>
        </p:nvSpPr>
        <p:spPr bwMode="gray">
          <a:xfrm>
            <a:off x="0" y="360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cxnSp>
        <p:nvCxnSpPr>
          <p:cNvPr id="3" name="Connecteur droit 19">
            <a:extLst>
              <a:ext uri="{FF2B5EF4-FFF2-40B4-BE49-F238E27FC236}">
                <a16:creationId xmlns:a16="http://schemas.microsoft.com/office/drawing/2014/main" id="{66D35015-3DC9-5BBE-796C-86C086366A63}"/>
              </a:ext>
              <a:ext uri="{C183D7F6-B498-43B3-948B-1728B52AA6E4}">
                <adec:decorative xmlns:adec="http://schemas.microsoft.com/office/drawing/2017/decorative" val="1"/>
              </a:ext>
            </a:extLst>
          </p:cNvPr>
          <p:cNvCxnSpPr/>
          <p:nvPr userDrawn="1"/>
        </p:nvCxnSpPr>
        <p:spPr bwMode="gray">
          <a:xfrm>
            <a:off x="792000" y="1260000"/>
            <a:ext cx="9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89438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s+subtitle">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
        <p:nvSpPr>
          <p:cNvPr id="10" name="Espace réservé du texte 9">
            <a:extLst>
              <a:ext uri="{FF2B5EF4-FFF2-40B4-BE49-F238E27FC236}">
                <a16:creationId xmlns:a16="http://schemas.microsoft.com/office/drawing/2014/main" id="{942DD230-8B36-AE98-BF74-0186C4C78EA5}"/>
              </a:ext>
            </a:extLst>
          </p:cNvPr>
          <p:cNvSpPr>
            <a:spLocks noGrp="1"/>
          </p:cNvSpPr>
          <p:nvPr>
            <p:ph type="body" sz="quarter" idx="17" hasCustomPrompt="1"/>
          </p:nvPr>
        </p:nvSpPr>
        <p:spPr>
          <a:xfrm>
            <a:off x="792000" y="1981200"/>
            <a:ext cx="10620000" cy="40386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a:p>
            <a:pPr lvl="4"/>
            <a:r>
              <a:rPr lang="en-GB" noProof="0" dirty="0"/>
              <a:t>Text level 5</a:t>
            </a:r>
          </a:p>
        </p:txBody>
      </p:sp>
    </p:spTree>
    <p:extLst>
      <p:ext uri="{BB962C8B-B14F-4D97-AF65-F5344CB8AC3E}">
        <p14:creationId xmlns:p14="http://schemas.microsoft.com/office/powerpoint/2010/main" val="2767530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a:t>Title</a:t>
            </a:r>
          </a:p>
        </p:txBody>
      </p:sp>
      <p:sp>
        <p:nvSpPr>
          <p:cNvPr id="11" name="Espace réservé du contenu 10">
            <a:extLst>
              <a:ext uri="{FF2B5EF4-FFF2-40B4-BE49-F238E27FC236}">
                <a16:creationId xmlns:a16="http://schemas.microsoft.com/office/drawing/2014/main" id="{9F0D7C55-21E9-DFCB-C463-591FD72C14EE}"/>
              </a:ext>
            </a:extLst>
          </p:cNvPr>
          <p:cNvSpPr>
            <a:spLocks noGrp="1"/>
          </p:cNvSpPr>
          <p:nvPr>
            <p:ph sz="quarter" idx="13" hasCustomPrompt="1"/>
          </p:nvPr>
        </p:nvSpPr>
        <p:spPr>
          <a:xfrm>
            <a:off x="792000" y="1440000"/>
            <a:ext cx="4860000" cy="4572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3" name="Espace réservé du contenu 12">
            <a:extLst>
              <a:ext uri="{FF2B5EF4-FFF2-40B4-BE49-F238E27FC236}">
                <a16:creationId xmlns:a16="http://schemas.microsoft.com/office/drawing/2014/main" id="{C11359A9-571D-FFE0-9F88-0D6F9E18A5DE}"/>
              </a:ext>
            </a:extLst>
          </p:cNvPr>
          <p:cNvSpPr>
            <a:spLocks noGrp="1"/>
          </p:cNvSpPr>
          <p:nvPr>
            <p:ph sz="quarter" idx="14" hasCustomPrompt="1"/>
          </p:nvPr>
        </p:nvSpPr>
        <p:spPr>
          <a:xfrm>
            <a:off x="6553200" y="1440000"/>
            <a:ext cx="4860000" cy="4572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275345901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subtitle">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4" name="Titre 3"/>
          <p:cNvSpPr>
            <a:spLocks noGrp="1"/>
          </p:cNvSpPr>
          <p:nvPr>
            <p:ph type="title" hasCustomPrompt="1"/>
          </p:nvPr>
        </p:nvSpPr>
        <p:spPr bwMode="gray">
          <a:xfrm>
            <a:off x="792000" y="360000"/>
            <a:ext cx="10620000" cy="720000"/>
          </a:xfrm>
        </p:spPr>
        <p:txBody>
          <a:bodyPr/>
          <a:lstStyle>
            <a:lvl1pPr>
              <a:defRPr>
                <a:solidFill>
                  <a:schemeClr val="accent3"/>
                </a:solidFill>
              </a:defRPr>
            </a:lvl1pPr>
          </a:lstStyle>
          <a:p>
            <a:r>
              <a:rPr lang="en-GB" noProof="0"/>
              <a:t>Title</a:t>
            </a:r>
          </a:p>
        </p:txBody>
      </p:sp>
      <p:sp>
        <p:nvSpPr>
          <p:cNvPr id="5" name="Espace réservé du contenu 4">
            <a:extLst>
              <a:ext uri="{FF2B5EF4-FFF2-40B4-BE49-F238E27FC236}">
                <a16:creationId xmlns:a16="http://schemas.microsoft.com/office/drawing/2014/main" id="{D097ABF7-CEB1-0013-A6D0-8670F9EC55C2}"/>
              </a:ext>
            </a:extLst>
          </p:cNvPr>
          <p:cNvSpPr>
            <a:spLocks noGrp="1"/>
          </p:cNvSpPr>
          <p:nvPr>
            <p:ph sz="quarter" idx="14" hasCustomPrompt="1"/>
          </p:nvPr>
        </p:nvSpPr>
        <p:spPr>
          <a:xfrm>
            <a:off x="792000" y="1980000"/>
            <a:ext cx="4860000" cy="403200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1" name="Espace réservé du contenu 10">
            <a:extLst>
              <a:ext uri="{FF2B5EF4-FFF2-40B4-BE49-F238E27FC236}">
                <a16:creationId xmlns:a16="http://schemas.microsoft.com/office/drawing/2014/main" id="{E8CD8DF4-4D7E-5BDE-1ECC-4DFF3B28638F}"/>
              </a:ext>
            </a:extLst>
          </p:cNvPr>
          <p:cNvSpPr>
            <a:spLocks noGrp="1"/>
          </p:cNvSpPr>
          <p:nvPr>
            <p:ph sz="quarter" idx="15" hasCustomPrompt="1"/>
          </p:nvPr>
        </p:nvSpPr>
        <p:spPr>
          <a:xfrm>
            <a:off x="6552000" y="1981200"/>
            <a:ext cx="4860000" cy="4032000"/>
          </a:xfrm>
        </p:spPr>
        <p:txBody>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10157699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s+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dirty="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0B2305C2-EA23-AB33-12B0-F6B44D45DBD7}"/>
              </a:ext>
            </a:extLst>
          </p:cNvPr>
          <p:cNvSpPr>
            <a:spLocks noGrp="1"/>
          </p:cNvSpPr>
          <p:nvPr>
            <p:ph sz="quarter" idx="16" hasCustomPrompt="1"/>
          </p:nvPr>
        </p:nvSpPr>
        <p:spPr>
          <a:xfrm>
            <a:off x="792000" y="1440000"/>
            <a:ext cx="10620000" cy="3816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39785149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Contents+subtitle+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D4D38DE5-4083-8D1F-7795-D3D0FCD47E7E}"/>
              </a:ext>
            </a:extLst>
          </p:cNvPr>
          <p:cNvSpPr>
            <a:spLocks noGrp="1"/>
          </p:cNvSpPr>
          <p:nvPr>
            <p:ph sz="quarter" idx="16" hasCustomPrompt="1"/>
          </p:nvPr>
        </p:nvSpPr>
        <p:spPr>
          <a:xfrm>
            <a:off x="792000" y="1981200"/>
            <a:ext cx="10620000" cy="32766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35510431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Contents+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dirty="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3BB75B4B-53D5-4089-2B02-4514F68D8FC1}"/>
              </a:ext>
            </a:extLst>
          </p:cNvPr>
          <p:cNvSpPr>
            <a:spLocks noGrp="1"/>
          </p:cNvSpPr>
          <p:nvPr>
            <p:ph sz="quarter" idx="16" hasCustomPrompt="1"/>
          </p:nvPr>
        </p:nvSpPr>
        <p:spPr>
          <a:xfrm>
            <a:off x="792000" y="1440000"/>
            <a:ext cx="4860000" cy="3816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3" name="Espace réservé du contenu 12">
            <a:extLst>
              <a:ext uri="{FF2B5EF4-FFF2-40B4-BE49-F238E27FC236}">
                <a16:creationId xmlns:a16="http://schemas.microsoft.com/office/drawing/2014/main" id="{AF118D81-4575-1791-CFC5-95578B73F708}"/>
              </a:ext>
            </a:extLst>
          </p:cNvPr>
          <p:cNvSpPr>
            <a:spLocks noGrp="1"/>
          </p:cNvSpPr>
          <p:nvPr>
            <p:ph sz="quarter" idx="17" hasCustomPrompt="1"/>
          </p:nvPr>
        </p:nvSpPr>
        <p:spPr>
          <a:xfrm>
            <a:off x="6552000" y="1440000"/>
            <a:ext cx="4860000" cy="3816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23593115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Contents+subtitle+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3" name="Espace réservé du contenu 2">
            <a:extLst>
              <a:ext uri="{FF2B5EF4-FFF2-40B4-BE49-F238E27FC236}">
                <a16:creationId xmlns:a16="http://schemas.microsoft.com/office/drawing/2014/main" id="{1B372206-CA43-8C41-AA51-794620F63AB0}"/>
              </a:ext>
            </a:extLst>
          </p:cNvPr>
          <p:cNvSpPr>
            <a:spLocks noGrp="1"/>
          </p:cNvSpPr>
          <p:nvPr>
            <p:ph sz="quarter" idx="16" hasCustomPrompt="1"/>
          </p:nvPr>
        </p:nvSpPr>
        <p:spPr>
          <a:xfrm>
            <a:off x="792000" y="1980000"/>
            <a:ext cx="4860000" cy="3276000"/>
          </a:xfrm>
        </p:spPr>
        <p:txBody>
          <a:bodyPr lIns="0"/>
          <a:lstStyle>
            <a:lvl4pPr>
              <a:defRPr/>
            </a:lvl4p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4e</a:t>
            </a:r>
          </a:p>
        </p:txBody>
      </p:sp>
      <p:sp>
        <p:nvSpPr>
          <p:cNvPr id="10" name="Espace réservé du contenu 9">
            <a:extLst>
              <a:ext uri="{FF2B5EF4-FFF2-40B4-BE49-F238E27FC236}">
                <a16:creationId xmlns:a16="http://schemas.microsoft.com/office/drawing/2014/main" id="{2365172C-65D1-9570-5E1C-0C0FB9FD5C2D}"/>
              </a:ext>
            </a:extLst>
          </p:cNvPr>
          <p:cNvSpPr>
            <a:spLocks noGrp="1"/>
          </p:cNvSpPr>
          <p:nvPr>
            <p:ph sz="quarter" idx="17" hasCustomPrompt="1"/>
          </p:nvPr>
        </p:nvSpPr>
        <p:spPr>
          <a:xfrm>
            <a:off x="6553200" y="1980000"/>
            <a:ext cx="4860000" cy="3276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19271234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s+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4" name="Espace réservé du contenu 3">
            <a:extLst>
              <a:ext uri="{FF2B5EF4-FFF2-40B4-BE49-F238E27FC236}">
                <a16:creationId xmlns:a16="http://schemas.microsoft.com/office/drawing/2014/main" id="{289411C4-7DD9-DFF0-2377-27105F8FE42F}"/>
              </a:ext>
            </a:extLst>
          </p:cNvPr>
          <p:cNvSpPr>
            <a:spLocks noGrp="1"/>
          </p:cNvSpPr>
          <p:nvPr>
            <p:ph sz="quarter" idx="19" hasCustomPrompt="1"/>
          </p:nvPr>
        </p:nvSpPr>
        <p:spPr>
          <a:xfrm>
            <a:off x="792000" y="1439999"/>
            <a:ext cx="10620000" cy="187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11785212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s+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dirty="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4" name="Espace réservé du contenu 3">
            <a:extLst>
              <a:ext uri="{FF2B5EF4-FFF2-40B4-BE49-F238E27FC236}">
                <a16:creationId xmlns:a16="http://schemas.microsoft.com/office/drawing/2014/main" id="{9B6A01B6-1D2D-DC24-EEA8-C94A53F8C6ED}"/>
              </a:ext>
            </a:extLst>
          </p:cNvPr>
          <p:cNvSpPr>
            <a:spLocks noGrp="1"/>
          </p:cNvSpPr>
          <p:nvPr>
            <p:ph sz="quarter" idx="19" hasCustomPrompt="1"/>
          </p:nvPr>
        </p:nvSpPr>
        <p:spPr>
          <a:xfrm>
            <a:off x="792000" y="1981200"/>
            <a:ext cx="10620000" cy="133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2703922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289411C4-7DD9-DFF0-2377-27105F8FE42F}"/>
              </a:ext>
            </a:extLst>
          </p:cNvPr>
          <p:cNvSpPr>
            <a:spLocks noGrp="1"/>
          </p:cNvSpPr>
          <p:nvPr>
            <p:ph sz="quarter" idx="19" hasCustomPrompt="1"/>
          </p:nvPr>
        </p:nvSpPr>
        <p:spPr>
          <a:xfrm>
            <a:off x="792000" y="1439999"/>
            <a:ext cx="10620000" cy="18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071635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s_2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4" name="Espace réservé du contenu 3">
            <a:extLst>
              <a:ext uri="{FF2B5EF4-FFF2-40B4-BE49-F238E27FC236}">
                <a16:creationId xmlns:a16="http://schemas.microsoft.com/office/drawing/2014/main" id="{A70B1E9D-8244-484A-ED1A-C819DCED7DF6}"/>
              </a:ext>
            </a:extLst>
          </p:cNvPr>
          <p:cNvSpPr>
            <a:spLocks noGrp="1"/>
          </p:cNvSpPr>
          <p:nvPr>
            <p:ph sz="quarter" idx="20" hasCustomPrompt="1"/>
          </p:nvPr>
        </p:nvSpPr>
        <p:spPr>
          <a:xfrm>
            <a:off x="792000" y="1440000"/>
            <a:ext cx="10620000" cy="187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62061752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s+subtitle_2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dirty="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16"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4" name="Espace réservé du contenu 3">
            <a:extLst>
              <a:ext uri="{FF2B5EF4-FFF2-40B4-BE49-F238E27FC236}">
                <a16:creationId xmlns:a16="http://schemas.microsoft.com/office/drawing/2014/main" id="{F5079D6B-4C8C-EAB8-64F3-BBAFE4A7959C}"/>
              </a:ext>
            </a:extLst>
          </p:cNvPr>
          <p:cNvSpPr>
            <a:spLocks noGrp="1"/>
          </p:cNvSpPr>
          <p:nvPr>
            <p:ph sz="quarter" idx="20" hasCustomPrompt="1"/>
          </p:nvPr>
        </p:nvSpPr>
        <p:spPr>
          <a:xfrm>
            <a:off x="792000" y="1981200"/>
            <a:ext cx="10620000" cy="1332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989819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1FD50B34-6889-6878-7220-1226F2729955}"/>
              </a:ext>
            </a:extLst>
          </p:cNvPr>
          <p:cNvSpPr>
            <a:spLocks noGrp="1"/>
          </p:cNvSpPr>
          <p:nvPr>
            <p:ph sz="quarter" idx="17" hasCustomPrompt="1"/>
          </p:nvPr>
        </p:nvSpPr>
        <p:spPr>
          <a:xfrm>
            <a:off x="792000" y="1440000"/>
            <a:ext cx="5832000" cy="475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37068518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s+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832000" cy="421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27439299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Contents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440000"/>
            <a:ext cx="5220000" cy="475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38039990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Contents+subtitle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2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220000" cy="4212000"/>
          </a:xfrm>
        </p:spPr>
        <p:txBody>
          <a:bodyPr lIns="0"/>
          <a:lstStyle/>
          <a:p>
            <a:pPr lvl="0"/>
            <a:r>
              <a:rPr lang="en-GB" noProof="0"/>
              <a:t>Text level 1</a:t>
            </a:r>
          </a:p>
          <a:p>
            <a:pPr lvl="1"/>
            <a:r>
              <a:rPr lang="en-GB" noProof="0" dirty="0"/>
              <a:t>Text level 2</a:t>
            </a:r>
          </a:p>
          <a:p>
            <a:pPr lvl="2"/>
            <a:r>
              <a:rPr lang="en-GB" noProof="0" dirty="0"/>
              <a:t>Text level 3</a:t>
            </a:r>
          </a:p>
          <a:p>
            <a:pPr lvl="3"/>
            <a:r>
              <a:rPr lang="en-GB" noProof="0" dirty="0"/>
              <a:t>Text level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6848131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ntents+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4" name="Titre 3"/>
          <p:cNvSpPr>
            <a:spLocks noGrp="1"/>
          </p:cNvSpPr>
          <p:nvPr>
            <p:ph type="title" hasCustomPrompt="1"/>
          </p:nvPr>
        </p:nvSpPr>
        <p:spPr>
          <a:xfrm>
            <a:off x="792000" y="360000"/>
            <a:ext cx="5832000" cy="720000"/>
          </a:xfrm>
        </p:spPr>
        <p:txBody>
          <a:bodyPr/>
          <a:lstStyle>
            <a:lvl1pPr>
              <a:defRPr baseline="0"/>
            </a:lvl1pPr>
          </a:lstStyle>
          <a:p>
            <a:r>
              <a:rPr lang="en-GB" noProof="0" dirty="0"/>
              <a:t>Title</a:t>
            </a:r>
          </a:p>
        </p:txBody>
      </p:sp>
      <p:sp>
        <p:nvSpPr>
          <p:cNvPr id="5" name="Espace réservé du contenu 4">
            <a:extLst>
              <a:ext uri="{FF2B5EF4-FFF2-40B4-BE49-F238E27FC236}">
                <a16:creationId xmlns:a16="http://schemas.microsoft.com/office/drawing/2014/main" id="{A3D59F59-BB91-528C-8E62-FD3F422DFD0B}"/>
              </a:ext>
            </a:extLst>
          </p:cNvPr>
          <p:cNvSpPr>
            <a:spLocks noGrp="1"/>
          </p:cNvSpPr>
          <p:nvPr>
            <p:ph sz="quarter" idx="18" hasCustomPrompt="1"/>
          </p:nvPr>
        </p:nvSpPr>
        <p:spPr>
          <a:xfrm>
            <a:off x="792000" y="1440000"/>
            <a:ext cx="5832000" cy="4752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5992836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ntents+subtitle_2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2" name="Titre 1"/>
          <p:cNvSpPr>
            <a:spLocks noGrp="1"/>
          </p:cNvSpPr>
          <p:nvPr>
            <p:ph type="title" hasCustomPrompt="1"/>
          </p:nvPr>
        </p:nvSpPr>
        <p:spPr bwMode="gray">
          <a:xfrm>
            <a:off x="792000" y="360000"/>
            <a:ext cx="5832000" cy="720000"/>
          </a:xfrm>
        </p:spPr>
        <p:txBody>
          <a:bodyPr/>
          <a:lstStyle>
            <a:lvl1pPr>
              <a:defRPr baseline="0"/>
            </a:lvl1pPr>
          </a:lstStyle>
          <a:p>
            <a:r>
              <a:rPr lang="en-GB" noProof="0" dirty="0"/>
              <a:t>Title</a:t>
            </a:r>
          </a:p>
        </p:txBody>
      </p:sp>
      <p:sp>
        <p:nvSpPr>
          <p:cNvPr id="15"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dirty="0"/>
              <a:t>Caption text</a:t>
            </a:r>
          </a:p>
        </p:txBody>
      </p:sp>
      <p:sp>
        <p:nvSpPr>
          <p:cNvPr id="5" name="Espace réservé du contenu 4">
            <a:extLst>
              <a:ext uri="{FF2B5EF4-FFF2-40B4-BE49-F238E27FC236}">
                <a16:creationId xmlns:a16="http://schemas.microsoft.com/office/drawing/2014/main" id="{0D1D23C5-3972-781D-0E67-508EA5E18083}"/>
              </a:ext>
            </a:extLst>
          </p:cNvPr>
          <p:cNvSpPr>
            <a:spLocks noGrp="1"/>
          </p:cNvSpPr>
          <p:nvPr>
            <p:ph sz="quarter" idx="18" hasCustomPrompt="1"/>
          </p:nvPr>
        </p:nvSpPr>
        <p:spPr>
          <a:xfrm>
            <a:off x="792000" y="1980000"/>
            <a:ext cx="5832000" cy="4212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19635007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Contents+1picture_left">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6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6800" y="295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dirty="0"/>
              <a:t>Title</a:t>
            </a:r>
          </a:p>
        </p:txBody>
      </p:sp>
      <p:sp>
        <p:nvSpPr>
          <p:cNvPr id="5" name="Espace réservé du contenu 4">
            <a:extLst>
              <a:ext uri="{FF2B5EF4-FFF2-40B4-BE49-F238E27FC236}">
                <a16:creationId xmlns:a16="http://schemas.microsoft.com/office/drawing/2014/main" id="{885B81D1-8F7E-AA86-0BBD-C144691D1306}"/>
              </a:ext>
            </a:extLst>
          </p:cNvPr>
          <p:cNvSpPr>
            <a:spLocks noGrp="1"/>
          </p:cNvSpPr>
          <p:nvPr>
            <p:ph sz="quarter" idx="18" hasCustomPrompt="1"/>
          </p:nvPr>
        </p:nvSpPr>
        <p:spPr>
          <a:xfrm>
            <a:off x="792000" y="1440000"/>
            <a:ext cx="4860000" cy="16764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3" name="Espace réservé du contenu 12">
            <a:extLst>
              <a:ext uri="{FF2B5EF4-FFF2-40B4-BE49-F238E27FC236}">
                <a16:creationId xmlns:a16="http://schemas.microsoft.com/office/drawing/2014/main" id="{2EB23907-BDFE-B730-1F4B-E87A33BD86D0}"/>
              </a:ext>
            </a:extLst>
          </p:cNvPr>
          <p:cNvSpPr>
            <a:spLocks noGrp="1"/>
          </p:cNvSpPr>
          <p:nvPr>
            <p:ph sz="quarter" idx="19" hasCustomPrompt="1"/>
          </p:nvPr>
        </p:nvSpPr>
        <p:spPr>
          <a:xfrm>
            <a:off x="6553200" y="1440000"/>
            <a:ext cx="4860000" cy="4788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8604231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91397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Tree>
    <p:extLst>
      <p:ext uri="{BB962C8B-B14F-4D97-AF65-F5344CB8AC3E}">
        <p14:creationId xmlns:p14="http://schemas.microsoft.com/office/powerpoint/2010/main" val="53559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2" name="Titre 1"/>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9B6A01B6-1D2D-DC24-EEA8-C94A53F8C6ED}"/>
              </a:ext>
            </a:extLst>
          </p:cNvPr>
          <p:cNvSpPr>
            <a:spLocks noGrp="1"/>
          </p:cNvSpPr>
          <p:nvPr>
            <p:ph sz="quarter" idx="19" hasCustomPrompt="1"/>
          </p:nvPr>
        </p:nvSpPr>
        <p:spPr>
          <a:xfrm>
            <a:off x="792000" y="1981200"/>
            <a:ext cx="10620000" cy="133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97665498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1181406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447800"/>
            <a:ext cx="12192000" cy="47442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20022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10811604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subtitle_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45449445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subtitle_6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Tree>
    <p:extLst>
      <p:ext uri="{BB962C8B-B14F-4D97-AF65-F5344CB8AC3E}">
        <p14:creationId xmlns:p14="http://schemas.microsoft.com/office/powerpoint/2010/main" val="2330655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subtitle_3_pictures+content">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4" name="Espace réservé du contenu 3">
            <a:extLst>
              <a:ext uri="{FF2B5EF4-FFF2-40B4-BE49-F238E27FC236}">
                <a16:creationId xmlns:a16="http://schemas.microsoft.com/office/drawing/2014/main" id="{0176BA10-8095-D6BE-7732-D647E98C53EB}"/>
              </a:ext>
            </a:extLst>
          </p:cNvPr>
          <p:cNvSpPr>
            <a:spLocks noGrp="1"/>
          </p:cNvSpPr>
          <p:nvPr>
            <p:ph sz="quarter" idx="21" hasCustomPrompt="1"/>
          </p:nvPr>
        </p:nvSpPr>
        <p:spPr>
          <a:xfrm>
            <a:off x="202200" y="4114800"/>
            <a:ext cx="3733800" cy="2088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0" name="Espace réservé du contenu 9">
            <a:extLst>
              <a:ext uri="{FF2B5EF4-FFF2-40B4-BE49-F238E27FC236}">
                <a16:creationId xmlns:a16="http://schemas.microsoft.com/office/drawing/2014/main" id="{8F360FC5-DB94-E44B-449F-0484044546AA}"/>
              </a:ext>
            </a:extLst>
          </p:cNvPr>
          <p:cNvSpPr>
            <a:spLocks noGrp="1"/>
          </p:cNvSpPr>
          <p:nvPr>
            <p:ph sz="quarter" idx="22" hasCustomPrompt="1"/>
          </p:nvPr>
        </p:nvSpPr>
        <p:spPr>
          <a:xfrm>
            <a:off x="4114800" y="1872000"/>
            <a:ext cx="3962400" cy="2088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
        <p:nvSpPr>
          <p:cNvPr id="12" name="Espace réservé du contenu 11">
            <a:extLst>
              <a:ext uri="{FF2B5EF4-FFF2-40B4-BE49-F238E27FC236}">
                <a16:creationId xmlns:a16="http://schemas.microsoft.com/office/drawing/2014/main" id="{AEB8EF46-8640-25BF-2CA8-16C2E78D0E08}"/>
              </a:ext>
            </a:extLst>
          </p:cNvPr>
          <p:cNvSpPr>
            <a:spLocks noGrp="1"/>
          </p:cNvSpPr>
          <p:nvPr>
            <p:ph sz="quarter" idx="23" hasCustomPrompt="1"/>
          </p:nvPr>
        </p:nvSpPr>
        <p:spPr>
          <a:xfrm>
            <a:off x="8256000" y="4114800"/>
            <a:ext cx="3780000" cy="2088000"/>
          </a:xfrm>
        </p:spPr>
        <p:txBody>
          <a:bodyPr lIns="0"/>
          <a:lstStyle/>
          <a:p>
            <a:pPr lvl="0"/>
            <a:r>
              <a:rPr lang="en-GB" noProof="0" dirty="0"/>
              <a:t>Text level 1</a:t>
            </a:r>
          </a:p>
          <a:p>
            <a:pPr lvl="1"/>
            <a:r>
              <a:rPr lang="en-GB" noProof="0" dirty="0"/>
              <a:t>Text level 2</a:t>
            </a:r>
          </a:p>
          <a:p>
            <a:pPr lvl="2"/>
            <a:r>
              <a:rPr lang="en-GB" noProof="0" dirty="0"/>
              <a:t>Text level 3</a:t>
            </a:r>
          </a:p>
          <a:p>
            <a:pPr lvl="3"/>
            <a:r>
              <a:rPr lang="en-GB" noProof="0" dirty="0"/>
              <a:t>Text level 4</a:t>
            </a:r>
          </a:p>
        </p:txBody>
      </p:sp>
    </p:spTree>
    <p:extLst>
      <p:ext uri="{BB962C8B-B14F-4D97-AF65-F5344CB8AC3E}">
        <p14:creationId xmlns:p14="http://schemas.microsoft.com/office/powerpoint/2010/main" val="3525524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11"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10194171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a:t>
            </a:r>
            <a:br>
              <a:rPr lang="en-GB" noProof="0" dirty="0"/>
            </a:br>
            <a:r>
              <a:rPr lang="en-GB" noProof="0" dirty="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dirty="0"/>
              <a:t>Click on the icon to insert a picture </a:t>
            </a:r>
          </a:p>
        </p:txBody>
      </p:sp>
    </p:spTree>
    <p:extLst>
      <p:ext uri="{BB962C8B-B14F-4D97-AF65-F5344CB8AC3E}">
        <p14:creationId xmlns:p14="http://schemas.microsoft.com/office/powerpoint/2010/main" val="29284545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ircle_with_pictures+text">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92000" y="360000"/>
            <a:ext cx="10620000" cy="720000"/>
          </a:xfrm>
        </p:spPr>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a:prstGeom prst="rect">
            <a:avLst/>
          </a:prstGeo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
        <p:nvSpPr>
          <p:cNvPr id="22" name="Espace réservé du texte 17"/>
          <p:cNvSpPr>
            <a:spLocks noGrp="1"/>
          </p:cNvSpPr>
          <p:nvPr>
            <p:ph type="body" sz="quarter" idx="27" hasCustomPrompt="1"/>
          </p:nvPr>
        </p:nvSpPr>
        <p:spPr bwMode="gray">
          <a:xfrm>
            <a:off x="8084252" y="2204684"/>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
        <p:nvSpPr>
          <p:cNvPr id="23" name="Espace réservé du texte 17"/>
          <p:cNvSpPr>
            <a:spLocks noGrp="1"/>
          </p:cNvSpPr>
          <p:nvPr>
            <p:ph type="body" sz="quarter" idx="28" hasCustomPrompt="1"/>
          </p:nvPr>
        </p:nvSpPr>
        <p:spPr bwMode="gray">
          <a:xfrm>
            <a:off x="8728308" y="3462728"/>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a:prstGeom prst="rect">
            <a:avLst/>
          </a:prstGeo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
        <p:nvSpPr>
          <p:cNvPr id="26" name="Espace réservé du texte 17"/>
          <p:cNvSpPr>
            <a:spLocks noGrp="1"/>
          </p:cNvSpPr>
          <p:nvPr>
            <p:ph type="body" sz="quarter" idx="31" hasCustomPrompt="1"/>
          </p:nvPr>
        </p:nvSpPr>
        <p:spPr bwMode="gray">
          <a:xfrm>
            <a:off x="1323060" y="2204684"/>
            <a:ext cx="2400000" cy="600596"/>
          </a:xfrm>
          <a:prstGeom prst="rect">
            <a:avLst/>
          </a:prstGeo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
        <p:nvSpPr>
          <p:cNvPr id="27" name="Espace réservé du texte 17"/>
          <p:cNvSpPr>
            <a:spLocks noGrp="1"/>
          </p:cNvSpPr>
          <p:nvPr>
            <p:ph type="body" sz="quarter" idx="32" hasCustomPrompt="1"/>
          </p:nvPr>
        </p:nvSpPr>
        <p:spPr bwMode="gray">
          <a:xfrm>
            <a:off x="699258" y="3462908"/>
            <a:ext cx="2400000" cy="600596"/>
          </a:xfrm>
          <a:prstGeom prst="rect">
            <a:avLst/>
          </a:prstGeo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
        <p:nvSpPr>
          <p:cNvPr id="28" name="Espace réservé du texte 17"/>
          <p:cNvSpPr>
            <a:spLocks noGrp="1"/>
          </p:cNvSpPr>
          <p:nvPr>
            <p:ph type="body" sz="quarter" idx="33" hasCustomPrompt="1"/>
          </p:nvPr>
        </p:nvSpPr>
        <p:spPr bwMode="gray">
          <a:xfrm>
            <a:off x="1323060" y="4732573"/>
            <a:ext cx="2400000" cy="600596"/>
          </a:xfrm>
          <a:prstGeom prst="rect">
            <a:avLst/>
          </a:prstGeo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dirty="0"/>
              <a:t>Text</a:t>
            </a:r>
          </a:p>
        </p:txBody>
      </p:sp>
    </p:spTree>
    <p:extLst>
      <p:ext uri="{BB962C8B-B14F-4D97-AF65-F5344CB8AC3E}">
        <p14:creationId xmlns:p14="http://schemas.microsoft.com/office/powerpoint/2010/main" val="2425167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27600" y="3096000"/>
            <a:ext cx="40644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a:t>
            </a:r>
            <a:br>
              <a:rPr lang="en-GB" noProof="0" dirty="0"/>
            </a:br>
            <a:r>
              <a:rPr lang="en-GB" noProof="0" dirty="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3800" y="0"/>
            <a:ext cx="40644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a:t>
            </a:r>
            <a:br>
              <a:rPr lang="en-GB" noProof="0" dirty="0"/>
            </a:br>
            <a:r>
              <a:rPr lang="en-GB" noProof="0" dirty="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44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dirty="0"/>
              <a:t>Click on the icon </a:t>
            </a:r>
            <a:br>
              <a:rPr lang="en-GB" noProof="0" dirty="0"/>
            </a:br>
            <a:r>
              <a:rPr lang="en-GB" noProof="0" dirty="0"/>
              <a:t>to insert a picture </a:t>
            </a:r>
          </a:p>
        </p:txBody>
      </p:sp>
      <p:sp>
        <p:nvSpPr>
          <p:cNvPr id="19" name="Rectangle 18"/>
          <p:cNvSpPr/>
          <p:nvPr userDrawn="1"/>
        </p:nvSpPr>
        <p:spPr bwMode="gray">
          <a:xfrm>
            <a:off x="4063800" y="3096000"/>
            <a:ext cx="40644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44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522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dirty="0"/>
              <a:t>000</a:t>
            </a:r>
          </a:p>
        </p:txBody>
      </p:sp>
      <p:sp>
        <p:nvSpPr>
          <p:cNvPr id="27" name="Espace réservé du texte 6"/>
          <p:cNvSpPr>
            <a:spLocks noGrp="1"/>
          </p:cNvSpPr>
          <p:nvPr>
            <p:ph type="body" sz="quarter" idx="28" hasCustomPrompt="1"/>
          </p:nvPr>
        </p:nvSpPr>
        <p:spPr bwMode="gray">
          <a:xfrm>
            <a:off x="522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116000" y="32004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dirty="0"/>
              <a:t>000</a:t>
            </a:r>
          </a:p>
        </p:txBody>
      </p:sp>
      <p:sp>
        <p:nvSpPr>
          <p:cNvPr id="35" name="Espace réservé du texte 6"/>
          <p:cNvSpPr>
            <a:spLocks noGrp="1"/>
          </p:cNvSpPr>
          <p:nvPr>
            <p:ph type="body" sz="quarter" idx="36" hasCustomPrompt="1"/>
          </p:nvPr>
        </p:nvSpPr>
        <p:spPr bwMode="gray">
          <a:xfrm>
            <a:off x="4116000" y="49608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dirty="0"/>
              <a:t>Text</a:t>
            </a:r>
          </a:p>
        </p:txBody>
      </p:sp>
      <p:sp>
        <p:nvSpPr>
          <p:cNvPr id="17" name="Rectangle 16"/>
          <p:cNvSpPr/>
          <p:nvPr userDrawn="1"/>
        </p:nvSpPr>
        <p:spPr bwMode="gray">
          <a:xfrm>
            <a:off x="8127600" y="0"/>
            <a:ext cx="40644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798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dirty="0"/>
              <a:t>000</a:t>
            </a:r>
          </a:p>
        </p:txBody>
      </p:sp>
      <p:sp>
        <p:nvSpPr>
          <p:cNvPr id="21" name="Espace réservé du texte 6"/>
          <p:cNvSpPr>
            <a:spLocks noGrp="1"/>
          </p:cNvSpPr>
          <p:nvPr>
            <p:ph type="body" sz="quarter" idx="42" hasCustomPrompt="1"/>
          </p:nvPr>
        </p:nvSpPr>
        <p:spPr bwMode="gray">
          <a:xfrm>
            <a:off x="81798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dirty="0"/>
              <a:t>Text</a:t>
            </a:r>
          </a:p>
        </p:txBody>
      </p:sp>
    </p:spTree>
    <p:extLst>
      <p:ext uri="{BB962C8B-B14F-4D97-AF65-F5344CB8AC3E}">
        <p14:creationId xmlns:p14="http://schemas.microsoft.com/office/powerpoint/2010/main" val="17085073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en-GB" sz="2000">
                <a:solidFill>
                  <a:schemeClr val="bg1"/>
                </a:solidFill>
              </a:rPr>
              <a:t>www.alstom.com</a:t>
            </a:r>
            <a:endParaRPr lang="en-GB" sz="2000" dirty="0">
              <a:solidFill>
                <a:schemeClr val="bg1"/>
              </a:solidFill>
            </a:endParaRP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dirty="0">
                    <a:solidFill>
                      <a:schemeClr val="bg1"/>
                    </a:solidFill>
                  </a:rPr>
                  <a:t>www.alstom.com</a:t>
                </a:r>
              </a:p>
            </p:txBody>
          </p:sp>
        </p:grpSp>
      </p:grpSp>
    </p:spTree>
    <p:extLst>
      <p:ext uri="{BB962C8B-B14F-4D97-AF65-F5344CB8AC3E}">
        <p14:creationId xmlns:p14="http://schemas.microsoft.com/office/powerpoint/2010/main" val="77307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Espace réservé du contenu 3">
            <a:extLst>
              <a:ext uri="{FF2B5EF4-FFF2-40B4-BE49-F238E27FC236}">
                <a16:creationId xmlns:a16="http://schemas.microsoft.com/office/drawing/2014/main" id="{A70B1E9D-8244-484A-ED1A-C819DCED7DF6}"/>
              </a:ext>
            </a:extLst>
          </p:cNvPr>
          <p:cNvSpPr>
            <a:spLocks noGrp="1"/>
          </p:cNvSpPr>
          <p:nvPr>
            <p:ph sz="quarter" idx="20" hasCustomPrompt="1"/>
          </p:nvPr>
        </p:nvSpPr>
        <p:spPr>
          <a:xfrm>
            <a:off x="792000" y="1440000"/>
            <a:ext cx="10620000" cy="187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706140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Contents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106056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74313462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17991143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6" name="Espace réservé du contenu 5">
            <a:extLst>
              <a:ext uri="{FF2B5EF4-FFF2-40B4-BE49-F238E27FC236}">
                <a16:creationId xmlns:a16="http://schemas.microsoft.com/office/drawing/2014/main" id="{0B2305C2-EA23-AB33-12B0-F6B44D45DBD7}"/>
              </a:ext>
            </a:extLst>
          </p:cNvPr>
          <p:cNvSpPr>
            <a:spLocks noGrp="1"/>
          </p:cNvSpPr>
          <p:nvPr>
            <p:ph sz="quarter" idx="16" hasCustomPrompt="1"/>
          </p:nvPr>
        </p:nvSpPr>
        <p:spPr>
          <a:xfrm>
            <a:off x="792000" y="1440000"/>
            <a:ext cx="10620000" cy="3816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42596661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3361586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fr-FR"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71272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Espace réservé du contenu 3">
            <a:extLst>
              <a:ext uri="{FF2B5EF4-FFF2-40B4-BE49-F238E27FC236}">
                <a16:creationId xmlns:a16="http://schemas.microsoft.com/office/drawing/2014/main" id="{F5079D6B-4C8C-EAB8-64F3-BBAFE4A7959C}"/>
              </a:ext>
            </a:extLst>
          </p:cNvPr>
          <p:cNvSpPr>
            <a:spLocks noGrp="1"/>
          </p:cNvSpPr>
          <p:nvPr>
            <p:ph sz="quarter" idx="20" hasCustomPrompt="1"/>
          </p:nvPr>
        </p:nvSpPr>
        <p:spPr>
          <a:xfrm>
            <a:off x="792000" y="1981200"/>
            <a:ext cx="10620000" cy="133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123699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1FD50B34-6889-6878-7220-1226F2729955}"/>
              </a:ext>
            </a:extLst>
          </p:cNvPr>
          <p:cNvSpPr>
            <a:spLocks noGrp="1"/>
          </p:cNvSpPr>
          <p:nvPr>
            <p:ph sz="quarter" idx="17" hasCustomPrompt="1"/>
          </p:nvPr>
        </p:nvSpPr>
        <p:spPr>
          <a:xfrm>
            <a:off x="792000" y="1440000"/>
            <a:ext cx="5832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213532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832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896047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s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440000"/>
            <a:ext cx="5220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124697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s_subtitle_5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248400" y="4223658"/>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2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a:xfrm>
            <a:off x="792000" y="360000"/>
            <a:ext cx="52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42F849E0-6A15-D7C1-5EAB-CCFE3E592890}"/>
              </a:ext>
            </a:extLst>
          </p:cNvPr>
          <p:cNvSpPr>
            <a:spLocks noGrp="1"/>
          </p:cNvSpPr>
          <p:nvPr>
            <p:ph sz="quarter" idx="17" hasCustomPrompt="1"/>
          </p:nvPr>
        </p:nvSpPr>
        <p:spPr>
          <a:xfrm>
            <a:off x="792000" y="1980000"/>
            <a:ext cx="5220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3" name="Espace réservé pour une image  15">
            <a:extLst>
              <a:ext uri="{FF2B5EF4-FFF2-40B4-BE49-F238E27FC236}">
                <a16:creationId xmlns:a16="http://schemas.microsoft.com/office/drawing/2014/main" id="{2DB4C236-F48B-AE2D-6F7C-4634FABF36E7}"/>
              </a:ext>
            </a:extLst>
          </p:cNvPr>
          <p:cNvSpPr>
            <a:spLocks noGrp="1"/>
          </p:cNvSpPr>
          <p:nvPr>
            <p:ph type="pic" sz="quarter" idx="18" hasCustomPrompt="1"/>
          </p:nvPr>
        </p:nvSpPr>
        <p:spPr bwMode="gray">
          <a:xfrm>
            <a:off x="6248400" y="2111829"/>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6" name="Espace réservé pour une image  15">
            <a:extLst>
              <a:ext uri="{FF2B5EF4-FFF2-40B4-BE49-F238E27FC236}">
                <a16:creationId xmlns:a16="http://schemas.microsoft.com/office/drawing/2014/main" id="{22C12C3D-5EA5-29C4-884C-A668EA9241C0}"/>
              </a:ext>
            </a:extLst>
          </p:cNvPr>
          <p:cNvSpPr>
            <a:spLocks noGrp="1"/>
          </p:cNvSpPr>
          <p:nvPr>
            <p:ph type="pic" sz="quarter" idx="19" hasCustomPrompt="1"/>
          </p:nvPr>
        </p:nvSpPr>
        <p:spPr bwMode="gray">
          <a:xfrm>
            <a:off x="6248400" y="0"/>
            <a:ext cx="3283200" cy="1968342"/>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9E4E0EFE-C065-AA00-C6C8-E4DAA23F6987}"/>
              </a:ext>
            </a:extLst>
          </p:cNvPr>
          <p:cNvSpPr>
            <a:spLocks noGrp="1"/>
          </p:cNvSpPr>
          <p:nvPr>
            <p:ph type="pic" sz="quarter" idx="20" hasCustomPrompt="1"/>
          </p:nvPr>
        </p:nvSpPr>
        <p:spPr bwMode="gray">
          <a:xfrm>
            <a:off x="9677400" y="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15B6AA3-AA14-0371-18A0-A18CF4050794}"/>
              </a:ext>
            </a:extLst>
          </p:cNvPr>
          <p:cNvSpPr>
            <a:spLocks noGrp="1"/>
          </p:cNvSpPr>
          <p:nvPr>
            <p:ph type="pic" sz="quarter" idx="21" hasCustomPrompt="1"/>
          </p:nvPr>
        </p:nvSpPr>
        <p:spPr bwMode="gray">
          <a:xfrm>
            <a:off x="9677400" y="3168000"/>
            <a:ext cx="2514600" cy="3024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2336315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360000"/>
            <a:ext cx="5832000" cy="720000"/>
          </a:xfrm>
        </p:spPr>
        <p:txBody>
          <a:bodyPr/>
          <a:lstStyle>
            <a:lvl1pPr>
              <a:defRPr baseline="0"/>
            </a:lvl1pPr>
          </a:lstStyle>
          <a:p>
            <a:r>
              <a:rPr lang="en-GB" noProof="0"/>
              <a:t>Title</a:t>
            </a:r>
          </a:p>
        </p:txBody>
      </p:sp>
      <p:sp>
        <p:nvSpPr>
          <p:cNvPr id="5" name="Espace réservé du contenu 4">
            <a:extLst>
              <a:ext uri="{FF2B5EF4-FFF2-40B4-BE49-F238E27FC236}">
                <a16:creationId xmlns:a16="http://schemas.microsoft.com/office/drawing/2014/main" id="{A3D59F59-BB91-528C-8E62-FD3F422DFD0B}"/>
              </a:ext>
            </a:extLst>
          </p:cNvPr>
          <p:cNvSpPr>
            <a:spLocks noGrp="1"/>
          </p:cNvSpPr>
          <p:nvPr>
            <p:ph sz="quarter" idx="18" hasCustomPrompt="1"/>
          </p:nvPr>
        </p:nvSpPr>
        <p:spPr>
          <a:xfrm>
            <a:off x="792000" y="1440000"/>
            <a:ext cx="5832000" cy="475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401942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40000"/>
            <a:ext cx="5832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360000"/>
            <a:ext cx="5832000" cy="720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324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77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5" name="Espace réservé du contenu 4">
            <a:extLst>
              <a:ext uri="{FF2B5EF4-FFF2-40B4-BE49-F238E27FC236}">
                <a16:creationId xmlns:a16="http://schemas.microsoft.com/office/drawing/2014/main" id="{0D1D23C5-3972-781D-0E67-508EA5E18083}"/>
              </a:ext>
            </a:extLst>
          </p:cNvPr>
          <p:cNvSpPr>
            <a:spLocks noGrp="1"/>
          </p:cNvSpPr>
          <p:nvPr>
            <p:ph sz="quarter" idx="18" hasCustomPrompt="1"/>
          </p:nvPr>
        </p:nvSpPr>
        <p:spPr>
          <a:xfrm>
            <a:off x="792000" y="1980000"/>
            <a:ext cx="5832000" cy="4212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974211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6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6800" y="2952000"/>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360000"/>
            <a:ext cx="10620000" cy="720000"/>
          </a:xfrm>
        </p:spPr>
        <p:txBody>
          <a:bodyPr/>
          <a:lstStyle>
            <a:lvl1pPr>
              <a:defRPr/>
            </a:lvl1pPr>
          </a:lstStyle>
          <a:p>
            <a:r>
              <a:rPr lang="en-GB" noProof="0"/>
              <a:t>Title</a:t>
            </a:r>
          </a:p>
        </p:txBody>
      </p:sp>
      <p:sp>
        <p:nvSpPr>
          <p:cNvPr id="5" name="Espace réservé du contenu 4">
            <a:extLst>
              <a:ext uri="{FF2B5EF4-FFF2-40B4-BE49-F238E27FC236}">
                <a16:creationId xmlns:a16="http://schemas.microsoft.com/office/drawing/2014/main" id="{885B81D1-8F7E-AA86-0BBD-C144691D1306}"/>
              </a:ext>
            </a:extLst>
          </p:cNvPr>
          <p:cNvSpPr>
            <a:spLocks noGrp="1"/>
          </p:cNvSpPr>
          <p:nvPr>
            <p:ph sz="quarter" idx="18" hasCustomPrompt="1"/>
          </p:nvPr>
        </p:nvSpPr>
        <p:spPr>
          <a:xfrm>
            <a:off x="792000" y="1440000"/>
            <a:ext cx="4860000" cy="16764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3" name="Espace réservé du contenu 12">
            <a:extLst>
              <a:ext uri="{FF2B5EF4-FFF2-40B4-BE49-F238E27FC236}">
                <a16:creationId xmlns:a16="http://schemas.microsoft.com/office/drawing/2014/main" id="{2EB23907-BDFE-B730-1F4B-E87A33BD86D0}"/>
              </a:ext>
            </a:extLst>
          </p:cNvPr>
          <p:cNvSpPr>
            <a:spLocks noGrp="1"/>
          </p:cNvSpPr>
          <p:nvPr>
            <p:ph sz="quarter" idx="19" hasCustomPrompt="1"/>
          </p:nvPr>
        </p:nvSpPr>
        <p:spPr>
          <a:xfrm>
            <a:off x="6553200" y="1440000"/>
            <a:ext cx="4860000" cy="47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180511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3"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22" name="ZoneTexte 21"/>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23" name="ZoneTexte 22"/>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1160740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8" name="ZoneTexte 17"/>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0" name="ZoneTexte 9"/>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193985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706757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447800"/>
            <a:ext cx="12192000" cy="47442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20022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786479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459275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Tree>
    <p:extLst>
      <p:ext uri="{BB962C8B-B14F-4D97-AF65-F5344CB8AC3E}">
        <p14:creationId xmlns:p14="http://schemas.microsoft.com/office/powerpoint/2010/main" val="2731319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40000"/>
            <a:ext cx="106200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4" name="Espace réservé du contenu 3">
            <a:extLst>
              <a:ext uri="{FF2B5EF4-FFF2-40B4-BE49-F238E27FC236}">
                <a16:creationId xmlns:a16="http://schemas.microsoft.com/office/drawing/2014/main" id="{0176BA10-8095-D6BE-7732-D647E98C53EB}"/>
              </a:ext>
            </a:extLst>
          </p:cNvPr>
          <p:cNvSpPr>
            <a:spLocks noGrp="1"/>
          </p:cNvSpPr>
          <p:nvPr>
            <p:ph sz="quarter" idx="21" hasCustomPrompt="1"/>
          </p:nvPr>
        </p:nvSpPr>
        <p:spPr>
          <a:xfrm>
            <a:off x="202200" y="4114800"/>
            <a:ext cx="37338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0" name="Espace réservé du contenu 9">
            <a:extLst>
              <a:ext uri="{FF2B5EF4-FFF2-40B4-BE49-F238E27FC236}">
                <a16:creationId xmlns:a16="http://schemas.microsoft.com/office/drawing/2014/main" id="{8F360FC5-DB94-E44B-449F-0484044546AA}"/>
              </a:ext>
            </a:extLst>
          </p:cNvPr>
          <p:cNvSpPr>
            <a:spLocks noGrp="1"/>
          </p:cNvSpPr>
          <p:nvPr>
            <p:ph sz="quarter" idx="22" hasCustomPrompt="1"/>
          </p:nvPr>
        </p:nvSpPr>
        <p:spPr>
          <a:xfrm>
            <a:off x="4114800" y="1872000"/>
            <a:ext cx="39624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
        <p:nvSpPr>
          <p:cNvPr id="12" name="Espace réservé du contenu 11">
            <a:extLst>
              <a:ext uri="{FF2B5EF4-FFF2-40B4-BE49-F238E27FC236}">
                <a16:creationId xmlns:a16="http://schemas.microsoft.com/office/drawing/2014/main" id="{AEB8EF46-8640-25BF-2CA8-16C2E78D0E08}"/>
              </a:ext>
            </a:extLst>
          </p:cNvPr>
          <p:cNvSpPr>
            <a:spLocks noGrp="1"/>
          </p:cNvSpPr>
          <p:nvPr>
            <p:ph sz="quarter" idx="23" hasCustomPrompt="1"/>
          </p:nvPr>
        </p:nvSpPr>
        <p:spPr>
          <a:xfrm>
            <a:off x="8256000" y="4114800"/>
            <a:ext cx="3780000" cy="2088000"/>
          </a:xfrm>
        </p:spPr>
        <p:txBody>
          <a:bodyPr lIns="0"/>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a:t>
            </a:r>
          </a:p>
        </p:txBody>
      </p:sp>
    </p:spTree>
    <p:extLst>
      <p:ext uri="{BB962C8B-B14F-4D97-AF65-F5344CB8AC3E}">
        <p14:creationId xmlns:p14="http://schemas.microsoft.com/office/powerpoint/2010/main" val="3415606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40000"/>
            <a:ext cx="10620000" cy="360000"/>
          </a:xfrm>
          <a:prstGeom prst="rect">
            <a:avLst/>
          </a:prstGeom>
        </p:spPr>
        <p:txBody>
          <a:bodyPr lIns="0">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360000"/>
            <a:ext cx="10620000" cy="720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01230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7" name="ZoneTexte 26"/>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9" name="ZoneTexte 18"/>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a:t>
            </a:r>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1344280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792000" y="360000"/>
            <a:ext cx="10620000" cy="720000"/>
          </a:xfrm>
        </p:spPr>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a:prstGeom prst="rect">
            <a:avLst/>
          </a:prstGeo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a:prstGeom prst="rect">
            <a:avLst/>
          </a:prstGeo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a:prstGeom prst="rect">
            <a:avLst/>
          </a:prstGeo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a:prstGeom prst="rect">
            <a:avLst/>
          </a:prstGeo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a:prstGeom prst="rect">
            <a:avLst/>
          </a:prstGeo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a:prstGeom prst="rect">
            <a:avLst/>
          </a:prstGeo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995125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27600" y="3096000"/>
            <a:ext cx="40644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3800" y="0"/>
            <a:ext cx="40644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44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3800" y="3096000"/>
            <a:ext cx="40644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44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522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522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116000" y="32004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116000" y="49608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27600" y="0"/>
            <a:ext cx="40644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79800" y="108000"/>
            <a:ext cx="3960000" cy="1656000"/>
          </a:xfrm>
          <a:prstGeom prst="rect">
            <a:avLst/>
          </a:prstGeo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79800" y="1872000"/>
            <a:ext cx="3960000" cy="1080000"/>
          </a:xfrm>
          <a:prstGeom prst="rect">
            <a:avLst/>
          </a:prstGeo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3650011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_customizable_red">
    <p:bg>
      <p:bgPr>
        <a:solidFill>
          <a:schemeClr val="accent3"/>
        </a:solidFill>
        <a:effectLst/>
      </p:bgPr>
    </p:bg>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sp>
        <p:nvSpPr>
          <p:cNvPr id="3" name="Sous-titre 2"/>
          <p:cNvSpPr>
            <a:spLocks noGrp="1"/>
          </p:cNvSpPr>
          <p:nvPr>
            <p:ph type="subTitle" idx="1" hasCustomPrompt="1"/>
          </p:nvPr>
        </p:nvSpPr>
        <p:spPr bwMode="gray">
          <a:xfrm>
            <a:off x="6192008" y="3142708"/>
            <a:ext cx="4140000" cy="574324"/>
          </a:xfrm>
          <a:prstGeom prst="rect">
            <a:avLst/>
          </a:prstGeom>
        </p:spPr>
        <p:txBody>
          <a:bodyPr lIns="0"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Insert presentation title</a:t>
            </a:r>
          </a:p>
        </p:txBody>
      </p:sp>
      <p:sp>
        <p:nvSpPr>
          <p:cNvPr id="17" name="Espace réservé du texte 6"/>
          <p:cNvSpPr>
            <a:spLocks noGrp="1"/>
          </p:cNvSpPr>
          <p:nvPr>
            <p:ph type="body" sz="quarter" idx="14" hasCustomPrompt="1"/>
          </p:nvPr>
        </p:nvSpPr>
        <p:spPr bwMode="gray">
          <a:xfrm>
            <a:off x="6192008" y="3717513"/>
            <a:ext cx="4140000" cy="1107018"/>
          </a:xfrm>
          <a:prstGeom prst="rect">
            <a:avLst/>
          </a:prstGeom>
        </p:spPr>
        <p:txBody>
          <a:bodyPr lIns="0">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pic>
        <p:nvPicPr>
          <p:cNvPr id="20" name="Graphique 19">
            <a:extLst>
              <a:ext uri="{FF2B5EF4-FFF2-40B4-BE49-F238E27FC236}">
                <a16:creationId xmlns:a16="http://schemas.microsoft.com/office/drawing/2014/main" id="{171243BA-AC68-463A-8ED5-6C8BA4B1F8E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00625" y="5807069"/>
            <a:ext cx="2190750" cy="712188"/>
          </a:xfrm>
          <a:prstGeom prst="rect">
            <a:avLst/>
          </a:prstGeom>
        </p:spPr>
      </p:pic>
    </p:spTree>
    <p:extLst>
      <p:ext uri="{BB962C8B-B14F-4D97-AF65-F5344CB8AC3E}">
        <p14:creationId xmlns:p14="http://schemas.microsoft.com/office/powerpoint/2010/main" val="3221061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en-GB" sz="2000">
                <a:solidFill>
                  <a:schemeClr val="bg1"/>
                </a:solidFill>
              </a:rPr>
              <a:t>www.alstom.com</a:t>
            </a:r>
          </a:p>
        </p:txBody>
      </p:sp>
      <p:pic>
        <p:nvPicPr>
          <p:cNvPr id="20" name="Image 1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2972392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4057066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8" name="Espace réservé du pied de page 7"/>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3433480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7DC4-0D31-B6C7-720A-65218A8AAF94}"/>
              </a:ext>
            </a:extLst>
          </p:cNvPr>
          <p:cNvSpPr>
            <a:spLocks noGrp="1"/>
          </p:cNvSpPr>
          <p:nvPr>
            <p:ph type="title"/>
          </p:nvPr>
        </p:nvSpPr>
        <p:spPr/>
        <p:txBody>
          <a:bodyPr anchor="b"/>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5DE4EE74-0EFB-242A-F238-FFD4D4098E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alpha val="0"/>
                  </a:srgbClr>
                </a:solidFill>
                <a:effectLst/>
                <a:uLnTx/>
                <a:uFillTx/>
                <a:latin typeface="Arial"/>
                <a:ea typeface="+mn-ea"/>
                <a:cs typeface="+mn-cs"/>
              </a:rPr>
              <a:t>Date</a:t>
            </a:r>
            <a:endParaRPr kumimoji="0" lang="en-GB" sz="500" b="0" i="0" u="none" strike="noStrike" kern="1200" cap="none" spc="0" normalizeH="0" baseline="0" noProof="0">
              <a:ln>
                <a:noFill/>
              </a:ln>
              <a:solidFill>
                <a:srgbClr val="000000">
                  <a:alpha val="0"/>
                </a:srgbClr>
              </a:solidFill>
              <a:effectLst/>
              <a:uLnTx/>
              <a:uFillTx/>
              <a:latin typeface="Arial"/>
              <a:ea typeface="+mn-ea"/>
              <a:cs typeface="+mn-cs"/>
            </a:endParaRPr>
          </a:p>
        </p:txBody>
      </p:sp>
      <p:sp>
        <p:nvSpPr>
          <p:cNvPr id="4" name="Footer Placeholder 3">
            <a:extLst>
              <a:ext uri="{FF2B5EF4-FFF2-40B4-BE49-F238E27FC236}">
                <a16:creationId xmlns:a16="http://schemas.microsoft.com/office/drawing/2014/main" id="{312D12F8-CA8E-460F-7A11-B164761373C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5" name="Slide Number Placeholder 4">
            <a:extLst>
              <a:ext uri="{FF2B5EF4-FFF2-40B4-BE49-F238E27FC236}">
                <a16:creationId xmlns:a16="http://schemas.microsoft.com/office/drawing/2014/main" id="{81D00EEA-A4AD-8CBC-796F-B787109C11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Tree>
    <p:extLst>
      <p:ext uri="{BB962C8B-B14F-4D97-AF65-F5344CB8AC3E}">
        <p14:creationId xmlns:p14="http://schemas.microsoft.com/office/powerpoint/2010/main" val="4164227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4800000" cy="4181455"/>
          </a:xfrm>
          <a:prstGeom prst="rect">
            <a:avLst/>
          </a:prstGeo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12" name="Espace réservé du texte 11"/>
          <p:cNvSpPr>
            <a:spLocks noGrp="1"/>
          </p:cNvSpPr>
          <p:nvPr>
            <p:ph type="body" sz="quarter" idx="13" hasCustomPrompt="1"/>
          </p:nvPr>
        </p:nvSpPr>
        <p:spPr bwMode="gray">
          <a:xfrm>
            <a:off x="792000" y="1467061"/>
            <a:ext cx="10605600" cy="360000"/>
          </a:xfrm>
          <a:prstGeom prst="rect">
            <a:avLst/>
          </a:prstGeo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5" name="Espace réservé du contenu 4">
            <a:extLst>
              <a:ext uri="{FF2B5EF4-FFF2-40B4-BE49-F238E27FC236}">
                <a16:creationId xmlns:a16="http://schemas.microsoft.com/office/drawing/2014/main" id="{049495F0-4F4B-45FC-9AD3-443042B0E29B}"/>
              </a:ext>
            </a:extLst>
          </p:cNvPr>
          <p:cNvSpPr>
            <a:spLocks noGrp="1"/>
          </p:cNvSpPr>
          <p:nvPr>
            <p:ph sz="quarter" idx="14" hasCustomPrompt="1"/>
          </p:nvPr>
        </p:nvSpPr>
        <p:spPr>
          <a:xfrm>
            <a:off x="7967663" y="3429000"/>
            <a:ext cx="4224337" cy="2771775"/>
          </a:xfrm>
          <a:prstGeom prst="rect">
            <a:avLst/>
          </a:prstGeom>
        </p:spPr>
        <p:txBody>
          <a:bodyPr/>
          <a:lstStyle>
            <a:lvl1pPr>
              <a:defRPr/>
            </a:lvl1pPr>
          </a:lstStyle>
          <a:p>
            <a:pPr lvl="0"/>
            <a:r>
              <a:rPr lang="fr-FR"/>
              <a:t>Insert </a:t>
            </a:r>
            <a:r>
              <a:rPr lang="fr-FR" err="1"/>
              <a:t>project</a:t>
            </a:r>
            <a:r>
              <a:rPr lang="fr-FR"/>
              <a:t> photo or </a:t>
            </a:r>
            <a:r>
              <a:rPr lang="fr-FR" err="1"/>
              <a:t>feature</a:t>
            </a:r>
            <a:r>
              <a:rPr lang="fr-FR"/>
              <a:t> table</a:t>
            </a:r>
          </a:p>
        </p:txBody>
      </p:sp>
    </p:spTree>
    <p:extLst>
      <p:ext uri="{BB962C8B-B14F-4D97-AF65-F5344CB8AC3E}">
        <p14:creationId xmlns:p14="http://schemas.microsoft.com/office/powerpoint/2010/main" val="341520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1">
    <p:spTree>
      <p:nvGrpSpPr>
        <p:cNvPr id="1" name=""/>
        <p:cNvGrpSpPr/>
        <p:nvPr/>
      </p:nvGrpSpPr>
      <p:grpSpPr>
        <a:xfrm>
          <a:off x="0" y="0"/>
          <a:ext cx="0" cy="0"/>
          <a:chOff x="0" y="0"/>
          <a:chExt cx="0" cy="0"/>
        </a:xfrm>
      </p:grpSpPr>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llipse 15">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9040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20" name="ZoneTexte 19"/>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42748947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Tree>
    <p:extLst>
      <p:ext uri="{BB962C8B-B14F-4D97-AF65-F5344CB8AC3E}">
        <p14:creationId xmlns:p14="http://schemas.microsoft.com/office/powerpoint/2010/main" val="4132643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22" name="ZoneTexte 21"/>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23" name="ZoneTexte 22"/>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3553135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p:spPr>
        <p:txBody>
          <a:bodyPr/>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1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936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a:prstGeom prst="rect">
            <a:avLst/>
          </a:prstGeom>
        </p:spPr>
        <p:txBody>
          <a:bodyPr lIns="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157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_2_columns">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2"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789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12863173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620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4784"/>
            <a:ext cx="10605600" cy="471599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3233816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4596990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15162092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ontents_sub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10" name="Espace réservé du contenu 2"/>
          <p:cNvSpPr>
            <a:spLocks noGrp="1"/>
          </p:cNvSpPr>
          <p:nvPr>
            <p:ph idx="14" hasCustomPrompt="1"/>
          </p:nvPr>
        </p:nvSpPr>
        <p:spPr bwMode="gray">
          <a:xfrm>
            <a:off x="6597600" y="2019320"/>
            <a:ext cx="48000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3175801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s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200"/>
            <a:ext cx="106056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2022674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s_subtitle_conclusion">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2019320"/>
            <a:ext cx="106056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2045740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contenu 2"/>
          <p:cNvSpPr>
            <a:spLocks noGrp="1"/>
          </p:cNvSpPr>
          <p:nvPr>
            <p:ph idx="1" hasCustomPrompt="1"/>
          </p:nvPr>
        </p:nvSpPr>
        <p:spPr bwMode="gray">
          <a:xfrm>
            <a:off x="7920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2" name="Espace réservé du contenu 2"/>
          <p:cNvSpPr>
            <a:spLocks noGrp="1"/>
          </p:cNvSpPr>
          <p:nvPr>
            <p:ph idx="16" hasCustomPrompt="1"/>
          </p:nvPr>
        </p:nvSpPr>
        <p:spPr bwMode="gray">
          <a:xfrm>
            <a:off x="6597600" y="1483199"/>
            <a:ext cx="4800000" cy="388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0206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a:prstGeom prst="rect">
            <a:avLst/>
          </a:prstGeom>
        </p:spPr>
        <p:txBody>
          <a:bodyPr lIns="0"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311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_subtitle_conclusion">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rm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 name="Espace réservé du texte 4"/>
          <p:cNvSpPr>
            <a:spLocks noGrp="1"/>
          </p:cNvSpPr>
          <p:nvPr>
            <p:ph type="body" sz="quarter" idx="14" hasCustomPrompt="1"/>
          </p:nvPr>
        </p:nvSpPr>
        <p:spPr bwMode="gray">
          <a:xfrm>
            <a:off x="792000" y="5409084"/>
            <a:ext cx="10605600" cy="684213"/>
          </a:xfrm>
          <a:prstGeom prst="roundRect">
            <a:avLst>
              <a:gd name="adj" fmla="val 50000"/>
            </a:avLst>
          </a:prstGeom>
          <a:solidFill>
            <a:schemeClr val="accent3"/>
          </a:solidFill>
        </p:spPr>
        <p:txBody>
          <a:bodyPr lIns="720000" rIns="720000" anchor="ctr" anchorCtr="0">
            <a:normAutofit/>
          </a:bodyPr>
          <a:lstStyle>
            <a:lvl1pPr marL="0" indent="0" algn="ctr">
              <a:spcBef>
                <a:spcPts val="0"/>
              </a:spcBef>
              <a:buNone/>
              <a:defRPr sz="1800" b="1">
                <a:solidFill>
                  <a:schemeClr val="bg1"/>
                </a:solidFill>
              </a:defRPr>
            </a:lvl1pPr>
          </a:lstStyle>
          <a:p>
            <a:pPr lvl="0"/>
            <a:r>
              <a:rPr lang="en-GB" noProof="0"/>
              <a:t>Conclusion / Key message </a:t>
            </a:r>
          </a:p>
        </p:txBody>
      </p:sp>
      <p:sp>
        <p:nvSpPr>
          <p:cNvPr id="11" name="Espace réservé du texte 4"/>
          <p:cNvSpPr>
            <a:spLocks noGrp="1"/>
          </p:cNvSpPr>
          <p:nvPr>
            <p:ph type="body" sz="quarter" idx="15" hasCustomPrompt="1"/>
          </p:nvPr>
        </p:nvSpPr>
        <p:spPr bwMode="gray">
          <a:xfrm>
            <a:off x="10713600" y="5409084"/>
            <a:ext cx="684000" cy="684213"/>
          </a:xfrm>
          <a:prstGeom prst="roundRect">
            <a:avLst>
              <a:gd name="adj" fmla="val 50000"/>
            </a:avLst>
          </a:prstGeom>
          <a:solidFill>
            <a:schemeClr val="accent1"/>
          </a:solidFill>
        </p:spPr>
        <p:txBody>
          <a:bodyPr anchor="ctr" anchorCtr="0">
            <a:normAutofit/>
          </a:bodyPr>
          <a:lstStyle>
            <a:lvl1pPr marL="0" indent="0" algn="ctr">
              <a:buNone/>
              <a:defRPr sz="1800" b="1" baseline="0">
                <a:solidFill>
                  <a:schemeClr val="tx1">
                    <a:alpha val="0"/>
                  </a:schemeClr>
                </a:solidFill>
              </a:defRPr>
            </a:lvl1pPr>
          </a:lstStyle>
          <a:p>
            <a:pPr lvl="0"/>
            <a:r>
              <a:rPr lang="en-GB" noProof="0"/>
              <a:t> </a:t>
            </a:r>
          </a:p>
        </p:txBody>
      </p:sp>
      <p:sp>
        <p:nvSpPr>
          <p:cNvPr id="4" name="Titre 3"/>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2"/>
          <p:cNvSpPr>
            <a:spLocks noGrp="1"/>
          </p:cNvSpPr>
          <p:nvPr>
            <p:ph idx="1" hasCustomPrompt="1"/>
          </p:nvPr>
        </p:nvSpPr>
        <p:spPr bwMode="gray">
          <a:xfrm>
            <a:off x="7920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5" name="Espace réservé du contenu 2"/>
          <p:cNvSpPr>
            <a:spLocks noGrp="1"/>
          </p:cNvSpPr>
          <p:nvPr>
            <p:ph idx="16" hasCustomPrompt="1"/>
          </p:nvPr>
        </p:nvSpPr>
        <p:spPr bwMode="gray">
          <a:xfrm>
            <a:off x="6597600" y="2019319"/>
            <a:ext cx="4800000" cy="3348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79471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_1picture_bottom">
    <p:spTree>
      <p:nvGrpSpPr>
        <p:cNvPr id="1" name=""/>
        <p:cNvGrpSpPr/>
        <p:nvPr/>
      </p:nvGrpSpPr>
      <p:grpSpPr>
        <a:xfrm>
          <a:off x="0" y="0"/>
          <a:ext cx="0" cy="0"/>
          <a:chOff x="0" y="0"/>
          <a:chExt cx="0" cy="0"/>
        </a:xfrm>
      </p:grpSpPr>
      <p:sp>
        <p:nvSpPr>
          <p:cNvPr id="16"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3062137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s_subtitle_1picture_bottom">
    <p:spTree>
      <p:nvGrpSpPr>
        <p:cNvPr id="1" name=""/>
        <p:cNvGrpSpPr/>
        <p:nvPr/>
      </p:nvGrpSpPr>
      <p:grpSpPr>
        <a:xfrm>
          <a:off x="0" y="0"/>
          <a:ext cx="0" cy="0"/>
          <a:chOff x="0" y="0"/>
          <a:chExt cx="0" cy="0"/>
        </a:xfrm>
      </p:grpSpPr>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12192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6"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 name="Titre 1"/>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0"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825669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1483200"/>
            <a:ext cx="10605600" cy="194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554835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3456000"/>
            <a:ext cx="60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contenu 15"/>
          <p:cNvSpPr>
            <a:spLocks noGrp="1"/>
          </p:cNvSpPr>
          <p:nvPr>
            <p:ph sz="quarter" idx="17" hasCustomPrompt="1"/>
          </p:nvPr>
        </p:nvSpPr>
        <p:spPr bwMode="gray">
          <a:xfrm>
            <a:off x="792000" y="2019600"/>
            <a:ext cx="10605600" cy="1404000"/>
          </a:xfrm>
        </p:spPr>
        <p:txBody>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du texte 4"/>
          <p:cNvSpPr>
            <a:spLocks noGrp="1"/>
          </p:cNvSpPr>
          <p:nvPr>
            <p:ph type="body" sz="quarter" idx="18" hasCustomPrompt="1"/>
          </p:nvPr>
        </p:nvSpPr>
        <p:spPr bwMode="gray">
          <a:xfrm rot="5400000">
            <a:off x="695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9" hasCustomPrompt="1"/>
          </p:nvPr>
        </p:nvSpPr>
        <p:spPr bwMode="gray">
          <a:xfrm rot="5400000">
            <a:off x="6887632" y="3192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Tree>
    <p:extLst>
      <p:ext uri="{BB962C8B-B14F-4D97-AF65-F5344CB8AC3E}">
        <p14:creationId xmlns:p14="http://schemas.microsoft.com/office/powerpoint/2010/main" val="1275863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40314689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_subtitle_1picture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3"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a:lvl1pPr>
          </a:lstStyle>
          <a:p>
            <a:r>
              <a:rPr lang="en-GB" noProof="0"/>
              <a:t>Title</a:t>
            </a:r>
          </a:p>
        </p:txBody>
      </p:sp>
    </p:spTree>
    <p:extLst>
      <p:ext uri="{BB962C8B-B14F-4D97-AF65-F5344CB8AC3E}">
        <p14:creationId xmlns:p14="http://schemas.microsoft.com/office/powerpoint/2010/main" val="2224079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1483200"/>
            <a:ext cx="5828400" cy="4716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3"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4" name="Titre 3"/>
          <p:cNvSpPr>
            <a:spLocks noGrp="1"/>
          </p:cNvSpPr>
          <p:nvPr>
            <p:ph type="title" hasCustomPrompt="1"/>
          </p:nvPr>
        </p:nvSpPr>
        <p:spPr>
          <a:xfrm>
            <a:off x="792000" y="557645"/>
            <a:ext cx="5828400" cy="648000"/>
          </a:xfrm>
        </p:spPr>
        <p:txBody>
          <a:bodyPr/>
          <a:lstStyle>
            <a:lvl1pPr>
              <a:defRPr baseline="0"/>
            </a:lvl1pPr>
          </a:lstStyle>
          <a:p>
            <a:r>
              <a:rPr lang="en-GB" noProof="0"/>
              <a:t>Title</a:t>
            </a:r>
          </a:p>
        </p:txBody>
      </p:sp>
    </p:spTree>
    <p:extLst>
      <p:ext uri="{BB962C8B-B14F-4D97-AF65-F5344CB8AC3E}">
        <p14:creationId xmlns:p14="http://schemas.microsoft.com/office/powerpoint/2010/main" val="39554100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_subtitle_2_pictures_right">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7080000" y="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Espace réservé du contenu 2"/>
          <p:cNvSpPr>
            <a:spLocks noGrp="1"/>
          </p:cNvSpPr>
          <p:nvPr>
            <p:ph idx="1" hasCustomPrompt="1"/>
          </p:nvPr>
        </p:nvSpPr>
        <p:spPr bwMode="gray">
          <a:xfrm>
            <a:off x="792000" y="2019320"/>
            <a:ext cx="5828400" cy="418145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2" name="Espace réservé du texte 11"/>
          <p:cNvSpPr>
            <a:spLocks noGrp="1"/>
          </p:cNvSpPr>
          <p:nvPr>
            <p:ph type="body" sz="quarter" idx="13" hasCustomPrompt="1"/>
          </p:nvPr>
        </p:nvSpPr>
        <p:spPr bwMode="gray">
          <a:xfrm>
            <a:off x="792000" y="1467061"/>
            <a:ext cx="58284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5" hasCustomPrompt="1"/>
          </p:nvPr>
        </p:nvSpPr>
        <p:spPr bwMode="gray">
          <a:xfrm>
            <a:off x="7080000" y="3168000"/>
            <a:ext cx="5112000" cy="3024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 name="Titre 1"/>
          <p:cNvSpPr>
            <a:spLocks noGrp="1"/>
          </p:cNvSpPr>
          <p:nvPr>
            <p:ph type="title" hasCustomPrompt="1"/>
          </p:nvPr>
        </p:nvSpPr>
        <p:spPr bwMode="gray">
          <a:xfrm>
            <a:off x="792000" y="557645"/>
            <a:ext cx="5828400" cy="648000"/>
          </a:xfrm>
        </p:spPr>
        <p:txBody>
          <a:bodyPr/>
          <a:lstStyle>
            <a:lvl1pPr>
              <a:defRPr baseline="0"/>
            </a:lvl1pPr>
          </a:lstStyle>
          <a:p>
            <a:r>
              <a:rPr lang="en-GB" noProof="0"/>
              <a:t>Title</a:t>
            </a:r>
          </a:p>
        </p:txBody>
      </p:sp>
      <p:sp>
        <p:nvSpPr>
          <p:cNvPr id="15" name="Espace réservé du texte 4"/>
          <p:cNvSpPr>
            <a:spLocks noGrp="1"/>
          </p:cNvSpPr>
          <p:nvPr>
            <p:ph type="body" sz="quarter" idx="16" hasCustomPrompt="1"/>
          </p:nvPr>
        </p:nvSpPr>
        <p:spPr bwMode="gray">
          <a:xfrm rot="5400000">
            <a:off x="777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6" name="Espace réservé du texte 4"/>
          <p:cNvSpPr>
            <a:spLocks noGrp="1"/>
          </p:cNvSpPr>
          <p:nvPr>
            <p:ph type="body" sz="quarter" idx="17" hasCustomPrompt="1"/>
          </p:nvPr>
        </p:nvSpPr>
        <p:spPr bwMode="gray">
          <a:xfrm rot="5400000">
            <a:off x="7775632" y="2904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585713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Contents_1picture_left">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a:xfrm>
            <a:off x="792000" y="1483199"/>
            <a:ext cx="4800000" cy="18540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0" name="Espace réservé du contenu 2"/>
          <p:cNvSpPr>
            <a:spLocks noGrp="1"/>
          </p:cNvSpPr>
          <p:nvPr>
            <p:ph idx="14" hasCustomPrompt="1"/>
          </p:nvPr>
        </p:nvSpPr>
        <p:spPr bwMode="gray">
          <a:xfrm>
            <a:off x="6597600" y="1483200"/>
            <a:ext cx="4800000" cy="4717575"/>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792000" y="3456000"/>
            <a:ext cx="4800000" cy="2736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2" name="Espace réservé du texte 4"/>
          <p:cNvSpPr>
            <a:spLocks noGrp="1"/>
          </p:cNvSpPr>
          <p:nvPr>
            <p:ph type="body" sz="quarter" idx="17" hasCustomPrompt="1"/>
          </p:nvPr>
        </p:nvSpPr>
        <p:spPr bwMode="gray">
          <a:xfrm rot="5400000">
            <a:off x="1487632" y="2877384"/>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 name="Titre 1"/>
          <p:cNvSpPr>
            <a:spLocks noGrp="1"/>
          </p:cNvSpPr>
          <p:nvPr>
            <p:ph type="title" hasCustomPrompt="1"/>
          </p:nvPr>
        </p:nvSpPr>
        <p:spPr>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3806798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1600164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Rectangle 1"/>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0" y="0"/>
            <a:ext cx="12192000" cy="6192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1" name="Espace réservé du texte 4"/>
          <p:cNvSpPr>
            <a:spLocks noGrp="1"/>
          </p:cNvSpPr>
          <p:nvPr>
            <p:ph type="body" sz="quarter" idx="16"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799774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6000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4"/>
          <p:cNvSpPr>
            <a:spLocks noGrp="1"/>
          </p:cNvSpPr>
          <p:nvPr>
            <p:ph type="body" sz="quarter" idx="17" hasCustomPrompt="1"/>
          </p:nvPr>
        </p:nvSpPr>
        <p:spPr bwMode="gray">
          <a:xfrm rot="5400000">
            <a:off x="695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2" name="Espace réservé du texte 4"/>
          <p:cNvSpPr>
            <a:spLocks noGrp="1"/>
          </p:cNvSpPr>
          <p:nvPr>
            <p:ph type="body" sz="quarter" idx="18" hasCustomPrompt="1"/>
          </p:nvPr>
        </p:nvSpPr>
        <p:spPr bwMode="gray">
          <a:xfrm rot="5400000">
            <a:off x="6887632" y="-263908"/>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9444076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460829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subtitle_1picture_bottom">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12192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1"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13201815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_subtitle_6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4128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1175"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9"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8256000"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Tree>
    <p:extLst>
      <p:ext uri="{BB962C8B-B14F-4D97-AF65-F5344CB8AC3E}">
        <p14:creationId xmlns:p14="http://schemas.microsoft.com/office/powerpoint/2010/main" val="3820997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19" name="Espace réservé de la date 6">
            <a:extLst>
              <a:ext uri="{FF2B5EF4-FFF2-40B4-BE49-F238E27FC236}">
                <a16:creationId xmlns:a16="http://schemas.microsoft.com/office/drawing/2014/main" id="{285981CE-078C-95F9-BE15-5018A2EC02AF}"/>
              </a:ext>
            </a:extLst>
          </p:cNvPr>
          <p:cNvSpPr>
            <a:spLocks noGrp="1"/>
          </p:cNvSpPr>
          <p:nvPr>
            <p:ph type="dt" sz="half" idx="10"/>
          </p:nvPr>
        </p:nvSpPr>
        <p:spPr bwMode="gray">
          <a:xfrm>
            <a:off x="0" y="6678000"/>
            <a:ext cx="240000" cy="180000"/>
          </a:xfrm>
        </p:spPr>
        <p:txBody>
          <a:bodyPr/>
          <a:lstStyle/>
          <a:p>
            <a:pPr algn="l"/>
            <a:r>
              <a:rPr lang="en-GB" noProof="0"/>
              <a:t>Date</a:t>
            </a:r>
          </a:p>
        </p:txBody>
      </p:sp>
      <p:sp>
        <p:nvSpPr>
          <p:cNvPr id="21" name="Espace réservé du numéro de diapositive 8">
            <a:extLst>
              <a:ext uri="{FF2B5EF4-FFF2-40B4-BE49-F238E27FC236}">
                <a16:creationId xmlns:a16="http://schemas.microsoft.com/office/drawing/2014/main" id="{70147007-89F3-5C93-D77B-D53C467B551A}"/>
              </a:ext>
            </a:extLst>
          </p:cNvPr>
          <p:cNvSpPr>
            <a:spLocks noGrp="1"/>
          </p:cNvSpPr>
          <p:nvPr>
            <p:ph type="sldNum" sz="quarter" idx="12"/>
          </p:nvPr>
        </p:nvSpPr>
        <p:spPr bwMode="gray">
          <a:xfrm>
            <a:off x="11551083" y="6438518"/>
            <a:ext cx="639565" cy="419482"/>
          </a:xfrm>
        </p:spPr>
        <p:txBody>
          <a:bodyPr/>
          <a:lstStyle/>
          <a:p>
            <a:fld id="{733122C9-A0B9-462F-8757-0847AD287B63}" type="slidenum">
              <a:rPr lang="en-GB" noProof="0" smtClean="0"/>
              <a:pPr/>
              <a:t>‹#›</a:t>
            </a:fld>
            <a:endParaRPr lang="en-GB" noProof="0"/>
          </a:p>
        </p:txBody>
      </p:sp>
      <p:sp>
        <p:nvSpPr>
          <p:cNvPr id="22" name="Espace réservé pour une image  15">
            <a:extLst>
              <a:ext uri="{FF2B5EF4-FFF2-40B4-BE49-F238E27FC236}">
                <a16:creationId xmlns:a16="http://schemas.microsoft.com/office/drawing/2014/main" id="{486E66A2-03C6-D9D7-4768-ABAAEBFC2C98}"/>
              </a:ext>
            </a:extLst>
          </p:cNvPr>
          <p:cNvSpPr>
            <a:spLocks noGrp="1" noChangeAspect="1"/>
          </p:cNvSpPr>
          <p:nvPr>
            <p:ph type="pic" sz="quarter" idx="16" hasCustomPrompt="1"/>
          </p:nvPr>
        </p:nvSpPr>
        <p:spPr bwMode="gray">
          <a:xfrm>
            <a:off x="1198" y="1486800"/>
            <a:ext cx="3978946" cy="226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3" name="Espace réservé du texte 4">
            <a:extLst>
              <a:ext uri="{FF2B5EF4-FFF2-40B4-BE49-F238E27FC236}">
                <a16:creationId xmlns:a16="http://schemas.microsoft.com/office/drawing/2014/main" id="{5C3B3816-FCD9-E693-FA5A-39871CFF70CF}"/>
              </a:ext>
            </a:extLst>
          </p:cNvPr>
          <p:cNvSpPr>
            <a:spLocks noGrp="1" noChangeAspect="1"/>
          </p:cNvSpPr>
          <p:nvPr>
            <p:ph type="body" sz="quarter" idx="17" hasCustomPrompt="1"/>
          </p:nvPr>
        </p:nvSpPr>
        <p:spPr bwMode="gray">
          <a:xfrm rot="5400000">
            <a:off x="448702" y="1144981"/>
            <a:ext cx="463733" cy="1368000"/>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24" name="Titre 1">
            <a:extLst>
              <a:ext uri="{FF2B5EF4-FFF2-40B4-BE49-F238E27FC236}">
                <a16:creationId xmlns:a16="http://schemas.microsoft.com/office/drawing/2014/main" id="{5BA36A83-AEE3-80BD-9ED2-305B2D4B5228}"/>
              </a:ext>
            </a:extLst>
          </p:cNvPr>
          <p:cNvSpPr>
            <a:spLocks noGrp="1"/>
          </p:cNvSpPr>
          <p:nvPr>
            <p:ph type="title" hasCustomPrompt="1"/>
          </p:nvPr>
        </p:nvSpPr>
        <p:spPr>
          <a:xfrm>
            <a:off x="792000" y="557645"/>
            <a:ext cx="10605600" cy="648000"/>
          </a:xfrm>
        </p:spPr>
        <p:txBody>
          <a:bodyPr/>
          <a:lstStyle>
            <a:lvl1pPr>
              <a:defRPr/>
            </a:lvl1pPr>
          </a:lstStyle>
          <a:p>
            <a:r>
              <a:rPr lang="en-GB" noProof="0"/>
              <a:t>Title</a:t>
            </a:r>
          </a:p>
        </p:txBody>
      </p:sp>
      <p:sp>
        <p:nvSpPr>
          <p:cNvPr id="25" name="Espace réservé du contenu 5">
            <a:extLst>
              <a:ext uri="{FF2B5EF4-FFF2-40B4-BE49-F238E27FC236}">
                <a16:creationId xmlns:a16="http://schemas.microsoft.com/office/drawing/2014/main" id="{2CA48369-5C43-61F6-A82F-7EF45B8BBFCF}"/>
              </a:ext>
            </a:extLst>
          </p:cNvPr>
          <p:cNvSpPr>
            <a:spLocks noGrp="1"/>
          </p:cNvSpPr>
          <p:nvPr>
            <p:ph sz="quarter" idx="24" hasCustomPrompt="1"/>
          </p:nvPr>
        </p:nvSpPr>
        <p:spPr>
          <a:xfrm>
            <a:off x="0" y="3888000"/>
            <a:ext cx="3981942" cy="2268000"/>
          </a:xfrm>
        </p:spPr>
        <p:txBody>
          <a:bodyPr lIns="144000" tIns="144000" rIns="144000" bIns="144000"/>
          <a:lstStyle>
            <a:lvl3pPr marL="490538" indent="0">
              <a:buNone/>
              <a:defRPr/>
            </a:lvl3pPr>
          </a:lstStyle>
          <a:p>
            <a:pPr lvl="0"/>
            <a:r>
              <a:rPr lang="en-GB" noProof="0"/>
              <a:t>Text level 1</a:t>
            </a:r>
          </a:p>
          <a:p>
            <a:pPr lvl="1"/>
            <a:r>
              <a:rPr lang="en-GB" noProof="0"/>
              <a:t>Text level 2</a:t>
            </a:r>
          </a:p>
          <a:p>
            <a:pPr lvl="2"/>
            <a:endParaRPr lang="en-GB" noProof="0"/>
          </a:p>
        </p:txBody>
      </p:sp>
      <p:sp>
        <p:nvSpPr>
          <p:cNvPr id="26" name="Espace réservé du contenu 5">
            <a:extLst>
              <a:ext uri="{FF2B5EF4-FFF2-40B4-BE49-F238E27FC236}">
                <a16:creationId xmlns:a16="http://schemas.microsoft.com/office/drawing/2014/main" id="{6FA66AC5-903B-3717-223C-FDE8C3691F59}"/>
              </a:ext>
            </a:extLst>
          </p:cNvPr>
          <p:cNvSpPr>
            <a:spLocks noGrp="1"/>
          </p:cNvSpPr>
          <p:nvPr>
            <p:ph sz="quarter" idx="25" hasCustomPrompt="1"/>
          </p:nvPr>
        </p:nvSpPr>
        <p:spPr>
          <a:xfrm>
            <a:off x="4100400" y="3888000"/>
            <a:ext cx="3981942" cy="2268000"/>
          </a:xfrm>
        </p:spPr>
        <p:txBody>
          <a:bodyPr lIns="144000" tIns="144000" rIns="144000" bIns="144000"/>
          <a:lstStyle>
            <a:lvl3pPr marL="490538" indent="0">
              <a:buNone/>
              <a:defRPr/>
            </a:lvl3pPr>
          </a:lstStyle>
          <a:p>
            <a:pPr lvl="0"/>
            <a:r>
              <a:rPr lang="en-GB" noProof="0"/>
              <a:t>Text level 1</a:t>
            </a:r>
          </a:p>
          <a:p>
            <a:pPr lvl="1"/>
            <a:r>
              <a:rPr lang="en-GB" noProof="0"/>
              <a:t>Text level 2</a:t>
            </a:r>
          </a:p>
          <a:p>
            <a:pPr lvl="2"/>
            <a:endParaRPr lang="en-GB" noProof="0"/>
          </a:p>
        </p:txBody>
      </p:sp>
      <p:sp>
        <p:nvSpPr>
          <p:cNvPr id="27" name="Espace réservé du contenu 5">
            <a:extLst>
              <a:ext uri="{FF2B5EF4-FFF2-40B4-BE49-F238E27FC236}">
                <a16:creationId xmlns:a16="http://schemas.microsoft.com/office/drawing/2014/main" id="{6F14CE22-D0DA-D550-AA77-2F705A9CAB99}"/>
              </a:ext>
            </a:extLst>
          </p:cNvPr>
          <p:cNvSpPr>
            <a:spLocks noGrp="1"/>
          </p:cNvSpPr>
          <p:nvPr>
            <p:ph sz="quarter" idx="26" hasCustomPrompt="1"/>
          </p:nvPr>
        </p:nvSpPr>
        <p:spPr>
          <a:xfrm>
            <a:off x="8200800" y="3888000"/>
            <a:ext cx="3981942" cy="2268000"/>
          </a:xfrm>
        </p:spPr>
        <p:txBody>
          <a:bodyPr lIns="144000" tIns="144000" rIns="144000" bIns="144000"/>
          <a:lstStyle>
            <a:lvl3pPr marL="490538" indent="0">
              <a:buNone/>
              <a:defRPr/>
            </a:lvl3pPr>
          </a:lstStyle>
          <a:p>
            <a:pPr lvl="0"/>
            <a:r>
              <a:rPr lang="en-GB" noProof="0"/>
              <a:t>Text level 1</a:t>
            </a:r>
          </a:p>
          <a:p>
            <a:pPr lvl="1"/>
            <a:r>
              <a:rPr lang="en-GB" noProof="0"/>
              <a:t>Text level 2</a:t>
            </a:r>
          </a:p>
          <a:p>
            <a:pPr lvl="2"/>
            <a:endParaRPr lang="en-GB" noProof="0"/>
          </a:p>
        </p:txBody>
      </p:sp>
      <p:sp>
        <p:nvSpPr>
          <p:cNvPr id="28" name="Espace réservé pour une image  15">
            <a:extLst>
              <a:ext uri="{FF2B5EF4-FFF2-40B4-BE49-F238E27FC236}">
                <a16:creationId xmlns:a16="http://schemas.microsoft.com/office/drawing/2014/main" id="{F0EECFF0-2BCC-E3C5-D38E-6B4AB812A1EE}"/>
              </a:ext>
            </a:extLst>
          </p:cNvPr>
          <p:cNvSpPr>
            <a:spLocks noGrp="1" noChangeAspect="1"/>
          </p:cNvSpPr>
          <p:nvPr>
            <p:ph type="pic" sz="quarter" idx="27" hasCustomPrompt="1"/>
          </p:nvPr>
        </p:nvSpPr>
        <p:spPr bwMode="gray">
          <a:xfrm>
            <a:off x="4100400" y="1486800"/>
            <a:ext cx="3978946" cy="226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29" name="Espace réservé pour une image  15">
            <a:extLst>
              <a:ext uri="{FF2B5EF4-FFF2-40B4-BE49-F238E27FC236}">
                <a16:creationId xmlns:a16="http://schemas.microsoft.com/office/drawing/2014/main" id="{358E6268-B674-9910-6AA1-FBCE253BC900}"/>
              </a:ext>
            </a:extLst>
          </p:cNvPr>
          <p:cNvSpPr>
            <a:spLocks noGrp="1" noChangeAspect="1"/>
          </p:cNvSpPr>
          <p:nvPr>
            <p:ph type="pic" sz="quarter" idx="28" hasCustomPrompt="1"/>
          </p:nvPr>
        </p:nvSpPr>
        <p:spPr bwMode="gray">
          <a:xfrm>
            <a:off x="8199602" y="1486800"/>
            <a:ext cx="3992398" cy="226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30" name="Espace réservé du texte 4">
            <a:extLst>
              <a:ext uri="{FF2B5EF4-FFF2-40B4-BE49-F238E27FC236}">
                <a16:creationId xmlns:a16="http://schemas.microsoft.com/office/drawing/2014/main" id="{80EED3E5-DA03-B9C9-C2D2-04B41BBF6448}"/>
              </a:ext>
            </a:extLst>
          </p:cNvPr>
          <p:cNvSpPr>
            <a:spLocks noGrp="1" noChangeAspect="1"/>
          </p:cNvSpPr>
          <p:nvPr>
            <p:ph type="body" sz="quarter" idx="29" hasCustomPrompt="1"/>
          </p:nvPr>
        </p:nvSpPr>
        <p:spPr bwMode="gray">
          <a:xfrm rot="5400000">
            <a:off x="4552534" y="1144982"/>
            <a:ext cx="463733" cy="1368000"/>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31" name="Espace réservé du texte 4">
            <a:extLst>
              <a:ext uri="{FF2B5EF4-FFF2-40B4-BE49-F238E27FC236}">
                <a16:creationId xmlns:a16="http://schemas.microsoft.com/office/drawing/2014/main" id="{B30C9CF4-2AE0-D171-3055-E9701FEFB9C2}"/>
              </a:ext>
            </a:extLst>
          </p:cNvPr>
          <p:cNvSpPr>
            <a:spLocks noGrp="1" noChangeAspect="1"/>
          </p:cNvSpPr>
          <p:nvPr>
            <p:ph type="body" sz="quarter" idx="30" hasCustomPrompt="1"/>
          </p:nvPr>
        </p:nvSpPr>
        <p:spPr bwMode="gray">
          <a:xfrm rot="5400000">
            <a:off x="8651736" y="1144981"/>
            <a:ext cx="463733" cy="1368000"/>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3759782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ntents_subtitle_3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8256000" y="1872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127413" y="4104000"/>
            <a:ext cx="3936000" cy="2088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4"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6" name="Espace réservé du contenu 5"/>
          <p:cNvSpPr>
            <a:spLocks noGrp="1"/>
          </p:cNvSpPr>
          <p:nvPr>
            <p:ph sz="quarter" idx="21" hasCustomPrompt="1"/>
          </p:nvPr>
        </p:nvSpPr>
        <p:spPr>
          <a:xfrm>
            <a:off x="4128000" y="1872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0" name="Espace réservé du contenu 5"/>
          <p:cNvSpPr>
            <a:spLocks noGrp="1"/>
          </p:cNvSpPr>
          <p:nvPr>
            <p:ph sz="quarter" idx="22" hasCustomPrompt="1"/>
          </p:nvPr>
        </p:nvSpPr>
        <p:spPr>
          <a:xfrm>
            <a:off x="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21" name="Espace réservé du contenu 5"/>
          <p:cNvSpPr>
            <a:spLocks noGrp="1"/>
          </p:cNvSpPr>
          <p:nvPr>
            <p:ph sz="quarter" idx="23" hasCustomPrompt="1"/>
          </p:nvPr>
        </p:nvSpPr>
        <p:spPr>
          <a:xfrm>
            <a:off x="8256000" y="4104000"/>
            <a:ext cx="3936000" cy="2088000"/>
          </a:xfrm>
        </p:spPr>
        <p:txBody>
          <a:bodyPr lIns="144000" tIns="144000" rIns="144000" bIns="144000"/>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Tree>
    <p:extLst>
      <p:ext uri="{BB962C8B-B14F-4D97-AF65-F5344CB8AC3E}">
        <p14:creationId xmlns:p14="http://schemas.microsoft.com/office/powerpoint/2010/main" val="2673540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subtitle_2_pictures_bottom">
    <p:spTree>
      <p:nvGrpSpPr>
        <p:cNvPr id="1" name=""/>
        <p:cNvGrpSpPr/>
        <p:nvPr/>
      </p:nvGrpSpPr>
      <p:grpSpPr>
        <a:xfrm>
          <a:off x="0" y="0"/>
          <a:ext cx="0" cy="0"/>
          <a:chOff x="0" y="0"/>
          <a:chExt cx="0" cy="0"/>
        </a:xfrm>
      </p:grpSpPr>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619200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1872000"/>
            <a:ext cx="6000000" cy="43200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1" name="Espace réservé du texte 11"/>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4" name="Espace réservé du texte 4"/>
          <p:cNvSpPr>
            <a:spLocks noGrp="1"/>
          </p:cNvSpPr>
          <p:nvPr>
            <p:ph type="body" sz="quarter" idx="17" hasCustomPrompt="1"/>
          </p:nvPr>
        </p:nvSpPr>
        <p:spPr bwMode="gray">
          <a:xfrm rot="5400000">
            <a:off x="695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
        <p:nvSpPr>
          <p:cNvPr id="15" name="Espace réservé du texte 4"/>
          <p:cNvSpPr>
            <a:spLocks noGrp="1"/>
          </p:cNvSpPr>
          <p:nvPr>
            <p:ph type="body" sz="quarter" idx="18" hasCustomPrompt="1"/>
          </p:nvPr>
        </p:nvSpPr>
        <p:spPr bwMode="gray">
          <a:xfrm rot="5400000">
            <a:off x="6887632" y="1608092"/>
            <a:ext cx="720000" cy="2111264"/>
          </a:xfrm>
          <a:prstGeom prst="round2SameRect">
            <a:avLst>
              <a:gd name="adj1" fmla="val 50000"/>
              <a:gd name="adj2" fmla="val 0"/>
            </a:avLst>
          </a:prstGeom>
          <a:solidFill>
            <a:schemeClr val="bg1"/>
          </a:solidFill>
        </p:spPr>
        <p:txBody>
          <a:bodyPr vert="vert270" tIns="108000" rIns="0" bIns="108000" anchor="ctr" anchorCtr="0">
            <a:normAutofit/>
          </a:bodyPr>
          <a:lstStyle>
            <a:lvl1pPr marL="0" indent="0" algn="l">
              <a:spcBef>
                <a:spcPts val="0"/>
              </a:spcBef>
              <a:buNone/>
              <a:defRPr sz="1000"/>
            </a:lvl1pPr>
          </a:lstStyle>
          <a:p>
            <a:pPr lvl="0"/>
            <a:r>
              <a:rPr lang="en-GB" noProof="0"/>
              <a:t>Caption text</a:t>
            </a:r>
          </a:p>
        </p:txBody>
      </p:sp>
    </p:spTree>
    <p:extLst>
      <p:ext uri="{BB962C8B-B14F-4D97-AF65-F5344CB8AC3E}">
        <p14:creationId xmlns:p14="http://schemas.microsoft.com/office/powerpoint/2010/main" val="29952127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Pictures">
    <p:spTree>
      <p:nvGrpSpPr>
        <p:cNvPr id="1" name=""/>
        <p:cNvGrpSpPr/>
        <p:nvPr/>
      </p:nvGrpSpPr>
      <p:grpSpPr>
        <a:xfrm>
          <a:off x="0" y="0"/>
          <a:ext cx="0" cy="0"/>
          <a:chOff x="0" y="0"/>
          <a:chExt cx="0" cy="0"/>
        </a:xfrm>
      </p:grpSpPr>
      <p:sp>
        <p:nvSpPr>
          <p:cNvPr id="21" name="Rectangle 20"/>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240000" y="180000"/>
            <a:ext cx="42000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240000"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p:cNvSpPr>
          <p:nvPr>
            <p:ph type="pic" sz="quarter" idx="18" hasCustomPrompt="1"/>
          </p:nvPr>
        </p:nvSpPr>
        <p:spPr bwMode="gray">
          <a:xfrm>
            <a:off x="10331669" y="4104000"/>
            <a:ext cx="16176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a:t>
            </a:r>
            <a:br>
              <a:rPr lang="en-GB" noProof="0"/>
            </a:br>
            <a:r>
              <a:rPr lang="en-GB" noProof="0"/>
              <a:t>to insert a picture </a:t>
            </a:r>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9" hasCustomPrompt="1"/>
          </p:nvPr>
        </p:nvSpPr>
        <p:spPr bwMode="gray">
          <a:xfrm>
            <a:off x="8752495" y="180000"/>
            <a:ext cx="3201600" cy="385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20" hasCustomPrompt="1"/>
          </p:nvPr>
        </p:nvSpPr>
        <p:spPr bwMode="gray">
          <a:xfrm>
            <a:off x="4544248" y="180000"/>
            <a:ext cx="4104000" cy="1872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7" name="Espace réservé pour une image  15">
            <a:extLst>
              <a:ext uri="{FF2B5EF4-FFF2-40B4-BE49-F238E27FC236}">
                <a16:creationId xmlns:a16="http://schemas.microsoft.com/office/drawing/2014/main" id="{A3FF6568-34B8-4C7C-95F9-D26DA72F510E}"/>
              </a:ext>
            </a:extLst>
          </p:cNvPr>
          <p:cNvSpPr>
            <a:spLocks noGrp="1"/>
          </p:cNvSpPr>
          <p:nvPr>
            <p:ph type="pic" sz="quarter" idx="21" hasCustomPrompt="1"/>
          </p:nvPr>
        </p:nvSpPr>
        <p:spPr bwMode="gray">
          <a:xfrm>
            <a:off x="4544248" y="2124000"/>
            <a:ext cx="4104000" cy="190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8" name="Espace réservé pour une image  15">
            <a:extLst>
              <a:ext uri="{FF2B5EF4-FFF2-40B4-BE49-F238E27FC236}">
                <a16:creationId xmlns:a16="http://schemas.microsoft.com/office/drawing/2014/main" id="{A3FF6568-34B8-4C7C-95F9-D26DA72F510E}"/>
              </a:ext>
            </a:extLst>
          </p:cNvPr>
          <p:cNvSpPr>
            <a:spLocks noGrp="1"/>
          </p:cNvSpPr>
          <p:nvPr>
            <p:ph type="pic" sz="quarter" idx="22" hasCustomPrompt="1"/>
          </p:nvPr>
        </p:nvSpPr>
        <p:spPr bwMode="gray">
          <a:xfrm>
            <a:off x="5285835" y="4104000"/>
            <a:ext cx="4944000" cy="2088000"/>
          </a:xfrm>
          <a:prstGeom prst="rect">
            <a:avLst/>
          </a:prstGeom>
          <a:solidFill>
            <a:schemeClr val="bg1">
              <a:lumMod val="95000"/>
            </a:schemeClr>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40520878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ircle_with_pictur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en-GB" noProof="0"/>
              <a:t>Title</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4" hasCustomPrompt="1"/>
          </p:nvPr>
        </p:nvSpPr>
        <p:spPr bwMode="gray">
          <a:xfrm>
            <a:off x="5315215" y="1340768"/>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8"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5" hasCustomPrompt="1"/>
          </p:nvPr>
        </p:nvSpPr>
        <p:spPr bwMode="gray">
          <a:xfrm>
            <a:off x="6744072" y="1973982"/>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9"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6" hasCustomPrompt="1"/>
          </p:nvPr>
        </p:nvSpPr>
        <p:spPr bwMode="gray">
          <a:xfrm>
            <a:off x="739214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0"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7" hasCustomPrompt="1"/>
          </p:nvPr>
        </p:nvSpPr>
        <p:spPr bwMode="gray">
          <a:xfrm>
            <a:off x="6744072" y="4501691"/>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1"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8" hasCustomPrompt="1"/>
          </p:nvPr>
        </p:nvSpPr>
        <p:spPr bwMode="gray">
          <a:xfrm>
            <a:off x="5318009" y="5123284"/>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2"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19" hasCustomPrompt="1"/>
          </p:nvPr>
        </p:nvSpPr>
        <p:spPr bwMode="gray">
          <a:xfrm>
            <a:off x="3966148" y="4501691"/>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0" hasCustomPrompt="1"/>
          </p:nvPr>
        </p:nvSpPr>
        <p:spPr bwMode="gray">
          <a:xfrm>
            <a:off x="3301184" y="3232026"/>
            <a:ext cx="1062000" cy="1062000"/>
          </a:xfrm>
          <a:prstGeom prst="ellipse">
            <a:avLst/>
          </a:prstGeom>
          <a:solidFill>
            <a:schemeClr val="accent1"/>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A3FF6568-34B8-4C7C-95F9-D26DA72F510E}"/>
              </a:ext>
            </a:extLst>
          </p:cNvPr>
          <p:cNvSpPr>
            <a:spLocks noGrp="1" noChangeAspect="1"/>
          </p:cNvSpPr>
          <p:nvPr>
            <p:ph type="pic" sz="quarter" idx="21" hasCustomPrompt="1"/>
          </p:nvPr>
        </p:nvSpPr>
        <p:spPr bwMode="gray">
          <a:xfrm>
            <a:off x="3966148" y="1973982"/>
            <a:ext cx="1062000" cy="1062000"/>
          </a:xfrm>
          <a:prstGeom prst="ellipse">
            <a:avLst/>
          </a:prstGeom>
          <a:solidFill>
            <a:schemeClr val="accent3"/>
          </a:solidFill>
        </p:spPr>
        <p:txBody>
          <a:bodyPr wrap="square" tIns="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to insert a picture </a:t>
            </a:r>
          </a:p>
        </p:txBody>
      </p:sp>
      <p:sp>
        <p:nvSpPr>
          <p:cNvPr id="21" name="Espace réservé du texte 17"/>
          <p:cNvSpPr>
            <a:spLocks noGrp="1"/>
          </p:cNvSpPr>
          <p:nvPr>
            <p:ph type="body" sz="quarter" idx="26" hasCustomPrompt="1"/>
          </p:nvPr>
        </p:nvSpPr>
        <p:spPr bwMode="gray">
          <a:xfrm>
            <a:off x="6600056" y="1245518"/>
            <a:ext cx="2400000" cy="600596"/>
          </a:xfrm>
        </p:spPr>
        <p:txBody>
          <a:bodyPr anchor="b"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2" name="Espace réservé du texte 17"/>
          <p:cNvSpPr>
            <a:spLocks noGrp="1"/>
          </p:cNvSpPr>
          <p:nvPr>
            <p:ph type="body" sz="quarter" idx="27" hasCustomPrompt="1"/>
          </p:nvPr>
        </p:nvSpPr>
        <p:spPr bwMode="gray">
          <a:xfrm>
            <a:off x="8084252" y="2204684"/>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3" name="Espace réservé du texte 17"/>
          <p:cNvSpPr>
            <a:spLocks noGrp="1"/>
          </p:cNvSpPr>
          <p:nvPr>
            <p:ph type="body" sz="quarter" idx="28" hasCustomPrompt="1"/>
          </p:nvPr>
        </p:nvSpPr>
        <p:spPr bwMode="gray">
          <a:xfrm>
            <a:off x="8728308" y="3462728"/>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4" name="Espace réservé du texte 17"/>
          <p:cNvSpPr>
            <a:spLocks noGrp="1"/>
          </p:cNvSpPr>
          <p:nvPr>
            <p:ph type="body" sz="quarter" idx="29" hasCustomPrompt="1"/>
          </p:nvPr>
        </p:nvSpPr>
        <p:spPr bwMode="gray">
          <a:xfrm>
            <a:off x="8076220" y="4732393"/>
            <a:ext cx="2400000" cy="600596"/>
          </a:xfrm>
        </p:spPr>
        <p:txBody>
          <a:bodyPr anchor="ctr" anchorCtr="0">
            <a:normAutofit/>
          </a:bodyPr>
          <a:lstStyle>
            <a:lvl1pPr marL="0" indent="0">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5" name="Espace réservé du texte 17"/>
          <p:cNvSpPr>
            <a:spLocks noGrp="1"/>
          </p:cNvSpPr>
          <p:nvPr>
            <p:ph type="body" sz="quarter" idx="30" hasCustomPrompt="1"/>
          </p:nvPr>
        </p:nvSpPr>
        <p:spPr bwMode="gray">
          <a:xfrm>
            <a:off x="2723892" y="5667496"/>
            <a:ext cx="2400000" cy="600596"/>
          </a:xfrm>
        </p:spPr>
        <p:txBody>
          <a:bodyPr anchor="t"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6" name="Espace réservé du texte 17"/>
          <p:cNvSpPr>
            <a:spLocks noGrp="1"/>
          </p:cNvSpPr>
          <p:nvPr>
            <p:ph type="body" sz="quarter" idx="31" hasCustomPrompt="1"/>
          </p:nvPr>
        </p:nvSpPr>
        <p:spPr bwMode="gray">
          <a:xfrm>
            <a:off x="1323060" y="2204684"/>
            <a:ext cx="2400000" cy="600596"/>
          </a:xfrm>
        </p:spPr>
        <p:txBody>
          <a:bodyPr anchor="ctr" anchorCtr="0">
            <a:normAutofit/>
          </a:bodyPr>
          <a:lstStyle>
            <a:lvl1pPr marL="0" indent="0" algn="r">
              <a:buNone/>
              <a:defRPr sz="15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7" name="Espace réservé du texte 17"/>
          <p:cNvSpPr>
            <a:spLocks noGrp="1"/>
          </p:cNvSpPr>
          <p:nvPr>
            <p:ph type="body" sz="quarter" idx="32" hasCustomPrompt="1"/>
          </p:nvPr>
        </p:nvSpPr>
        <p:spPr bwMode="gray">
          <a:xfrm>
            <a:off x="699258" y="3462908"/>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
        <p:nvSpPr>
          <p:cNvPr id="28" name="Espace réservé du texte 17"/>
          <p:cNvSpPr>
            <a:spLocks noGrp="1"/>
          </p:cNvSpPr>
          <p:nvPr>
            <p:ph type="body" sz="quarter" idx="33" hasCustomPrompt="1"/>
          </p:nvPr>
        </p:nvSpPr>
        <p:spPr bwMode="gray">
          <a:xfrm>
            <a:off x="1323060" y="4732573"/>
            <a:ext cx="2400000" cy="600596"/>
          </a:xfrm>
        </p:spPr>
        <p:txBody>
          <a:bodyPr anchor="ctr" anchorCtr="0">
            <a:normAutofit/>
          </a:bodyPr>
          <a:lstStyle>
            <a:lvl1pPr marL="0" indent="0" algn="r">
              <a:buNone/>
              <a:defRPr sz="1200"/>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Text</a:t>
            </a:r>
          </a:p>
        </p:txBody>
      </p:sp>
    </p:spTree>
    <p:extLst>
      <p:ext uri="{BB962C8B-B14F-4D97-AF65-F5344CB8AC3E}">
        <p14:creationId xmlns:p14="http://schemas.microsoft.com/office/powerpoint/2010/main" val="339703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a:prstGeom prst="rect">
            <a:avLst/>
          </a:prstGeo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a:prstGeom prst="rect">
            <a:avLst/>
          </a:prstGeo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ey_numbers">
    <p:spTree>
      <p:nvGrpSpPr>
        <p:cNvPr id="1" name=""/>
        <p:cNvGrpSpPr/>
        <p:nvPr/>
      </p:nvGrpSpPr>
      <p:grpSpPr>
        <a:xfrm>
          <a:off x="0" y="0"/>
          <a:ext cx="0" cy="0"/>
          <a:chOff x="0" y="0"/>
          <a:chExt cx="0" cy="0"/>
        </a:xfrm>
      </p:grpSpPr>
      <p:sp>
        <p:nvSpPr>
          <p:cNvPr id="22" name="Espace réservé pour une image  15">
            <a:extLst>
              <a:ext uri="{FF2B5EF4-FFF2-40B4-BE49-F238E27FC236}">
                <a16:creationId xmlns:a16="http://schemas.microsoft.com/office/drawing/2014/main" id="{A3FF6568-34B8-4C7C-95F9-D26DA72F510E}"/>
              </a:ext>
            </a:extLst>
          </p:cNvPr>
          <p:cNvSpPr>
            <a:spLocks noGrp="1"/>
          </p:cNvSpPr>
          <p:nvPr>
            <p:ph type="pic" sz="quarter" idx="43" hasCustomPrompt="1"/>
          </p:nvPr>
        </p:nvSpPr>
        <p:spPr bwMode="gray">
          <a:xfrm>
            <a:off x="8127600" y="3096000"/>
            <a:ext cx="4064400" cy="3096000"/>
          </a:xfrm>
          <a:prstGeom prst="rect">
            <a:avLst/>
          </a:prstGeom>
          <a:solidFill>
            <a:srgbClr val="BBC1C7"/>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3"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4063800" y="0"/>
            <a:ext cx="4064400" cy="3096000"/>
          </a:xfrm>
          <a:prstGeom prst="rect">
            <a:avLst/>
          </a:prstGeom>
          <a:solidFill>
            <a:schemeClr val="accent3"/>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25" name="Espace réservé pour une image  15">
            <a:extLst>
              <a:ext uri="{FF2B5EF4-FFF2-40B4-BE49-F238E27FC236}">
                <a16:creationId xmlns:a16="http://schemas.microsoft.com/office/drawing/2014/main" id="{A3FF6568-34B8-4C7C-95F9-D26DA72F510E}"/>
              </a:ext>
            </a:extLst>
          </p:cNvPr>
          <p:cNvSpPr>
            <a:spLocks noGrp="1"/>
          </p:cNvSpPr>
          <p:nvPr>
            <p:ph type="pic" sz="quarter" idx="40" hasCustomPrompt="1"/>
          </p:nvPr>
        </p:nvSpPr>
        <p:spPr bwMode="gray">
          <a:xfrm>
            <a:off x="0" y="3096000"/>
            <a:ext cx="4064400" cy="3096000"/>
          </a:xfrm>
          <a:prstGeom prst="rect">
            <a:avLst/>
          </a:prstGeom>
          <a:solidFill>
            <a:schemeClr val="accent1"/>
          </a:solidFill>
        </p:spPr>
        <p:txBody>
          <a:bodyPr wrap="square" tIns="72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bg1"/>
                </a:solidFill>
              </a:defRPr>
            </a:lvl1pPr>
          </a:lstStyle>
          <a:p>
            <a:r>
              <a:rPr lang="en-GB" noProof="0"/>
              <a:t>Click on the icon </a:t>
            </a:r>
            <a:br>
              <a:rPr lang="en-GB" noProof="0"/>
            </a:br>
            <a:r>
              <a:rPr lang="en-GB" noProof="0"/>
              <a:t>to insert a picture </a:t>
            </a:r>
          </a:p>
        </p:txBody>
      </p:sp>
      <p:sp>
        <p:nvSpPr>
          <p:cNvPr id="19" name="Rectangle 18"/>
          <p:cNvSpPr/>
          <p:nvPr userDrawn="1"/>
        </p:nvSpPr>
        <p:spPr bwMode="gray">
          <a:xfrm>
            <a:off x="4063800" y="3096000"/>
            <a:ext cx="4064400" cy="30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 name="Rectangle 1"/>
          <p:cNvSpPr/>
          <p:nvPr userDrawn="1"/>
        </p:nvSpPr>
        <p:spPr bwMode="gray">
          <a:xfrm>
            <a:off x="0" y="0"/>
            <a:ext cx="4064400" cy="309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Espace réservé du texte 6"/>
          <p:cNvSpPr>
            <a:spLocks noGrp="1"/>
          </p:cNvSpPr>
          <p:nvPr>
            <p:ph type="body" sz="quarter" idx="27" hasCustomPrompt="1"/>
          </p:nvPr>
        </p:nvSpPr>
        <p:spPr bwMode="gray">
          <a:xfrm>
            <a:off x="0" y="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7" name="Espace réservé du texte 6"/>
          <p:cNvSpPr>
            <a:spLocks noGrp="1"/>
          </p:cNvSpPr>
          <p:nvPr>
            <p:ph type="body" sz="quarter" idx="28" hasCustomPrompt="1"/>
          </p:nvPr>
        </p:nvSpPr>
        <p:spPr bwMode="gray">
          <a:xfrm>
            <a:off x="0" y="1864800"/>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34" name="Espace réservé du texte 6"/>
          <p:cNvSpPr>
            <a:spLocks noGrp="1"/>
          </p:cNvSpPr>
          <p:nvPr>
            <p:ph type="body" sz="quarter" idx="35" hasCustomPrompt="1"/>
          </p:nvPr>
        </p:nvSpPr>
        <p:spPr bwMode="gray">
          <a:xfrm>
            <a:off x="4063800" y="430920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35" name="Espace réservé du texte 6"/>
          <p:cNvSpPr>
            <a:spLocks noGrp="1"/>
          </p:cNvSpPr>
          <p:nvPr>
            <p:ph type="body" sz="quarter" idx="36" hasCustomPrompt="1"/>
          </p:nvPr>
        </p:nvSpPr>
        <p:spPr bwMode="gray">
          <a:xfrm>
            <a:off x="4063800" y="4960800"/>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
        <p:nvSpPr>
          <p:cNvPr id="17" name="Rectangle 16"/>
          <p:cNvSpPr/>
          <p:nvPr userDrawn="1"/>
        </p:nvSpPr>
        <p:spPr bwMode="gray">
          <a:xfrm>
            <a:off x="8127600" y="0"/>
            <a:ext cx="4064400" cy="30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20" name="Espace réservé du texte 6"/>
          <p:cNvSpPr>
            <a:spLocks noGrp="1"/>
          </p:cNvSpPr>
          <p:nvPr>
            <p:ph type="body" sz="quarter" idx="41" hasCustomPrompt="1"/>
          </p:nvPr>
        </p:nvSpPr>
        <p:spPr bwMode="gray">
          <a:xfrm>
            <a:off x="8127600" y="0"/>
            <a:ext cx="4064400" cy="1882800"/>
          </a:xfrm>
        </p:spPr>
        <p:txBody>
          <a:bodyPr anchor="b" anchorCtr="0">
            <a:normAutofit/>
          </a:bodyPr>
          <a:lstStyle>
            <a:lvl1pPr marL="0" indent="0" algn="ctr">
              <a:lnSpc>
                <a:spcPct val="85000"/>
              </a:lnSpc>
              <a:spcBef>
                <a:spcPts val="0"/>
              </a:spcBef>
              <a:buNone/>
              <a:defRPr sz="9650">
                <a:solidFill>
                  <a:schemeClr val="bg1"/>
                </a:solidFill>
              </a:defRPr>
            </a:lvl1pPr>
          </a:lstStyle>
          <a:p>
            <a:pPr lvl="0"/>
            <a:r>
              <a:rPr lang="en-GB" noProof="0"/>
              <a:t>000</a:t>
            </a:r>
          </a:p>
        </p:txBody>
      </p:sp>
      <p:sp>
        <p:nvSpPr>
          <p:cNvPr id="21" name="Espace réservé du texte 6"/>
          <p:cNvSpPr>
            <a:spLocks noGrp="1"/>
          </p:cNvSpPr>
          <p:nvPr>
            <p:ph type="body" sz="quarter" idx="42" hasCustomPrompt="1"/>
          </p:nvPr>
        </p:nvSpPr>
        <p:spPr bwMode="gray">
          <a:xfrm>
            <a:off x="8127600" y="1867256"/>
            <a:ext cx="4064400" cy="1231200"/>
          </a:xfrm>
        </p:spPr>
        <p:txBody>
          <a:bodyPr anchor="t" anchorCtr="0">
            <a:normAutofit/>
          </a:bodyPr>
          <a:lstStyle>
            <a:lvl1pPr marL="0" indent="0" algn="ctr">
              <a:lnSpc>
                <a:spcPct val="85000"/>
              </a:lnSpc>
              <a:spcBef>
                <a:spcPts val="0"/>
              </a:spcBef>
              <a:buNone/>
              <a:defRPr sz="2900">
                <a:solidFill>
                  <a:schemeClr val="bg1"/>
                </a:solidFill>
              </a:defRPr>
            </a:lvl1pPr>
          </a:lstStyle>
          <a:p>
            <a:pPr lvl="0"/>
            <a:r>
              <a:rPr lang="en-GB" noProof="0"/>
              <a:t>Text</a:t>
            </a:r>
          </a:p>
        </p:txBody>
      </p:sp>
    </p:spTree>
    <p:extLst>
      <p:ext uri="{BB962C8B-B14F-4D97-AF65-F5344CB8AC3E}">
        <p14:creationId xmlns:p14="http://schemas.microsoft.com/office/powerpoint/2010/main" val="1793794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pic>
        <p:nvPicPr>
          <p:cNvPr id="7" name="Image 6">
            <a:hlinkClick r:id="rId2"/>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7274100" y="2780924"/>
            <a:ext cx="312000" cy="234000"/>
          </a:xfrm>
          <a:prstGeom prst="rect">
            <a:avLst/>
          </a:prstGeom>
        </p:spPr>
      </p:pic>
      <p:pic>
        <p:nvPicPr>
          <p:cNvPr id="15" name="Image 14">
            <a:hlinkClick r:id="rId4"/>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gray">
          <a:xfrm>
            <a:off x="8688288" y="2780924"/>
            <a:ext cx="312000" cy="234000"/>
          </a:xfrm>
          <a:prstGeom prst="rect">
            <a:avLst/>
          </a:prstGeom>
        </p:spPr>
      </p:pic>
      <p:pic>
        <p:nvPicPr>
          <p:cNvPr id="16" name="Image 15">
            <a:hlinkClick r:id="rId6"/>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bwMode="gray">
          <a:xfrm>
            <a:off x="8216892" y="2780924"/>
            <a:ext cx="312000" cy="234000"/>
          </a:xfrm>
          <a:prstGeom prst="rect">
            <a:avLst/>
          </a:prstGeom>
        </p:spPr>
      </p:pic>
      <p:pic>
        <p:nvPicPr>
          <p:cNvPr id="18" name="Image 17">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gray">
          <a:xfrm>
            <a:off x="7745496" y="2780924"/>
            <a:ext cx="312000" cy="234000"/>
          </a:xfrm>
          <a:prstGeom prst="rect">
            <a:avLst/>
          </a:prstGeom>
        </p:spPr>
      </p:pic>
      <p:sp>
        <p:nvSpPr>
          <p:cNvPr id="3" name="ZoneTexte 2">
            <a:hlinkClick r:id="rId10"/>
          </p:cNvPr>
          <p:cNvSpPr txBox="1"/>
          <p:nvPr userDrawn="1"/>
        </p:nvSpPr>
        <p:spPr>
          <a:xfrm>
            <a:off x="7092968" y="2359890"/>
            <a:ext cx="2108526" cy="400110"/>
          </a:xfrm>
          <a:prstGeom prst="rect">
            <a:avLst/>
          </a:prstGeom>
          <a:solidFill>
            <a:schemeClr val="bg1">
              <a:alpha val="0"/>
            </a:schemeClr>
          </a:solidFill>
        </p:spPr>
        <p:txBody>
          <a:bodyPr wrap="none" rtlCol="0">
            <a:spAutoFit/>
          </a:bodyPr>
          <a:lstStyle/>
          <a:p>
            <a:pPr algn="ctr"/>
            <a:r>
              <a:rPr lang="en-GB" sz="2000">
                <a:solidFill>
                  <a:schemeClr val="bg1"/>
                </a:solidFill>
              </a:rPr>
              <a:t>www.alstom.com</a:t>
            </a:r>
          </a:p>
        </p:txBody>
      </p:sp>
      <p:pic>
        <p:nvPicPr>
          <p:cNvPr id="20" name="Image 19"/>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bwMode="gray">
          <a:xfrm>
            <a:off x="5123206" y="5428270"/>
            <a:ext cx="1944000" cy="690490"/>
          </a:xfrm>
          <a:prstGeom prst="rect">
            <a:avLst/>
          </a:prstGeom>
        </p:spPr>
      </p:pic>
      <p:grpSp>
        <p:nvGrpSpPr>
          <p:cNvPr id="4" name="Groupe 3"/>
          <p:cNvGrpSpPr/>
          <p:nvPr userDrawn="1"/>
        </p:nvGrpSpPr>
        <p:grpSpPr>
          <a:xfrm>
            <a:off x="2542560" y="1124744"/>
            <a:ext cx="7105292" cy="4032000"/>
            <a:chOff x="2542560" y="981176"/>
            <a:chExt cx="7105292" cy="403200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2542560" y="981176"/>
              <a:ext cx="4032000" cy="4032000"/>
            </a:xfrm>
            <a:prstGeom prst="ellipse">
              <a:avLst/>
            </a:prstGeom>
            <a:solidFill>
              <a:schemeClr val="accent3"/>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9" name="Ellipse 18">
              <a:extLst>
                <a:ext uri="{FF2B5EF4-FFF2-40B4-BE49-F238E27FC236}">
                  <a16:creationId xmlns:a16="http://schemas.microsoft.com/office/drawing/2014/main" id="{1B78F9F7-2561-40A6-B3B6-97BC76FBCF81}"/>
                </a:ext>
              </a:extLst>
            </p:cNvPr>
            <p:cNvSpPr>
              <a:spLocks noChangeAspect="1"/>
            </p:cNvSpPr>
            <p:nvPr userDrawn="1"/>
          </p:nvSpPr>
          <p:spPr bwMode="gray">
            <a:xfrm>
              <a:off x="5615852" y="981176"/>
              <a:ext cx="4032000" cy="4032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1" name="Groupe 20"/>
            <p:cNvGrpSpPr/>
            <p:nvPr userDrawn="1"/>
          </p:nvGrpSpPr>
          <p:grpSpPr>
            <a:xfrm>
              <a:off x="6577589" y="2684374"/>
              <a:ext cx="2108526" cy="655034"/>
              <a:chOff x="6182924" y="2359890"/>
              <a:chExt cx="2108526" cy="655034"/>
            </a:xfrm>
          </p:grpSpPr>
          <p:pic>
            <p:nvPicPr>
              <p:cNvPr id="22" name="Image 21">
                <a:hlinkClick r:id="rId2"/>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bwMode="gray">
              <a:xfrm>
                <a:off x="6582339" y="2780924"/>
                <a:ext cx="234000" cy="234000"/>
              </a:xfrm>
              <a:prstGeom prst="rect">
                <a:avLst/>
              </a:prstGeom>
            </p:spPr>
          </p:pic>
          <p:pic>
            <p:nvPicPr>
              <p:cNvPr id="23" name="Image 22">
                <a:hlinkClick r:id="rId4"/>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bwMode="gray">
              <a:xfrm>
                <a:off x="7642980" y="2780924"/>
                <a:ext cx="234000" cy="234000"/>
              </a:xfrm>
              <a:prstGeom prst="rect">
                <a:avLst/>
              </a:prstGeom>
            </p:spPr>
          </p:pic>
          <p:pic>
            <p:nvPicPr>
              <p:cNvPr id="24" name="Image 23">
                <a:hlinkClick r:id="rId6"/>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bwMode="gray">
              <a:xfrm>
                <a:off x="7289433" y="2780924"/>
                <a:ext cx="234000" cy="234000"/>
              </a:xfrm>
              <a:prstGeom prst="rect">
                <a:avLst/>
              </a:prstGeom>
            </p:spPr>
          </p:pic>
          <p:pic>
            <p:nvPicPr>
              <p:cNvPr id="25" name="Image 24">
                <a:hlinkClick r:id="rId8"/>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bwMode="gray">
              <a:xfrm>
                <a:off x="6935886" y="2780924"/>
                <a:ext cx="234000" cy="234000"/>
              </a:xfrm>
              <a:prstGeom prst="rect">
                <a:avLst/>
              </a:prstGeom>
            </p:spPr>
          </p:pic>
          <p:sp>
            <p:nvSpPr>
              <p:cNvPr id="26" name="ZoneTexte 25">
                <a:hlinkClick r:id="rId10"/>
              </p:cNvPr>
              <p:cNvSpPr txBox="1"/>
              <p:nvPr userDrawn="1"/>
            </p:nvSpPr>
            <p:spPr>
              <a:xfrm>
                <a:off x="6182924" y="2359890"/>
                <a:ext cx="2108526" cy="400110"/>
              </a:xfrm>
              <a:prstGeom prst="rect">
                <a:avLst/>
              </a:prstGeom>
              <a:solidFill>
                <a:schemeClr val="bg1">
                  <a:alpha val="0"/>
                </a:schemeClr>
              </a:solidFill>
            </p:spPr>
            <p:txBody>
              <a:bodyPr wrap="none" rtlCol="0">
                <a:spAutoFit/>
              </a:bodyPr>
              <a:lstStyle/>
              <a:p>
                <a:pPr algn="ctr"/>
                <a:r>
                  <a:rPr lang="en-GB" sz="2000" noProof="0">
                    <a:solidFill>
                      <a:schemeClr val="bg1"/>
                    </a:solidFill>
                  </a:rPr>
                  <a:t>www.alstom.com</a:t>
                </a:r>
              </a:p>
            </p:txBody>
          </p:sp>
        </p:grpSp>
      </p:grpSp>
    </p:spTree>
    <p:extLst>
      <p:ext uri="{BB962C8B-B14F-4D97-AF65-F5344CB8AC3E}">
        <p14:creationId xmlns:p14="http://schemas.microsoft.com/office/powerpoint/2010/main" val="26834148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_subtitle_12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3520800" y="1520029"/>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7" hasCustomPrompt="1"/>
          </p:nvPr>
        </p:nvSpPr>
        <p:spPr bwMode="gray">
          <a:xfrm>
            <a:off x="6242400" y="14796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27" name="Espace réservé pour une image  15">
            <a:extLst>
              <a:ext uri="{FF2B5EF4-FFF2-40B4-BE49-F238E27FC236}">
                <a16:creationId xmlns:a16="http://schemas.microsoft.com/office/drawing/2014/main" id="{45843705-74EB-4018-BE9C-9DBE4848DCD6}"/>
              </a:ext>
            </a:extLst>
          </p:cNvPr>
          <p:cNvSpPr>
            <a:spLocks noGrp="1"/>
          </p:cNvSpPr>
          <p:nvPr>
            <p:ph type="pic" sz="quarter" idx="18" hasCustomPrompt="1"/>
          </p:nvPr>
        </p:nvSpPr>
        <p:spPr bwMode="gray">
          <a:xfrm>
            <a:off x="8960400" y="1505149"/>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28" name="Espace réservé pour une image  15">
            <a:extLst>
              <a:ext uri="{FF2B5EF4-FFF2-40B4-BE49-F238E27FC236}">
                <a16:creationId xmlns:a16="http://schemas.microsoft.com/office/drawing/2014/main" id="{8ABBF627-9A6C-4AAF-91A6-D91A6AD62FA3}"/>
              </a:ext>
            </a:extLst>
          </p:cNvPr>
          <p:cNvSpPr>
            <a:spLocks noGrp="1"/>
          </p:cNvSpPr>
          <p:nvPr>
            <p:ph type="pic" sz="quarter" idx="19" hasCustomPrompt="1"/>
          </p:nvPr>
        </p:nvSpPr>
        <p:spPr bwMode="gray">
          <a:xfrm>
            <a:off x="3520800" y="31500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29" name="Espace réservé pour une image  15">
            <a:extLst>
              <a:ext uri="{FF2B5EF4-FFF2-40B4-BE49-F238E27FC236}">
                <a16:creationId xmlns:a16="http://schemas.microsoft.com/office/drawing/2014/main" id="{E42CA3BF-47E7-4025-9916-8D8184A0375B}"/>
              </a:ext>
            </a:extLst>
          </p:cNvPr>
          <p:cNvSpPr>
            <a:spLocks noGrp="1"/>
          </p:cNvSpPr>
          <p:nvPr>
            <p:ph type="pic" sz="quarter" idx="20" hasCustomPrompt="1"/>
          </p:nvPr>
        </p:nvSpPr>
        <p:spPr bwMode="gray">
          <a:xfrm>
            <a:off x="6242400" y="31500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0" name="Espace réservé pour une image  15">
            <a:extLst>
              <a:ext uri="{FF2B5EF4-FFF2-40B4-BE49-F238E27FC236}">
                <a16:creationId xmlns:a16="http://schemas.microsoft.com/office/drawing/2014/main" id="{DDA8FA8D-70F9-427E-AFB7-8AB5227C1241}"/>
              </a:ext>
            </a:extLst>
          </p:cNvPr>
          <p:cNvSpPr>
            <a:spLocks noGrp="1"/>
          </p:cNvSpPr>
          <p:nvPr>
            <p:ph type="pic" sz="quarter" idx="21" hasCustomPrompt="1"/>
          </p:nvPr>
        </p:nvSpPr>
        <p:spPr bwMode="gray">
          <a:xfrm>
            <a:off x="8960400" y="31500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1" name="Espace réservé pour une image  15">
            <a:extLst>
              <a:ext uri="{FF2B5EF4-FFF2-40B4-BE49-F238E27FC236}">
                <a16:creationId xmlns:a16="http://schemas.microsoft.com/office/drawing/2014/main" id="{23953D8F-CF14-487E-99CC-B368E7E3B88B}"/>
              </a:ext>
            </a:extLst>
          </p:cNvPr>
          <p:cNvSpPr>
            <a:spLocks noGrp="1"/>
          </p:cNvSpPr>
          <p:nvPr>
            <p:ph type="pic" sz="quarter" idx="22" hasCustomPrompt="1"/>
          </p:nvPr>
        </p:nvSpPr>
        <p:spPr bwMode="gray">
          <a:xfrm>
            <a:off x="3536377" y="48168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2" name="Espace réservé pour une image  15">
            <a:extLst>
              <a:ext uri="{FF2B5EF4-FFF2-40B4-BE49-F238E27FC236}">
                <a16:creationId xmlns:a16="http://schemas.microsoft.com/office/drawing/2014/main" id="{30B5E202-AA53-41A9-A250-D0FB43BE13CE}"/>
              </a:ext>
            </a:extLst>
          </p:cNvPr>
          <p:cNvSpPr>
            <a:spLocks noGrp="1"/>
          </p:cNvSpPr>
          <p:nvPr>
            <p:ph type="pic" sz="quarter" idx="23" hasCustomPrompt="1"/>
          </p:nvPr>
        </p:nvSpPr>
        <p:spPr bwMode="gray">
          <a:xfrm>
            <a:off x="6257977" y="48168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3" name="Espace réservé pour une image  15">
            <a:extLst>
              <a:ext uri="{FF2B5EF4-FFF2-40B4-BE49-F238E27FC236}">
                <a16:creationId xmlns:a16="http://schemas.microsoft.com/office/drawing/2014/main" id="{EAAC1A9B-FA28-42A3-889D-14EF43F57F1A}"/>
              </a:ext>
            </a:extLst>
          </p:cNvPr>
          <p:cNvSpPr>
            <a:spLocks noGrp="1"/>
          </p:cNvSpPr>
          <p:nvPr>
            <p:ph type="pic" sz="quarter" idx="24" hasCustomPrompt="1"/>
          </p:nvPr>
        </p:nvSpPr>
        <p:spPr bwMode="gray">
          <a:xfrm>
            <a:off x="8975977" y="48168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4" name="Espace réservé pour une image  15">
            <a:extLst>
              <a:ext uri="{FF2B5EF4-FFF2-40B4-BE49-F238E27FC236}">
                <a16:creationId xmlns:a16="http://schemas.microsoft.com/office/drawing/2014/main" id="{D638C532-1E15-4684-BA27-D4955B264B61}"/>
              </a:ext>
            </a:extLst>
          </p:cNvPr>
          <p:cNvSpPr>
            <a:spLocks noGrp="1"/>
          </p:cNvSpPr>
          <p:nvPr>
            <p:ph type="pic" sz="quarter" idx="25" hasCustomPrompt="1"/>
          </p:nvPr>
        </p:nvSpPr>
        <p:spPr bwMode="gray">
          <a:xfrm>
            <a:off x="788400" y="31500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5" name="Espace réservé pour une image  15">
            <a:extLst>
              <a:ext uri="{FF2B5EF4-FFF2-40B4-BE49-F238E27FC236}">
                <a16:creationId xmlns:a16="http://schemas.microsoft.com/office/drawing/2014/main" id="{DF4CD737-32BD-4DAB-BD08-330424A5BBEF}"/>
              </a:ext>
            </a:extLst>
          </p:cNvPr>
          <p:cNvSpPr>
            <a:spLocks noGrp="1"/>
          </p:cNvSpPr>
          <p:nvPr>
            <p:ph type="pic" sz="quarter" idx="26" hasCustomPrompt="1"/>
          </p:nvPr>
        </p:nvSpPr>
        <p:spPr bwMode="gray">
          <a:xfrm>
            <a:off x="788400" y="4816800"/>
            <a:ext cx="1774800" cy="842400"/>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Tree>
    <p:extLst>
      <p:ext uri="{BB962C8B-B14F-4D97-AF65-F5344CB8AC3E}">
        <p14:creationId xmlns:p14="http://schemas.microsoft.com/office/powerpoint/2010/main" val="35549603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_subtitle_12_pictures">
    <p:spTree>
      <p:nvGrpSpPr>
        <p:cNvPr id="1" name=""/>
        <p:cNvGrpSpPr/>
        <p:nvPr/>
      </p:nvGrpSpPr>
      <p:grpSpPr>
        <a:xfrm>
          <a:off x="0" y="0"/>
          <a:ext cx="0" cy="0"/>
          <a:chOff x="0" y="0"/>
          <a:chExt cx="0" cy="0"/>
        </a:xfrm>
      </p:grpSpPr>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6"/>
          </p:nvPr>
        </p:nvSpPr>
        <p:spPr bwMode="gray">
          <a:xfrm>
            <a:off x="0" y="2035577"/>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endParaRPr lang="en-GB" noProof="0"/>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3" name="Titre 2"/>
          <p:cNvSpPr>
            <a:spLocks noGrp="1"/>
          </p:cNvSpPr>
          <p:nvPr>
            <p:ph type="title" hasCustomPrompt="1"/>
          </p:nvPr>
        </p:nvSpPr>
        <p:spPr bwMode="gray">
          <a:xfrm>
            <a:off x="792000" y="557645"/>
            <a:ext cx="10605600" cy="648000"/>
          </a:xfrm>
        </p:spPr>
        <p:txBody>
          <a:bodyPr/>
          <a:lstStyle>
            <a:lvl1pPr>
              <a:defRPr/>
            </a:lvl1pPr>
          </a:lstStyle>
          <a:p>
            <a:r>
              <a:rPr lang="en-GB" noProof="0"/>
              <a:t>Title</a:t>
            </a:r>
          </a:p>
        </p:txBody>
      </p:sp>
      <p:sp>
        <p:nvSpPr>
          <p:cNvPr id="17" name="Espace réservé du texte 11">
            <a:extLst>
              <a:ext uri="{FF2B5EF4-FFF2-40B4-BE49-F238E27FC236}">
                <a16:creationId xmlns:a16="http://schemas.microsoft.com/office/drawing/2014/main" id="{8F497CB6-E10A-D363-5F1A-0BAD978C9081}"/>
              </a:ext>
            </a:extLst>
          </p:cNvPr>
          <p:cNvSpPr>
            <a:spLocks noGrp="1"/>
          </p:cNvSpPr>
          <p:nvPr>
            <p:ph type="body" sz="quarter" idx="13" hasCustomPrompt="1"/>
          </p:nvPr>
        </p:nvSpPr>
        <p:spPr bwMode="gray">
          <a:xfrm>
            <a:off x="792000" y="1467061"/>
            <a:ext cx="10605600" cy="360000"/>
          </a:xfrm>
        </p:spPr>
        <p:txBody>
          <a:bodyPr>
            <a:noAutofit/>
          </a:bodyPr>
          <a:lstStyle>
            <a:lvl1pPr marL="0" indent="0">
              <a:spcBef>
                <a:spcPts val="0"/>
              </a:spcBef>
              <a:buNone/>
              <a:defRPr sz="2200">
                <a:solidFill>
                  <a:schemeClr val="accent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a:t>
            </a:r>
          </a:p>
        </p:txBody>
      </p:sp>
      <p:sp>
        <p:nvSpPr>
          <p:cNvPr id="52" name="Espace réservé pour une image  15">
            <a:extLst>
              <a:ext uri="{FF2B5EF4-FFF2-40B4-BE49-F238E27FC236}">
                <a16:creationId xmlns:a16="http://schemas.microsoft.com/office/drawing/2014/main" id="{BC1E710D-FCA8-36DE-13CE-7F726296D658}"/>
              </a:ext>
            </a:extLst>
          </p:cNvPr>
          <p:cNvSpPr>
            <a:spLocks noGrp="1"/>
          </p:cNvSpPr>
          <p:nvPr>
            <p:ph type="pic" sz="quarter" idx="17" hasCustomPrompt="1"/>
          </p:nvPr>
        </p:nvSpPr>
        <p:spPr bwMode="gray">
          <a:xfrm>
            <a:off x="8961120" y="2035577"/>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53" name="Espace réservé pour une image  15">
            <a:extLst>
              <a:ext uri="{FF2B5EF4-FFF2-40B4-BE49-F238E27FC236}">
                <a16:creationId xmlns:a16="http://schemas.microsoft.com/office/drawing/2014/main" id="{BF4A8F25-43FE-BC1D-513F-8AF13EB5CA52}"/>
              </a:ext>
            </a:extLst>
          </p:cNvPr>
          <p:cNvSpPr>
            <a:spLocks noGrp="1"/>
          </p:cNvSpPr>
          <p:nvPr>
            <p:ph type="pic" sz="quarter" idx="18"/>
          </p:nvPr>
        </p:nvSpPr>
        <p:spPr bwMode="gray">
          <a:xfrm>
            <a:off x="3327864" y="2035577"/>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endParaRPr lang="en-GB" noProof="0"/>
          </a:p>
        </p:txBody>
      </p:sp>
      <p:sp>
        <p:nvSpPr>
          <p:cNvPr id="55" name="Espace réservé pour une image  15">
            <a:extLst>
              <a:ext uri="{FF2B5EF4-FFF2-40B4-BE49-F238E27FC236}">
                <a16:creationId xmlns:a16="http://schemas.microsoft.com/office/drawing/2014/main" id="{97333D25-397A-EF2E-D7DD-94A7F9F56061}"/>
              </a:ext>
            </a:extLst>
          </p:cNvPr>
          <p:cNvSpPr>
            <a:spLocks noGrp="1"/>
          </p:cNvSpPr>
          <p:nvPr>
            <p:ph type="pic" sz="quarter" idx="19" hasCustomPrompt="1"/>
          </p:nvPr>
        </p:nvSpPr>
        <p:spPr bwMode="gray">
          <a:xfrm>
            <a:off x="6153912" y="2035577"/>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56" name="Espace réservé pour une image  15">
            <a:extLst>
              <a:ext uri="{FF2B5EF4-FFF2-40B4-BE49-F238E27FC236}">
                <a16:creationId xmlns:a16="http://schemas.microsoft.com/office/drawing/2014/main" id="{92F21C57-5331-D874-2000-1D7B99D5A6B3}"/>
              </a:ext>
            </a:extLst>
          </p:cNvPr>
          <p:cNvSpPr>
            <a:spLocks noGrp="1"/>
          </p:cNvSpPr>
          <p:nvPr>
            <p:ph type="pic" sz="quarter" idx="20" hasCustomPrompt="1"/>
          </p:nvPr>
        </p:nvSpPr>
        <p:spPr bwMode="gray">
          <a:xfrm>
            <a:off x="0" y="3449509"/>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57" name="Espace réservé pour une image  15">
            <a:extLst>
              <a:ext uri="{FF2B5EF4-FFF2-40B4-BE49-F238E27FC236}">
                <a16:creationId xmlns:a16="http://schemas.microsoft.com/office/drawing/2014/main" id="{D00E4F3A-5E11-0BA2-F5BD-A6199EF3DF75}"/>
              </a:ext>
            </a:extLst>
          </p:cNvPr>
          <p:cNvSpPr>
            <a:spLocks noGrp="1"/>
          </p:cNvSpPr>
          <p:nvPr>
            <p:ph type="pic" sz="quarter" idx="21" hasCustomPrompt="1"/>
          </p:nvPr>
        </p:nvSpPr>
        <p:spPr bwMode="gray">
          <a:xfrm>
            <a:off x="8961120" y="3449509"/>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58" name="Espace réservé pour une image  15">
            <a:extLst>
              <a:ext uri="{FF2B5EF4-FFF2-40B4-BE49-F238E27FC236}">
                <a16:creationId xmlns:a16="http://schemas.microsoft.com/office/drawing/2014/main" id="{A45817F0-815D-E7DC-6315-35B1A903330D}"/>
              </a:ext>
            </a:extLst>
          </p:cNvPr>
          <p:cNvSpPr>
            <a:spLocks noGrp="1"/>
          </p:cNvSpPr>
          <p:nvPr>
            <p:ph type="pic" sz="quarter" idx="22" hasCustomPrompt="1"/>
          </p:nvPr>
        </p:nvSpPr>
        <p:spPr bwMode="gray">
          <a:xfrm>
            <a:off x="3327864" y="3449509"/>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59" name="Espace réservé pour une image  15">
            <a:extLst>
              <a:ext uri="{FF2B5EF4-FFF2-40B4-BE49-F238E27FC236}">
                <a16:creationId xmlns:a16="http://schemas.microsoft.com/office/drawing/2014/main" id="{D4C5B31F-3870-64AC-BE70-9A53C251CEFE}"/>
              </a:ext>
            </a:extLst>
          </p:cNvPr>
          <p:cNvSpPr>
            <a:spLocks noGrp="1"/>
          </p:cNvSpPr>
          <p:nvPr>
            <p:ph type="pic" sz="quarter" idx="23" hasCustomPrompt="1"/>
          </p:nvPr>
        </p:nvSpPr>
        <p:spPr bwMode="gray">
          <a:xfrm>
            <a:off x="6153912" y="3449509"/>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64" name="Espace réservé pour une image  15">
            <a:extLst>
              <a:ext uri="{FF2B5EF4-FFF2-40B4-BE49-F238E27FC236}">
                <a16:creationId xmlns:a16="http://schemas.microsoft.com/office/drawing/2014/main" id="{8AA0CAC7-8A05-ACCE-2D6D-375CE7E9D088}"/>
              </a:ext>
            </a:extLst>
          </p:cNvPr>
          <p:cNvSpPr>
            <a:spLocks noGrp="1"/>
          </p:cNvSpPr>
          <p:nvPr>
            <p:ph type="pic" sz="quarter" idx="24" hasCustomPrompt="1"/>
          </p:nvPr>
        </p:nvSpPr>
        <p:spPr bwMode="gray">
          <a:xfrm>
            <a:off x="0" y="4817661"/>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65" name="Espace réservé pour une image  15">
            <a:extLst>
              <a:ext uri="{FF2B5EF4-FFF2-40B4-BE49-F238E27FC236}">
                <a16:creationId xmlns:a16="http://schemas.microsoft.com/office/drawing/2014/main" id="{CEF39732-5BE5-E918-1376-7B87A00C1E62}"/>
              </a:ext>
            </a:extLst>
          </p:cNvPr>
          <p:cNvSpPr>
            <a:spLocks noGrp="1"/>
          </p:cNvSpPr>
          <p:nvPr>
            <p:ph type="pic" sz="quarter" idx="25" hasCustomPrompt="1"/>
          </p:nvPr>
        </p:nvSpPr>
        <p:spPr bwMode="gray">
          <a:xfrm>
            <a:off x="8961120" y="4817661"/>
            <a:ext cx="3215680"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66" name="Espace réservé pour une image  15">
            <a:extLst>
              <a:ext uri="{FF2B5EF4-FFF2-40B4-BE49-F238E27FC236}">
                <a16:creationId xmlns:a16="http://schemas.microsoft.com/office/drawing/2014/main" id="{8314240E-66B5-71C9-342A-D7302F54B71C}"/>
              </a:ext>
            </a:extLst>
          </p:cNvPr>
          <p:cNvSpPr>
            <a:spLocks noGrp="1"/>
          </p:cNvSpPr>
          <p:nvPr>
            <p:ph type="pic" sz="quarter" idx="26" hasCustomPrompt="1"/>
          </p:nvPr>
        </p:nvSpPr>
        <p:spPr bwMode="gray">
          <a:xfrm>
            <a:off x="3327864" y="4817661"/>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67" name="Espace réservé pour une image  15">
            <a:extLst>
              <a:ext uri="{FF2B5EF4-FFF2-40B4-BE49-F238E27FC236}">
                <a16:creationId xmlns:a16="http://schemas.microsoft.com/office/drawing/2014/main" id="{1C6BF768-0C8D-D7E1-061C-3DF5031ABB1A}"/>
              </a:ext>
            </a:extLst>
          </p:cNvPr>
          <p:cNvSpPr>
            <a:spLocks noGrp="1"/>
          </p:cNvSpPr>
          <p:nvPr>
            <p:ph type="pic" sz="quarter" idx="27" hasCustomPrompt="1"/>
          </p:nvPr>
        </p:nvSpPr>
        <p:spPr bwMode="gray">
          <a:xfrm>
            <a:off x="6153912" y="4817661"/>
            <a:ext cx="2713864" cy="915595"/>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Tree>
    <p:extLst>
      <p:ext uri="{BB962C8B-B14F-4D97-AF65-F5344CB8AC3E}">
        <p14:creationId xmlns:p14="http://schemas.microsoft.com/office/powerpoint/2010/main" val="6872081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pictures_subtitl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218694-3435-E9D4-F98F-98E47181434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40B130-036E-0410-F1E7-C1BE23ECBF47}"/>
              </a:ext>
            </a:extLst>
          </p:cNvPr>
          <p:cNvSpPr>
            <a:spLocks noGrp="1"/>
          </p:cNvSpPr>
          <p:nvPr>
            <p:ph type="dt" sz="half" idx="10"/>
          </p:nvPr>
        </p:nvSpPr>
        <p:spPr/>
        <p:txBody>
          <a:bodyPr/>
          <a:lstStyle/>
          <a:p>
            <a:pPr algn="l"/>
            <a:r>
              <a:rPr lang="en-GB" noProof="0"/>
              <a:t>Date</a:t>
            </a:r>
          </a:p>
        </p:txBody>
      </p:sp>
      <p:sp>
        <p:nvSpPr>
          <p:cNvPr id="4" name="Fußzeilenplatzhalter 3">
            <a:extLst>
              <a:ext uri="{FF2B5EF4-FFF2-40B4-BE49-F238E27FC236}">
                <a16:creationId xmlns:a16="http://schemas.microsoft.com/office/drawing/2014/main" id="{A9F96753-3357-050C-5E8F-DC65482B6E52}"/>
              </a:ext>
            </a:extLst>
          </p:cNvPr>
          <p:cNvSpPr>
            <a:spLocks noGrp="1"/>
          </p:cNvSpPr>
          <p:nvPr>
            <p:ph type="ftr" sz="quarter" idx="11"/>
          </p:nvPr>
        </p:nvSpPr>
        <p:spPr/>
        <p:txBody>
          <a:bodyPr/>
          <a:lstStyle/>
          <a:p>
            <a:r>
              <a:rPr lang="en-GB" noProof="0"/>
              <a:t>Title of the presentation on three lines - Lorem impsum dolor sit amet consectetuer adipiscing elit, sed diam nonummy</a:t>
            </a:r>
          </a:p>
        </p:txBody>
      </p:sp>
      <p:sp>
        <p:nvSpPr>
          <p:cNvPr id="5" name="Foliennummernplatzhalter 4">
            <a:extLst>
              <a:ext uri="{FF2B5EF4-FFF2-40B4-BE49-F238E27FC236}">
                <a16:creationId xmlns:a16="http://schemas.microsoft.com/office/drawing/2014/main" id="{F3FCB58A-2D06-28F8-78F4-51A6DC6AD8C7}"/>
              </a:ext>
            </a:extLst>
          </p:cNvPr>
          <p:cNvSpPr>
            <a:spLocks noGrp="1"/>
          </p:cNvSpPr>
          <p:nvPr>
            <p:ph type="sldNum" sz="quarter" idx="12"/>
          </p:nvPr>
        </p:nvSpPr>
        <p:spPr/>
        <p:txBody>
          <a:bodyPr/>
          <a:lstStyle/>
          <a:p>
            <a:fld id="{733122C9-A0B9-462F-8757-0847AD287B63}" type="slidenum">
              <a:rPr lang="en-GB" noProof="0" smtClean="0"/>
              <a:pPr/>
              <a:t>‹#›</a:t>
            </a:fld>
            <a:endParaRPr lang="en-GB" noProof="0"/>
          </a:p>
        </p:txBody>
      </p:sp>
      <p:sp>
        <p:nvSpPr>
          <p:cNvPr id="21" name="Espace réservé pour une image  15">
            <a:extLst>
              <a:ext uri="{FF2B5EF4-FFF2-40B4-BE49-F238E27FC236}">
                <a16:creationId xmlns:a16="http://schemas.microsoft.com/office/drawing/2014/main" id="{BF164EC9-AAC7-E982-DAE3-FE59D104AC8E}"/>
              </a:ext>
            </a:extLst>
          </p:cNvPr>
          <p:cNvSpPr>
            <a:spLocks noGrp="1" noChangeAspect="1"/>
          </p:cNvSpPr>
          <p:nvPr>
            <p:ph type="pic" sz="quarter" idx="18" hasCustomPrompt="1"/>
          </p:nvPr>
        </p:nvSpPr>
        <p:spPr bwMode="gray">
          <a:xfrm>
            <a:off x="8247470" y="1872000"/>
            <a:ext cx="3934800" cy="2097878"/>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22" name="Espace réservé pour une image  15">
            <a:extLst>
              <a:ext uri="{FF2B5EF4-FFF2-40B4-BE49-F238E27FC236}">
                <a16:creationId xmlns:a16="http://schemas.microsoft.com/office/drawing/2014/main" id="{B5679926-65E9-885C-8D17-30BB64BBF132}"/>
              </a:ext>
            </a:extLst>
          </p:cNvPr>
          <p:cNvSpPr>
            <a:spLocks noGrp="1" noChangeAspect="1"/>
          </p:cNvSpPr>
          <p:nvPr>
            <p:ph type="pic" sz="quarter" idx="17" hasCustomPrompt="1"/>
          </p:nvPr>
        </p:nvSpPr>
        <p:spPr bwMode="gray">
          <a:xfrm>
            <a:off x="4117922" y="1872000"/>
            <a:ext cx="3934800" cy="2097878"/>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23" name="Espace réservé pour une image  15">
            <a:extLst>
              <a:ext uri="{FF2B5EF4-FFF2-40B4-BE49-F238E27FC236}">
                <a16:creationId xmlns:a16="http://schemas.microsoft.com/office/drawing/2014/main" id="{1EFE52AD-5C81-09C8-6EC9-EABE9AC6F281}"/>
              </a:ext>
            </a:extLst>
          </p:cNvPr>
          <p:cNvSpPr>
            <a:spLocks noGrp="1" noChangeAspect="1"/>
          </p:cNvSpPr>
          <p:nvPr>
            <p:ph type="pic" sz="quarter" idx="16" hasCustomPrompt="1"/>
          </p:nvPr>
        </p:nvSpPr>
        <p:spPr bwMode="gray">
          <a:xfrm>
            <a:off x="-11626" y="1872000"/>
            <a:ext cx="3934800" cy="2097878"/>
          </a:xfrm>
          <a:prstGeom prst="rect">
            <a:avLst/>
          </a:pr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a:t>
            </a:r>
          </a:p>
        </p:txBody>
      </p:sp>
      <p:sp>
        <p:nvSpPr>
          <p:cNvPr id="30" name="Espace réservé du contenu 5">
            <a:extLst>
              <a:ext uri="{FF2B5EF4-FFF2-40B4-BE49-F238E27FC236}">
                <a16:creationId xmlns:a16="http://schemas.microsoft.com/office/drawing/2014/main" id="{87933B0C-C3D5-DE89-629B-F7BC10F214C0}"/>
              </a:ext>
            </a:extLst>
          </p:cNvPr>
          <p:cNvSpPr>
            <a:spLocks noGrp="1"/>
          </p:cNvSpPr>
          <p:nvPr>
            <p:ph sz="quarter" idx="21" hasCustomPrompt="1"/>
          </p:nvPr>
        </p:nvSpPr>
        <p:spPr>
          <a:xfrm>
            <a:off x="674266" y="4158641"/>
            <a:ext cx="3248908" cy="1908878"/>
          </a:xfrm>
        </p:spPr>
        <p:txBody>
          <a:bodyPr lIns="144000" tIns="144000" rIns="144000" bIns="144000"/>
          <a:lstStyle/>
          <a:p>
            <a:pPr lvl="1"/>
            <a:r>
              <a:rPr lang="en-GB" noProof="0"/>
              <a:t>Text level 2</a:t>
            </a:r>
          </a:p>
        </p:txBody>
      </p:sp>
      <p:sp>
        <p:nvSpPr>
          <p:cNvPr id="33" name="Espace réservé du contenu 5">
            <a:extLst>
              <a:ext uri="{FF2B5EF4-FFF2-40B4-BE49-F238E27FC236}">
                <a16:creationId xmlns:a16="http://schemas.microsoft.com/office/drawing/2014/main" id="{E06482C1-C227-83B6-A4BB-6B2F6BDD7858}"/>
              </a:ext>
            </a:extLst>
          </p:cNvPr>
          <p:cNvSpPr>
            <a:spLocks noGrp="1"/>
          </p:cNvSpPr>
          <p:nvPr>
            <p:ph sz="quarter" idx="22" hasCustomPrompt="1"/>
          </p:nvPr>
        </p:nvSpPr>
        <p:spPr>
          <a:xfrm>
            <a:off x="4125388" y="4158641"/>
            <a:ext cx="3927334" cy="1908878"/>
          </a:xfrm>
        </p:spPr>
        <p:txBody>
          <a:bodyPr lIns="144000" tIns="144000" rIns="144000" bIns="144000"/>
          <a:lstStyle/>
          <a:p>
            <a:pPr lvl="1"/>
            <a:r>
              <a:rPr lang="en-GB" noProof="0"/>
              <a:t>Text level 2</a:t>
            </a:r>
          </a:p>
        </p:txBody>
      </p:sp>
      <p:sp>
        <p:nvSpPr>
          <p:cNvPr id="34" name="Espace réservé du contenu 5">
            <a:extLst>
              <a:ext uri="{FF2B5EF4-FFF2-40B4-BE49-F238E27FC236}">
                <a16:creationId xmlns:a16="http://schemas.microsoft.com/office/drawing/2014/main" id="{95C6E70B-9063-5A08-8CC5-2B33310AF54E}"/>
              </a:ext>
            </a:extLst>
          </p:cNvPr>
          <p:cNvSpPr>
            <a:spLocks noGrp="1"/>
          </p:cNvSpPr>
          <p:nvPr>
            <p:ph sz="quarter" idx="23" hasCustomPrompt="1"/>
          </p:nvPr>
        </p:nvSpPr>
        <p:spPr>
          <a:xfrm>
            <a:off x="8254936" y="4158641"/>
            <a:ext cx="3927334" cy="1908878"/>
          </a:xfrm>
        </p:spPr>
        <p:txBody>
          <a:bodyPr lIns="144000" tIns="144000" rIns="144000" bIns="144000"/>
          <a:lstStyle/>
          <a:p>
            <a:pPr lvl="1"/>
            <a:r>
              <a:rPr lang="en-GB" noProof="0"/>
              <a:t>Text level 2</a:t>
            </a:r>
          </a:p>
        </p:txBody>
      </p:sp>
    </p:spTree>
    <p:extLst>
      <p:ext uri="{BB962C8B-B14F-4D97-AF65-F5344CB8AC3E}">
        <p14:creationId xmlns:p14="http://schemas.microsoft.com/office/powerpoint/2010/main" val="3835665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ictures">
    <p:spTree>
      <p:nvGrpSpPr>
        <p:cNvPr id="1" name=""/>
        <p:cNvGrpSpPr/>
        <p:nvPr/>
      </p:nvGrpSpPr>
      <p:grpSpPr>
        <a:xfrm>
          <a:off x="0" y="0"/>
          <a:ext cx="0" cy="0"/>
          <a:chOff x="0" y="0"/>
          <a:chExt cx="0" cy="0"/>
        </a:xfrm>
      </p:grpSpPr>
      <p:sp>
        <p:nvSpPr>
          <p:cNvPr id="15" name="Rectangle 14"/>
          <p:cNvSpPr/>
          <p:nvPr userDrawn="1"/>
        </p:nvSpPr>
        <p:spPr bwMode="gray">
          <a:xfrm>
            <a:off x="0" y="0"/>
            <a:ext cx="2400000" cy="14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0" name="Espace réservé pour une image  15">
            <a:extLst>
              <a:ext uri="{FF2B5EF4-FFF2-40B4-BE49-F238E27FC236}">
                <a16:creationId xmlns:a16="http://schemas.microsoft.com/office/drawing/2014/main" id="{A3FF6568-34B8-4C7C-95F9-D26DA72F510E}"/>
              </a:ext>
            </a:extLst>
          </p:cNvPr>
          <p:cNvSpPr>
            <a:spLocks noGrp="1"/>
          </p:cNvSpPr>
          <p:nvPr>
            <p:ph type="pic" sz="quarter" idx="14" hasCustomPrompt="1"/>
          </p:nvPr>
        </p:nvSpPr>
        <p:spPr bwMode="gray">
          <a:xfrm>
            <a:off x="8165630" y="0"/>
            <a:ext cx="4032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7" name="Espace réservé de la date 6"/>
          <p:cNvSpPr>
            <a:spLocks noGrp="1"/>
          </p:cNvSpPr>
          <p:nvPr>
            <p:ph type="dt" sz="half" idx="10"/>
          </p:nvPr>
        </p:nvSpPr>
        <p:spPr bwMode="gray"/>
        <p:txBody>
          <a:bodyPr/>
          <a:lstStyle/>
          <a:p>
            <a:pPr algn="l"/>
            <a:r>
              <a:rPr lang="en-GB" noProof="0"/>
              <a:t>Date</a:t>
            </a:r>
          </a:p>
        </p:txBody>
      </p:sp>
      <p:sp>
        <p:nvSpPr>
          <p:cNvPr id="8" name="Espace réservé du pied de page 7"/>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13" name="Espace réservé pour une image  15">
            <a:extLst>
              <a:ext uri="{FF2B5EF4-FFF2-40B4-BE49-F238E27FC236}">
                <a16:creationId xmlns:a16="http://schemas.microsoft.com/office/drawing/2014/main" id="{A3FF6568-34B8-4C7C-95F9-D26DA72F510E}"/>
              </a:ext>
            </a:extLst>
          </p:cNvPr>
          <p:cNvSpPr>
            <a:spLocks noGrp="1"/>
          </p:cNvSpPr>
          <p:nvPr>
            <p:ph type="pic" sz="quarter" idx="16" hasCustomPrompt="1"/>
          </p:nvPr>
        </p:nvSpPr>
        <p:spPr bwMode="gray">
          <a:xfrm>
            <a:off x="0" y="0"/>
            <a:ext cx="4032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
        <p:nvSpPr>
          <p:cNvPr id="14" name="Espace réservé pour une image  15">
            <a:extLst>
              <a:ext uri="{FF2B5EF4-FFF2-40B4-BE49-F238E27FC236}">
                <a16:creationId xmlns:a16="http://schemas.microsoft.com/office/drawing/2014/main" id="{CE9951FA-5D73-4BBF-B3FF-9C5EAA7E6693}"/>
              </a:ext>
            </a:extLst>
          </p:cNvPr>
          <p:cNvSpPr>
            <a:spLocks noGrp="1"/>
          </p:cNvSpPr>
          <p:nvPr>
            <p:ph type="pic" sz="quarter" idx="19" hasCustomPrompt="1"/>
          </p:nvPr>
        </p:nvSpPr>
        <p:spPr bwMode="gray">
          <a:xfrm>
            <a:off x="4080000" y="0"/>
            <a:ext cx="4032000" cy="6192000"/>
          </a:xfrm>
          <a:prstGeom prst="rect">
            <a:avLst/>
          </a:prstGeom>
          <a:solidFill>
            <a:schemeClr val="bg1">
              <a:lumMod val="95000"/>
            </a:schemeClr>
          </a:solidFill>
        </p:spPr>
        <p:txBody>
          <a:bodyPr wrap="square"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Click on the icon to insert a picture </a:t>
            </a:r>
          </a:p>
        </p:txBody>
      </p:sp>
    </p:spTree>
    <p:extLst>
      <p:ext uri="{BB962C8B-B14F-4D97-AF65-F5344CB8AC3E}">
        <p14:creationId xmlns:p14="http://schemas.microsoft.com/office/powerpoint/2010/main" val="3273234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Cover_generic_blue_v2">
    <p:spTree>
      <p:nvGrpSpPr>
        <p:cNvPr id="1" name=""/>
        <p:cNvGrpSpPr/>
        <p:nvPr/>
      </p:nvGrpSpPr>
      <p:grpSpPr>
        <a:xfrm>
          <a:off x="0" y="0"/>
          <a:ext cx="0" cy="0"/>
          <a:chOff x="0" y="0"/>
          <a:chExt cx="0" cy="0"/>
        </a:xfrm>
      </p:grpSpPr>
      <p:sp>
        <p:nvSpPr>
          <p:cNvPr id="16" name="Forme libre 15"/>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9" name="ZoneTexte 18"/>
          <p:cNvSpPr txBox="1"/>
          <p:nvPr userDrawn="1"/>
        </p:nvSpPr>
        <p:spPr bwMode="gray">
          <a:xfrm>
            <a:off x="-1752872" y="0"/>
            <a:ext cx="1464162" cy="1323439"/>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Alstom’s multimedia library Canto </a:t>
            </a:r>
            <a:r>
              <a:rPr lang="de-DE" sz="800">
                <a:solidFill>
                  <a:srgbClr val="0070C0"/>
                </a:solidFill>
              </a:rPr>
              <a:t>https://alstom.canto.global/v/employees/landing </a:t>
            </a:r>
            <a:br>
              <a:rPr lang="de-DE" sz="800"/>
            </a:br>
            <a:r>
              <a:rPr lang="en-GB" sz="800" b="0" noProof="0"/>
              <a:t>(in the section “Visual/corporate identity &gt; Templates &gt; Office tools &amp; stationary &gt;  Templates for PowerPoint”)</a:t>
            </a:r>
          </a:p>
        </p:txBody>
      </p:sp>
    </p:spTree>
    <p:extLst>
      <p:ext uri="{BB962C8B-B14F-4D97-AF65-F5344CB8AC3E}">
        <p14:creationId xmlns:p14="http://schemas.microsoft.com/office/powerpoint/2010/main" val="24620782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792000" y="557645"/>
            <a:ext cx="10605600" cy="648000"/>
          </a:xfrm>
        </p:spPr>
        <p:txBody>
          <a:bodyPr/>
          <a:lstStyle>
            <a:lvl1pPr>
              <a:defRPr>
                <a:solidFill>
                  <a:schemeClr val="accent3"/>
                </a:solidFill>
              </a:defRPr>
            </a:lvl1pPr>
          </a:lstStyle>
          <a:p>
            <a:r>
              <a:rPr lang="en-GB" noProof="0"/>
              <a:t>Title</a:t>
            </a:r>
          </a:p>
        </p:txBody>
      </p:sp>
      <p:sp>
        <p:nvSpPr>
          <p:cNvPr id="2" name="Espace réservé de la date 1"/>
          <p:cNvSpPr>
            <a:spLocks noGrp="1"/>
          </p:cNvSpPr>
          <p:nvPr>
            <p:ph type="dt" sz="half" idx="14"/>
          </p:nvPr>
        </p:nvSpPr>
        <p:spPr bwMode="gray"/>
        <p:txBody>
          <a:bodyPr/>
          <a:lstStyle/>
          <a:p>
            <a:pPr algn="l"/>
            <a:r>
              <a:rPr lang="en-GB" noProof="0"/>
              <a:t>Date</a:t>
            </a:r>
          </a:p>
        </p:txBody>
      </p:sp>
      <p:sp>
        <p:nvSpPr>
          <p:cNvPr id="5" name="Espace réservé du pied de page 4"/>
          <p:cNvSpPr>
            <a:spLocks noGrp="1"/>
          </p:cNvSpPr>
          <p:nvPr>
            <p:ph type="ftr" sz="quarter" idx="15"/>
          </p:nvPr>
        </p:nvSpPr>
        <p:spPr bwMode="gray"/>
        <p:txBody>
          <a:body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6"/>
          </p:nvPr>
        </p:nvSpPr>
        <p:spPr bwMode="gray"/>
        <p:txBody>
          <a:bodyPr/>
          <a:lstStyle/>
          <a:p>
            <a:fld id="{733122C9-A0B9-462F-8757-0847AD287B63}" type="slidenum">
              <a:rPr lang="en-GB" noProof="0" smtClean="0"/>
              <a:pPr/>
              <a:t>‹#›</a:t>
            </a:fld>
            <a:endParaRPr lang="en-GB" noProof="0"/>
          </a:p>
        </p:txBody>
      </p:sp>
    </p:spTree>
    <p:extLst>
      <p:ext uri="{BB962C8B-B14F-4D97-AF65-F5344CB8AC3E}">
        <p14:creationId xmlns:p14="http://schemas.microsoft.com/office/powerpoint/2010/main" val="12036883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1">
    <p:spTree>
      <p:nvGrpSpPr>
        <p:cNvPr id="1" name=""/>
        <p:cNvGrpSpPr/>
        <p:nvPr/>
      </p:nvGrpSpPr>
      <p:grpSpPr>
        <a:xfrm>
          <a:off x="0" y="0"/>
          <a:ext cx="0" cy="0"/>
          <a:chOff x="0" y="0"/>
          <a:chExt cx="0" cy="0"/>
        </a:xfrm>
      </p:grpSpPr>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llipse 15">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9040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20" name="ZoneTexte 19"/>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Tree>
    <p:extLst>
      <p:ext uri="{BB962C8B-B14F-4D97-AF65-F5344CB8AC3E}">
        <p14:creationId xmlns:p14="http://schemas.microsoft.com/office/powerpoint/2010/main" val="18841115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1">
    <p:spTree>
      <p:nvGrpSpPr>
        <p:cNvPr id="1" name=""/>
        <p:cNvGrpSpPr/>
        <p:nvPr/>
      </p:nvGrpSpPr>
      <p:grpSpPr>
        <a:xfrm>
          <a:off x="0" y="0"/>
          <a:ext cx="0" cy="0"/>
          <a:chOff x="0" y="0"/>
          <a:chExt cx="0" cy="0"/>
        </a:xfrm>
      </p:grpSpPr>
      <p:sp>
        <p:nvSpPr>
          <p:cNvPr id="18" name="Ellipse 17">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14" name="ZoneTexte 13"/>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
        <p:nvSpPr>
          <p:cNvPr id="16" name="Forme libre 15"/>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83297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over_customizable_red">
    <p:bg>
      <p:bgPr>
        <a:solidFill>
          <a:schemeClr val="accent3"/>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18" name="Ellipse 17">
            <a:extLst>
              <a:ext uri="{FF2B5EF4-FFF2-40B4-BE49-F238E27FC236}">
                <a16:creationId xmlns:a16="http://schemas.microsoft.com/office/drawing/2014/main" id="{3B34020D-052C-4013-B562-7C19337C0DFB}"/>
              </a:ext>
            </a:extLst>
          </p:cNvPr>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Ellipse 18">
            <a:extLst>
              <a:ext uri="{FF2B5EF4-FFF2-40B4-BE49-F238E27FC236}">
                <a16:creationId xmlns:a16="http://schemas.microsoft.com/office/drawing/2014/main" id="{0A74D617-D7C0-4949-ABAC-791BE9333F5C}"/>
              </a:ext>
            </a:extLst>
          </p:cNvPr>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21" name="Graphique 20">
            <a:extLst>
              <a:ext uri="{FF2B5EF4-FFF2-40B4-BE49-F238E27FC236}">
                <a16:creationId xmlns:a16="http://schemas.microsoft.com/office/drawing/2014/main" id="{4E72C1AB-0C7B-4C15-B58F-FEE6DCE938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92921" y="6403185"/>
            <a:ext cx="1009220" cy="276221"/>
          </a:xfrm>
          <a:prstGeom prst="rect">
            <a:avLst/>
          </a:prstGeom>
        </p:spPr>
      </p:pic>
      <p:sp>
        <p:nvSpPr>
          <p:cNvPr id="4" name="Rectangle à coins arrondis 14">
            <a:extLst>
              <a:ext uri="{FF2B5EF4-FFF2-40B4-BE49-F238E27FC236}">
                <a16:creationId xmlns:a16="http://schemas.microsoft.com/office/drawing/2014/main" id="{C9C9C9A0-117C-A354-FC37-D47D1CB5097D}"/>
              </a:ext>
            </a:extLst>
          </p:cNvPr>
          <p:cNvSpPr/>
          <p:nvPr userDrawn="1"/>
        </p:nvSpPr>
        <p:spPr bwMode="gray">
          <a:xfrm>
            <a:off x="719403" y="1512162"/>
            <a:ext cx="10968000" cy="33120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5" name="Titre 6">
            <a:extLst>
              <a:ext uri="{FF2B5EF4-FFF2-40B4-BE49-F238E27FC236}">
                <a16:creationId xmlns:a16="http://schemas.microsoft.com/office/drawing/2014/main" id="{441724D1-3209-A6D5-554E-8BB3EB0DC111}"/>
              </a:ext>
            </a:extLst>
          </p:cNvPr>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6" name="Espace réservé du texte 8">
            <a:extLst>
              <a:ext uri="{FF2B5EF4-FFF2-40B4-BE49-F238E27FC236}">
                <a16:creationId xmlns:a16="http://schemas.microsoft.com/office/drawing/2014/main" id="{F92741D2-25A2-ADCF-E121-77053385DD05}"/>
              </a:ext>
            </a:extLst>
          </p:cNvPr>
          <p:cNvSpPr>
            <a:spLocks noGrp="1"/>
          </p:cNvSpPr>
          <p:nvPr>
            <p:ph type="body" sz="quarter" idx="13" hasCustomPrompt="1"/>
          </p:nvPr>
        </p:nvSpPr>
        <p:spPr bwMode="gray">
          <a:xfrm>
            <a:off x="4680000" y="2182484"/>
            <a:ext cx="6132132" cy="1998000"/>
          </a:xfrm>
          <a:prstGeom prst="rect">
            <a:avLst/>
          </a:prstGeom>
        </p:spPr>
        <p:txBody>
          <a:bodyPr anchor="ctr" anchorCtr="0">
            <a:normAutofit/>
          </a:bodyPr>
          <a:lstStyle>
            <a:lvl1pPr marL="0" indent="0">
              <a:lnSpc>
                <a:spcPct val="80000"/>
              </a:lnSpc>
              <a:buNone/>
              <a:defRPr sz="2800">
                <a:solidFill>
                  <a:schemeClr val="accent3"/>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7" name="Espace réservé du numéro de diapositive 4">
            <a:extLst>
              <a:ext uri="{FF2B5EF4-FFF2-40B4-BE49-F238E27FC236}">
                <a16:creationId xmlns:a16="http://schemas.microsoft.com/office/drawing/2014/main" id="{998963C0-1BE3-A7A7-EAC6-664297297D48}"/>
              </a:ext>
            </a:extLst>
          </p:cNvPr>
          <p:cNvSpPr txBox="1">
            <a:spLocks/>
          </p:cNvSpPr>
          <p:nvPr userDrawn="1"/>
        </p:nvSpPr>
        <p:spPr bwMode="gray">
          <a:xfrm>
            <a:off x="11551083" y="6438518"/>
            <a:ext cx="639565" cy="419482"/>
          </a:xfrm>
          <a:prstGeom prst="rect">
            <a:avLst/>
          </a:prstGeom>
        </p:spPr>
        <p:txBody>
          <a:bodyPr vert="horz" lIns="0" tIns="0" rIns="0" bIns="0" rtlCol="0" anchor="t" anchorCtr="0">
            <a:noAutofit/>
          </a:bodyPr>
          <a:lstStyle>
            <a:defPPr>
              <a:defRPr lang="fr-FR"/>
            </a:defPPr>
            <a:lvl1pPr marL="0" algn="l" defTabSz="914400" rtl="0" eaLnBrk="1" latinLnBrk="0" hangingPunct="1">
              <a:defRPr sz="1200" b="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33122C9-A0B9-462F-8757-0847AD287B63}" type="slidenum">
              <a:rPr lang="en-GB" smtClean="0">
                <a:solidFill>
                  <a:schemeClr val="bg1"/>
                </a:solidFill>
              </a:rPr>
              <a:pPr/>
              <a:t>‹#›</a:t>
            </a:fld>
            <a:endParaRPr lang="en-GB">
              <a:solidFill>
                <a:schemeClr val="bg1"/>
              </a:solidFill>
            </a:endParaRPr>
          </a:p>
        </p:txBody>
      </p:sp>
      <p:sp>
        <p:nvSpPr>
          <p:cNvPr id="3" name="ZoneTexte 2">
            <a:extLst>
              <a:ext uri="{FF2B5EF4-FFF2-40B4-BE49-F238E27FC236}">
                <a16:creationId xmlns:a16="http://schemas.microsoft.com/office/drawing/2014/main" id="{C3939E92-77E2-4F2D-4E6A-CB4DF1445ED1}"/>
              </a:ext>
            </a:extLst>
          </p:cNvPr>
          <p:cNvSpPr txBox="1"/>
          <p:nvPr userDrawn="1"/>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bg1"/>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Tree>
    <p:extLst>
      <p:ext uri="{BB962C8B-B14F-4D97-AF65-F5344CB8AC3E}">
        <p14:creationId xmlns:p14="http://schemas.microsoft.com/office/powerpoint/2010/main" val="420318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over_generic_red_v2">
    <p:spTree>
      <p:nvGrpSpPr>
        <p:cNvPr id="1" name=""/>
        <p:cNvGrpSpPr/>
        <p:nvPr/>
      </p:nvGrpSpPr>
      <p:grpSpPr>
        <a:xfrm>
          <a:off x="0" y="0"/>
          <a:ext cx="0" cy="0"/>
          <a:chOff x="0" y="0"/>
          <a:chExt cx="0" cy="0"/>
        </a:xfrm>
      </p:grpSpPr>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25" name="Imag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3" name="ZoneTexte 12"/>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965924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2">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pic>
        <p:nvPicPr>
          <p:cNvPr id="19" name="Imag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14" name="ZoneTexte 13"/>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
        <p:nvSpPr>
          <p:cNvPr id="15" name="Forme libre 14"/>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22548902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ver_generic_blue_v3">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userDrawn="1">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userDrawn="1">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userDrawn="1">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userDrawn="1">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userDrawn="1">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userDrawn="1">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9" name="ZoneTexte 18"/>
          <p:cNvSpPr txBox="1"/>
          <p:nvPr userDrawn="1"/>
        </p:nvSpPr>
        <p:spPr bwMode="gray">
          <a:xfrm>
            <a:off x="-1752872" y="0"/>
            <a:ext cx="1464162" cy="830997"/>
          </a:xfrm>
          <a:prstGeom prst="rect">
            <a:avLst/>
          </a:prstGeom>
          <a:solidFill>
            <a:schemeClr val="bg1"/>
          </a:solidFill>
          <a:ln w="28575">
            <a:solidFill>
              <a:schemeClr val="tx1"/>
            </a:solidFill>
            <a:bevel/>
          </a:ln>
        </p:spPr>
        <p:txBody>
          <a:bodyPr wrap="square" rtlCol="0">
            <a:spAutoFit/>
          </a:bodyPr>
          <a:lstStyle/>
          <a:p>
            <a:r>
              <a:rPr lang="en-GB" sz="800" b="0" noProof="0"/>
              <a:t>More cover slides are available on www.partners.alstom.com (in the section “Graphic guidelines and templates / PowerPoint templates”)</a:t>
            </a:r>
          </a:p>
        </p:txBody>
      </p:sp>
      <p:sp>
        <p:nvSpPr>
          <p:cNvPr id="4" name="Forme libre 15">
            <a:extLst>
              <a:ext uri="{FF2B5EF4-FFF2-40B4-BE49-F238E27FC236}">
                <a16:creationId xmlns:a16="http://schemas.microsoft.com/office/drawing/2014/main" id="{874E36C9-950B-24D3-FAA0-CD4E8E4412DB}"/>
              </a:ext>
            </a:extLst>
          </p:cNvPr>
          <p:cNvSpPr/>
          <p:nvPr userDrawn="1"/>
        </p:nvSpPr>
        <p:spPr bwMode="gray">
          <a:xfrm>
            <a:off x="1835956" y="713700"/>
            <a:ext cx="4257000" cy="4860000"/>
          </a:xfrm>
          <a:custGeom>
            <a:avLst/>
            <a:gdLst>
              <a:gd name="connsiteX0" fmla="*/ 2430000 w 4257000"/>
              <a:gd name="connsiteY0" fmla="*/ 0 h 4860000"/>
              <a:gd name="connsiteX1" fmla="*/ 3152608 w 4257000"/>
              <a:gd name="connsiteY1" fmla="*/ 109248 h 4860000"/>
              <a:gd name="connsiteX2" fmla="*/ 3375866 w 4257000"/>
              <a:gd name="connsiteY2" fmla="*/ 190962 h 4860000"/>
              <a:gd name="connsiteX3" fmla="*/ 3588282 w 4257000"/>
              <a:gd name="connsiteY3" fmla="*/ 293288 h 4860000"/>
              <a:gd name="connsiteX4" fmla="*/ 3698050 w 4257000"/>
              <a:gd name="connsiteY4" fmla="*/ 359974 h 4860000"/>
              <a:gd name="connsiteX5" fmla="*/ 3788636 w 4257000"/>
              <a:gd name="connsiteY5" fmla="*/ 415006 h 4860000"/>
              <a:gd name="connsiteX6" fmla="*/ 3878887 w 4257000"/>
              <a:gd name="connsiteY6" fmla="*/ 482494 h 4860000"/>
              <a:gd name="connsiteX7" fmla="*/ 3975706 w 4257000"/>
              <a:gd name="connsiteY7" fmla="*/ 554894 h 4860000"/>
              <a:gd name="connsiteX8" fmla="*/ 4055153 w 4257000"/>
              <a:gd name="connsiteY8" fmla="*/ 627100 h 4860000"/>
              <a:gd name="connsiteX9" fmla="*/ 4148270 w 4257000"/>
              <a:gd name="connsiteY9" fmla="*/ 711731 h 4860000"/>
              <a:gd name="connsiteX10" fmla="*/ 4257000 w 4257000"/>
              <a:gd name="connsiteY10" fmla="*/ 831364 h 4860000"/>
              <a:gd name="connsiteX11" fmla="*/ 4208894 w 4257000"/>
              <a:gd name="connsiteY11" fmla="*/ 884294 h 4860000"/>
              <a:gd name="connsiteX12" fmla="*/ 3654000 w 4257000"/>
              <a:gd name="connsiteY12" fmla="*/ 2430000 h 4860000"/>
              <a:gd name="connsiteX13" fmla="*/ 4208894 w 4257000"/>
              <a:gd name="connsiteY13" fmla="*/ 3975706 h 4860000"/>
              <a:gd name="connsiteX14" fmla="*/ 4257000 w 4257000"/>
              <a:gd name="connsiteY14" fmla="*/ 4028636 h 4860000"/>
              <a:gd name="connsiteX15" fmla="*/ 4148270 w 4257000"/>
              <a:gd name="connsiteY15" fmla="*/ 4148270 h 4860000"/>
              <a:gd name="connsiteX16" fmla="*/ 2430000 w 4257000"/>
              <a:gd name="connsiteY16" fmla="*/ 4860000 h 4860000"/>
              <a:gd name="connsiteX17" fmla="*/ 0 w 4257000"/>
              <a:gd name="connsiteY17" fmla="*/ 2430000 h 4860000"/>
              <a:gd name="connsiteX18" fmla="*/ 2430000 w 4257000"/>
              <a:gd name="connsiteY18"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000" h="4860000">
                <a:moveTo>
                  <a:pt x="2430000" y="0"/>
                </a:moveTo>
                <a:cubicBezTo>
                  <a:pt x="2681635" y="0"/>
                  <a:pt x="2924336" y="38248"/>
                  <a:pt x="3152608" y="109248"/>
                </a:cubicBezTo>
                <a:cubicBezTo>
                  <a:pt x="3228698" y="132915"/>
                  <a:pt x="3303186" y="160220"/>
                  <a:pt x="3375866" y="190962"/>
                </a:cubicBezTo>
                <a:lnTo>
                  <a:pt x="3588282" y="293288"/>
                </a:lnTo>
                <a:lnTo>
                  <a:pt x="3698050" y="359974"/>
                </a:lnTo>
                <a:lnTo>
                  <a:pt x="3788636" y="415006"/>
                </a:lnTo>
                <a:lnTo>
                  <a:pt x="3878887" y="482494"/>
                </a:lnTo>
                <a:lnTo>
                  <a:pt x="3975706" y="554894"/>
                </a:lnTo>
                <a:lnTo>
                  <a:pt x="4055153" y="627100"/>
                </a:lnTo>
                <a:lnTo>
                  <a:pt x="4148270" y="711731"/>
                </a:ln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3780347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red">
    <p:spTree>
      <p:nvGrpSpPr>
        <p:cNvPr id="1" name=""/>
        <p:cNvGrpSpPr/>
        <p:nvPr/>
      </p:nvGrpSpPr>
      <p:grpSpPr>
        <a:xfrm>
          <a:off x="0" y="0"/>
          <a:ext cx="0" cy="0"/>
          <a:chOff x="0" y="0"/>
          <a:chExt cx="0" cy="0"/>
        </a:xfrm>
      </p:grpSpPr>
      <p:sp>
        <p:nvSpPr>
          <p:cNvPr id="13" name="Ellipse 12">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1"/>
          </a:solidFill>
          <a:ln w="101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6"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7"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14" name="ZoneTexte 13"/>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
        <p:nvSpPr>
          <p:cNvPr id="15" name="ZoneTexte 14"/>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Tree>
    <p:extLst>
      <p:ext uri="{BB962C8B-B14F-4D97-AF65-F5344CB8AC3E}">
        <p14:creationId xmlns:p14="http://schemas.microsoft.com/office/powerpoint/2010/main" val="3800465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over_customizable_blue">
    <p:spTree>
      <p:nvGrpSpPr>
        <p:cNvPr id="1" name=""/>
        <p:cNvGrpSpPr/>
        <p:nvPr/>
      </p:nvGrpSpPr>
      <p:grpSpPr>
        <a:xfrm>
          <a:off x="0" y="0"/>
          <a:ext cx="0" cy="0"/>
          <a:chOff x="0" y="0"/>
          <a:chExt cx="0" cy="0"/>
        </a:xfrm>
      </p:grpSpPr>
      <p:sp>
        <p:nvSpPr>
          <p:cNvPr id="14" name="Ellipse 13">
            <a:extLst>
              <a:ext uri="{FF2B5EF4-FFF2-40B4-BE49-F238E27FC236}">
                <a16:creationId xmlns:a16="http://schemas.microsoft.com/office/drawing/2014/main" id="{1B78F9F7-2561-40A6-B3B6-97BC76FBCF81}"/>
              </a:ext>
            </a:extLst>
          </p:cNvPr>
          <p:cNvSpPr>
            <a:spLocks noChangeAspect="1"/>
          </p:cNvSpPr>
          <p:nvPr userDrawn="1"/>
        </p:nvSpPr>
        <p:spPr bwMode="gray">
          <a:xfrm>
            <a:off x="5494456" y="713700"/>
            <a:ext cx="4860000" cy="4860000"/>
          </a:xfrm>
          <a:prstGeom prst="ellipse">
            <a:avLst/>
          </a:prstGeom>
          <a:solidFill>
            <a:schemeClr val="accent3"/>
          </a:solidFill>
          <a:ln w="1016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Espace réservé pour une image  15">
            <a:extLst>
              <a:ext uri="{FF2B5EF4-FFF2-40B4-BE49-F238E27FC236}">
                <a16:creationId xmlns:a16="http://schemas.microsoft.com/office/drawing/2014/main" id="{A3FF6568-34B8-4C7C-95F9-D26DA72F510E}"/>
              </a:ext>
            </a:extLst>
          </p:cNvPr>
          <p:cNvSpPr>
            <a:spLocks noGrp="1"/>
          </p:cNvSpPr>
          <p:nvPr>
            <p:ph type="pic" sz="quarter" idx="13" hasCustomPrompt="1"/>
          </p:nvPr>
        </p:nvSpPr>
        <p:spPr bwMode="gray">
          <a:xfrm>
            <a:off x="1835956" y="713700"/>
            <a:ext cx="4257000" cy="4860000"/>
          </a:xfrm>
          <a:custGeom>
            <a:avLst/>
            <a:gdLst>
              <a:gd name="connsiteX0" fmla="*/ 2430000 w 4257000"/>
              <a:gd name="connsiteY0" fmla="*/ 0 h 4860000"/>
              <a:gd name="connsiteX1" fmla="*/ 4148270 w 4257000"/>
              <a:gd name="connsiteY1" fmla="*/ 711731 h 4860000"/>
              <a:gd name="connsiteX2" fmla="*/ 4257000 w 4257000"/>
              <a:gd name="connsiteY2" fmla="*/ 831364 h 4860000"/>
              <a:gd name="connsiteX3" fmla="*/ 4208894 w 4257000"/>
              <a:gd name="connsiteY3" fmla="*/ 884294 h 4860000"/>
              <a:gd name="connsiteX4" fmla="*/ 3654000 w 4257000"/>
              <a:gd name="connsiteY4" fmla="*/ 2430000 h 4860000"/>
              <a:gd name="connsiteX5" fmla="*/ 4208894 w 4257000"/>
              <a:gd name="connsiteY5" fmla="*/ 3975706 h 4860000"/>
              <a:gd name="connsiteX6" fmla="*/ 4257000 w 4257000"/>
              <a:gd name="connsiteY6" fmla="*/ 4028636 h 4860000"/>
              <a:gd name="connsiteX7" fmla="*/ 4148270 w 4257000"/>
              <a:gd name="connsiteY7" fmla="*/ 4148270 h 4860000"/>
              <a:gd name="connsiteX8" fmla="*/ 2430000 w 4257000"/>
              <a:gd name="connsiteY8" fmla="*/ 4860000 h 4860000"/>
              <a:gd name="connsiteX9" fmla="*/ 0 w 4257000"/>
              <a:gd name="connsiteY9" fmla="*/ 2430000 h 4860000"/>
              <a:gd name="connsiteX10" fmla="*/ 2430000 w 4257000"/>
              <a:gd name="connsiteY10" fmla="*/ 0 h 48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000" h="4860000">
                <a:moveTo>
                  <a:pt x="2430000" y="0"/>
                </a:moveTo>
                <a:cubicBezTo>
                  <a:pt x="3101026" y="0"/>
                  <a:pt x="3708526" y="271987"/>
                  <a:pt x="4148270" y="711731"/>
                </a:cubicBezTo>
                <a:lnTo>
                  <a:pt x="4257000" y="831364"/>
                </a:lnTo>
                <a:lnTo>
                  <a:pt x="4208894" y="884294"/>
                </a:lnTo>
                <a:cubicBezTo>
                  <a:pt x="3862240" y="1304342"/>
                  <a:pt x="3654000" y="1842852"/>
                  <a:pt x="3654000" y="2430000"/>
                </a:cubicBezTo>
                <a:cubicBezTo>
                  <a:pt x="3654000" y="3017148"/>
                  <a:pt x="3862240" y="3555659"/>
                  <a:pt x="4208894" y="3975706"/>
                </a:cubicBezTo>
                <a:lnTo>
                  <a:pt x="4257000" y="4028636"/>
                </a:lnTo>
                <a:lnTo>
                  <a:pt x="4148270" y="4148270"/>
                </a:lnTo>
                <a:cubicBezTo>
                  <a:pt x="3708526" y="4588013"/>
                  <a:pt x="3101026" y="4860000"/>
                  <a:pt x="2430000" y="4860000"/>
                </a:cubicBezTo>
                <a:cubicBezTo>
                  <a:pt x="1087948" y="4860000"/>
                  <a:pt x="0" y="3772052"/>
                  <a:pt x="0" y="2430000"/>
                </a:cubicBezTo>
                <a:cubicBezTo>
                  <a:pt x="0" y="1087948"/>
                  <a:pt x="1087948" y="0"/>
                  <a:pt x="2430000" y="0"/>
                </a:cubicBezTo>
                <a:close/>
              </a:path>
            </a:pathLst>
          </a:custGeom>
          <a:solidFill>
            <a:schemeClr val="bg1">
              <a:lumMod val="95000"/>
            </a:schemeClr>
          </a:solidFill>
        </p:spPr>
        <p:txBody>
          <a:bodyPr wrap="square" lIns="0" tIns="1260000" anchor="ctr" anchorCtr="0">
            <a:noAutofit/>
          </a:bodyPr>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1">
                <a:solidFill>
                  <a:schemeClr val="tx1"/>
                </a:solidFill>
              </a:defRPr>
            </a:lvl1pPr>
          </a:lstStyle>
          <a:p>
            <a:r>
              <a:rPr lang="en-GB" noProof="0"/>
              <a:t>Select the icon to insert a picture </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4980312" y="5769260"/>
            <a:ext cx="2229788" cy="792000"/>
          </a:xfrm>
          <a:prstGeom prst="rect">
            <a:avLst/>
          </a:prstGeom>
        </p:spPr>
      </p:pic>
      <p:sp>
        <p:nvSpPr>
          <p:cNvPr id="3" name="Sous-titre 2"/>
          <p:cNvSpPr>
            <a:spLocks noGrp="1"/>
          </p:cNvSpPr>
          <p:nvPr>
            <p:ph type="subTitle" idx="1" hasCustomPrompt="1"/>
          </p:nvPr>
        </p:nvSpPr>
        <p:spPr bwMode="gray">
          <a:xfrm>
            <a:off x="6192008" y="3142708"/>
            <a:ext cx="4140000" cy="574324"/>
          </a:xfrm>
          <a:prstGeom prst="rect">
            <a:avLst/>
          </a:prstGeom>
        </p:spPr>
        <p:txBody>
          <a:bodyPr anchor="t" anchorCtr="0">
            <a:normAutofit/>
          </a:bodyPr>
          <a:lstStyle>
            <a:lvl1pPr marL="0" indent="0" algn="l">
              <a:spcBef>
                <a:spcPts val="0"/>
              </a:spcBef>
              <a:buFont typeface="Arial" pitchFamily="34" charset="0"/>
              <a:buNone/>
              <a:defRPr sz="2000" b="0">
                <a:solidFill>
                  <a:schemeClr val="bg1"/>
                </a:solidFill>
              </a:defRPr>
            </a:lvl1pPr>
            <a:lvl2pPr marL="0" indent="0" algn="l">
              <a:buFont typeface="Arial" pitchFamily="34" charset="0"/>
              <a:buNone/>
              <a:defRPr sz="18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a:t>Click to insert speaker name</a:t>
            </a:r>
          </a:p>
        </p:txBody>
      </p:sp>
      <p:sp>
        <p:nvSpPr>
          <p:cNvPr id="2" name="Espace réservé de la date 1"/>
          <p:cNvSpPr>
            <a:spLocks noGrp="1"/>
          </p:cNvSpPr>
          <p:nvPr>
            <p:ph type="dt" sz="half" idx="10"/>
          </p:nvPr>
        </p:nvSpPr>
        <p:spPr bwMode="gray">
          <a:xfrm>
            <a:off x="0" y="6678000"/>
            <a:ext cx="240000" cy="180000"/>
          </a:xfrm>
          <a:ln>
            <a:solidFill>
              <a:schemeClr val="accent1">
                <a:shade val="50000"/>
                <a:alpha val="0"/>
              </a:schemeClr>
            </a:solidFill>
          </a:ln>
        </p:spPr>
        <p:txBody>
          <a:bodyPr/>
          <a:lstStyle/>
          <a:p>
            <a:pPr algn="l"/>
            <a:r>
              <a:rPr lang="en-GB" noProof="0"/>
              <a:t>Date</a:t>
            </a:r>
          </a:p>
        </p:txBody>
      </p:sp>
      <p:sp>
        <p:nvSpPr>
          <p:cNvPr id="8" name="Espace réservé du pied de page 7"/>
          <p:cNvSpPr>
            <a:spLocks noGrp="1"/>
          </p:cNvSpPr>
          <p:nvPr>
            <p:ph type="ftr" sz="quarter" idx="11"/>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r>
              <a:rPr lang="en-GB" noProof="0"/>
              <a:t>Title of the presentation on three lines - Lorem impsum dolor sit amet consectetuer adipiscing elit, sed diam nonummy</a:t>
            </a:r>
          </a:p>
        </p:txBody>
      </p:sp>
      <p:sp>
        <p:nvSpPr>
          <p:cNvPr id="9" name="Espace réservé du numéro de diapositive 8"/>
          <p:cNvSpPr>
            <a:spLocks noGrp="1"/>
          </p:cNvSpPr>
          <p:nvPr>
            <p:ph type="sldNum" sz="quarter" idx="12"/>
          </p:nvPr>
        </p:nvSpPr>
        <p:spPr bwMode="gray">
          <a:xfrm>
            <a:off x="0" y="6678000"/>
            <a:ext cx="240000" cy="180000"/>
          </a:xfrm>
          <a:ln>
            <a:solidFill>
              <a:schemeClr val="accent1">
                <a:shade val="50000"/>
                <a:alpha val="0"/>
              </a:schemeClr>
            </a:solidFill>
          </a:ln>
        </p:spPr>
        <p:txBody>
          <a:bodyPr/>
          <a:lstStyle>
            <a:lvl1pPr>
              <a:defRPr>
                <a:ln>
                  <a:solidFill>
                    <a:schemeClr val="accent1">
                      <a:shade val="50000"/>
                      <a:alpha val="0"/>
                    </a:schemeClr>
                  </a:solidFill>
                </a:ln>
                <a:solidFill>
                  <a:schemeClr val="tx1">
                    <a:alpha val="0"/>
                  </a:schemeClr>
                </a:solidFill>
              </a:defRPr>
            </a:lvl1pPr>
          </a:lstStyle>
          <a:p>
            <a:fld id="{733122C9-A0B9-462F-8757-0847AD287B63}" type="slidenum">
              <a:rPr lang="en-GB" noProof="0" smtClean="0"/>
              <a:pPr/>
              <a:t>‹#›</a:t>
            </a:fld>
            <a:endParaRPr lang="en-GB" noProof="0"/>
          </a:p>
        </p:txBody>
      </p:sp>
      <p:sp>
        <p:nvSpPr>
          <p:cNvPr id="12" name="Titre 11"/>
          <p:cNvSpPr>
            <a:spLocks noGrp="1"/>
          </p:cNvSpPr>
          <p:nvPr>
            <p:ph type="title" hasCustomPrompt="1"/>
          </p:nvPr>
        </p:nvSpPr>
        <p:spPr bwMode="gray">
          <a:xfrm>
            <a:off x="6192008" y="1484784"/>
            <a:ext cx="4140000" cy="1489250"/>
          </a:xfrm>
        </p:spPr>
        <p:txBody>
          <a:bodyPr anchor="b" anchorCtr="0">
            <a:normAutofit/>
          </a:bodyPr>
          <a:lstStyle>
            <a:lvl1pPr>
              <a:lnSpc>
                <a:spcPct val="100000"/>
              </a:lnSpc>
              <a:defRPr sz="2800" b="1">
                <a:solidFill>
                  <a:schemeClr val="bg1"/>
                </a:solidFill>
              </a:defRPr>
            </a:lvl1pPr>
          </a:lstStyle>
          <a:p>
            <a:r>
              <a:rPr lang="en-GB" noProof="0"/>
              <a:t>Click to insert presentation title</a:t>
            </a:r>
          </a:p>
        </p:txBody>
      </p:sp>
      <p:sp>
        <p:nvSpPr>
          <p:cNvPr id="13" name="Espace réservé du texte 6"/>
          <p:cNvSpPr>
            <a:spLocks noGrp="1"/>
          </p:cNvSpPr>
          <p:nvPr>
            <p:ph type="body" sz="quarter" idx="14" hasCustomPrompt="1"/>
          </p:nvPr>
        </p:nvSpPr>
        <p:spPr bwMode="gray">
          <a:xfrm>
            <a:off x="6192008" y="3717513"/>
            <a:ext cx="4140000" cy="1107018"/>
          </a:xfrm>
        </p:spPr>
        <p:txBody>
          <a:bodyPr>
            <a:normAutofit/>
          </a:bodyPr>
          <a:lstStyle>
            <a:lvl1pPr marL="0" indent="0">
              <a:spcBef>
                <a:spcPts val="0"/>
              </a:spcBef>
              <a:buNone/>
              <a:defRPr sz="1800">
                <a:solidFill>
                  <a:schemeClr val="bg1"/>
                </a:solidFill>
              </a:defRPr>
            </a:lvl1pPr>
            <a:lvl2pPr marL="0" indent="0">
              <a:buNone/>
              <a:defRPr sz="1800"/>
            </a:lvl2pPr>
            <a:lvl3pPr marL="0" indent="0">
              <a:buNone/>
              <a:defRPr sz="1800"/>
            </a:lvl3pPr>
            <a:lvl4pPr marL="0" indent="0">
              <a:buNone/>
              <a:defRPr sz="1800"/>
            </a:lvl4pPr>
            <a:lvl5pPr marL="0" indent="0">
              <a:buNone/>
              <a:defRPr sz="1800"/>
            </a:lvl5pPr>
          </a:lstStyle>
          <a:p>
            <a:pPr lvl="0"/>
            <a:r>
              <a:rPr lang="en-GB" noProof="0"/>
              <a:t>Click to insert date</a:t>
            </a:r>
          </a:p>
        </p:txBody>
      </p:sp>
      <p:sp>
        <p:nvSpPr>
          <p:cNvPr id="22" name="ZoneTexte 21"/>
          <p:cNvSpPr txBox="1"/>
          <p:nvPr userDrawn="1"/>
        </p:nvSpPr>
        <p:spPr bwMode="gray">
          <a:xfrm>
            <a:off x="-3025013" y="0"/>
            <a:ext cx="2736304" cy="1200329"/>
          </a:xfrm>
          <a:prstGeom prst="rect">
            <a:avLst/>
          </a:prstGeom>
          <a:solidFill>
            <a:schemeClr val="bg1"/>
          </a:solidFill>
          <a:ln w="28575">
            <a:solidFill>
              <a:schemeClr val="tx1"/>
            </a:solidFill>
            <a:bevel/>
          </a:ln>
        </p:spPr>
        <p:txBody>
          <a:bodyPr wrap="square" rtlCol="0">
            <a:spAutoFit/>
          </a:bodyPr>
          <a:lstStyle/>
          <a:p>
            <a:r>
              <a:rPr lang="en-GB" sz="800" b="0" noProof="0"/>
              <a:t>To move/resize the picture inside </a:t>
            </a:r>
            <a:br>
              <a:rPr lang="en-GB" sz="800" b="0" noProof="0"/>
            </a:br>
            <a:r>
              <a:rPr lang="en-GB" sz="800" b="0" noProof="0"/>
              <a:t>the picture area:</a:t>
            </a:r>
          </a:p>
          <a:p>
            <a:endParaRPr lang="en-GB" sz="800" b="0" noProof="0"/>
          </a:p>
          <a:p>
            <a:pPr marL="171450" indent="-171450">
              <a:buFontTx/>
              <a:buChar char="-"/>
            </a:pPr>
            <a:r>
              <a:rPr lang="en-GB" sz="800" b="0" noProof="0"/>
              <a:t>Click on the icon to insert a picture</a:t>
            </a:r>
          </a:p>
          <a:p>
            <a:pPr marL="171450" indent="-171450">
              <a:buFontTx/>
              <a:buChar char="-"/>
            </a:pPr>
            <a:r>
              <a:rPr lang="en-GB" sz="800" b="0" noProof="0"/>
              <a:t>Select the picture</a:t>
            </a:r>
          </a:p>
          <a:p>
            <a:pPr marL="171450" indent="-171450">
              <a:buFontTx/>
              <a:buChar char="-"/>
            </a:pPr>
            <a:r>
              <a:rPr lang="en-GB" sz="800" b="0" noProof="0"/>
              <a:t>Click right on the picture and </a:t>
            </a:r>
            <a:r>
              <a:rPr lang="en-GB" sz="800" b="1" noProof="0"/>
              <a:t>select “Crop”</a:t>
            </a:r>
          </a:p>
          <a:p>
            <a:pPr marL="171450" indent="-171450">
              <a:buFontTx/>
              <a:buChar char="-"/>
            </a:pPr>
            <a:r>
              <a:rPr lang="en-GB" sz="800" b="0" noProof="0"/>
              <a:t>Move and resize (if needed) your picture (don’t use the black cropping handles)</a:t>
            </a:r>
          </a:p>
          <a:p>
            <a:pPr marL="171450" indent="-171450">
              <a:buFontTx/>
              <a:buChar char="-"/>
            </a:pPr>
            <a:r>
              <a:rPr lang="en-GB" sz="800" b="0" noProof="0"/>
              <a:t>Hit the Esc key to exit the cropping mode</a:t>
            </a:r>
          </a:p>
        </p:txBody>
      </p:sp>
      <p:sp>
        <p:nvSpPr>
          <p:cNvPr id="23" name="ZoneTexte 22"/>
          <p:cNvSpPr txBox="1"/>
          <p:nvPr userDrawn="1"/>
        </p:nvSpPr>
        <p:spPr bwMode="gray">
          <a:xfrm>
            <a:off x="-3025013" y="1736812"/>
            <a:ext cx="2736304" cy="1569660"/>
          </a:xfrm>
          <a:prstGeom prst="rect">
            <a:avLst/>
          </a:prstGeom>
          <a:solidFill>
            <a:schemeClr val="bg1"/>
          </a:solidFill>
          <a:ln w="28575">
            <a:solidFill>
              <a:schemeClr val="tx1"/>
            </a:solidFill>
            <a:bevel/>
          </a:ln>
        </p:spPr>
        <p:txBody>
          <a:bodyPr wrap="square" rtlCol="0">
            <a:spAutoFit/>
          </a:bodyPr>
          <a:lstStyle/>
          <a:p>
            <a:r>
              <a:rPr lang="en-GB" sz="800"/>
              <a:t>To change a picture:</a:t>
            </a:r>
          </a:p>
          <a:p>
            <a:endParaRPr lang="en-GB" sz="80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b="1" u="none"/>
              <a:t>Remove it </a:t>
            </a:r>
            <a:r>
              <a:rPr lang="en-GB" sz="800"/>
              <a:t>(“</a:t>
            </a:r>
            <a:r>
              <a:rPr lang="en-GB" sz="800" err="1"/>
              <a:t>Suppr</a:t>
            </a:r>
            <a:r>
              <a:rPr lang="en-GB" sz="800"/>
              <a:t>” button)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Click on the icon to insert a new picture</a:t>
            </a:r>
          </a:p>
          <a:p>
            <a:pPr marL="171450" indent="-171450">
              <a:buFontTx/>
              <a:buChar char="-"/>
            </a:pPr>
            <a:endParaRPr lang="en-GB" sz="800" b="0" baseline="0" noProof="0"/>
          </a:p>
          <a:p>
            <a:pPr marL="0" indent="0">
              <a:buFontTx/>
              <a:buNone/>
            </a:pPr>
            <a:r>
              <a:rPr lang="en-GB" sz="800" b="0" baseline="0" noProof="0"/>
              <a:t>Attention:</a:t>
            </a:r>
            <a:r>
              <a:rPr lang="en-GB" sz="800"/>
              <a:t> The new picture will be automatically put at the forefront, appearing on top of the caption box.</a:t>
            </a:r>
            <a:endParaRPr lang="en-GB" sz="800" b="0" baseline="0" noProof="0"/>
          </a:p>
          <a:p>
            <a:pPr marL="0" indent="0">
              <a:buFontTx/>
              <a:buNone/>
            </a:pPr>
            <a:endParaRPr lang="en-GB" sz="800" b="0" baseline="0" noProof="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Select the new picture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800"/>
              <a:t>Place the picture into background position (right mouse click / “Send to Back” / “Send Backward”)</a:t>
            </a:r>
          </a:p>
        </p:txBody>
      </p:sp>
    </p:spTree>
    <p:extLst>
      <p:ext uri="{BB962C8B-B14F-4D97-AF65-F5344CB8AC3E}">
        <p14:creationId xmlns:p14="http://schemas.microsoft.com/office/powerpoint/2010/main" val="435069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_short_titl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824026" y="742854"/>
            <a:ext cx="6573600" cy="770396"/>
          </a:xfrm>
        </p:spPr>
        <p:txBody>
          <a:bodyPr>
            <a:normAutofit/>
          </a:bodyPr>
          <a:lstStyle>
            <a:lvl1pPr>
              <a:lnSpc>
                <a:spcPct val="100000"/>
              </a:lnSpc>
              <a:defRPr sz="4400"/>
            </a:lvl1pPr>
          </a:lstStyle>
          <a:p>
            <a:r>
              <a:rPr lang="en-GB" noProof="0"/>
              <a:t>Agenda</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9" name="Espace réservé du texte 8"/>
          <p:cNvSpPr>
            <a:spLocks noGrp="1"/>
          </p:cNvSpPr>
          <p:nvPr>
            <p:ph type="body" sz="quarter" idx="17" hasCustomPrompt="1"/>
          </p:nvPr>
        </p:nvSpPr>
        <p:spPr bwMode="gray">
          <a:xfrm>
            <a:off x="4824026" y="1998661"/>
            <a:ext cx="6573600" cy="4202113"/>
          </a:xfrm>
        </p:spPr>
        <p:txBody>
          <a:bodyPr/>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19" name="Rectangle 18"/>
          <p:cNvSpPr/>
          <p:nvPr userDrawn="1"/>
        </p:nvSpPr>
        <p:spPr bwMode="gray">
          <a:xfrm>
            <a:off x="0" y="0"/>
            <a:ext cx="4392000" cy="619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2" name="Ellipse 21">
            <a:extLst>
              <a:ext uri="{FF2B5EF4-FFF2-40B4-BE49-F238E27FC236}">
                <a16:creationId xmlns:a16="http://schemas.microsoft.com/office/drawing/2014/main" id="{1B78F9F7-2561-40A6-B3B6-97BC76FBCF81}"/>
              </a:ext>
            </a:extLst>
          </p:cNvPr>
          <p:cNvSpPr>
            <a:spLocks noChangeAspect="1"/>
          </p:cNvSpPr>
          <p:nvPr userDrawn="1"/>
        </p:nvSpPr>
        <p:spPr bwMode="gray">
          <a:xfrm>
            <a:off x="1925706" y="1844824"/>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Ellipse 22">
            <a:extLst>
              <a:ext uri="{FF2B5EF4-FFF2-40B4-BE49-F238E27FC236}">
                <a16:creationId xmlns:a16="http://schemas.microsoft.com/office/drawing/2014/main" id="{1B78F9F7-2561-40A6-B3B6-97BC76FBCF81}"/>
              </a:ext>
            </a:extLst>
          </p:cNvPr>
          <p:cNvSpPr>
            <a:spLocks noChangeAspect="1"/>
          </p:cNvSpPr>
          <p:nvPr userDrawn="1"/>
        </p:nvSpPr>
        <p:spPr bwMode="gray">
          <a:xfrm>
            <a:off x="1925706" y="3861048"/>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4" name="Ellipse 23">
            <a:extLst>
              <a:ext uri="{FF2B5EF4-FFF2-40B4-BE49-F238E27FC236}">
                <a16:creationId xmlns:a16="http://schemas.microsoft.com/office/drawing/2014/main" id="{1B78F9F7-2561-40A6-B3B6-97BC76FBCF81}"/>
              </a:ext>
            </a:extLst>
          </p:cNvPr>
          <p:cNvSpPr>
            <a:spLocks noChangeAspect="1"/>
          </p:cNvSpPr>
          <p:nvPr userDrawn="1"/>
        </p:nvSpPr>
        <p:spPr bwMode="gray">
          <a:xfrm>
            <a:off x="93559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5" name="Ellipse 24">
            <a:extLst>
              <a:ext uri="{FF2B5EF4-FFF2-40B4-BE49-F238E27FC236}">
                <a16:creationId xmlns:a16="http://schemas.microsoft.com/office/drawing/2014/main" id="{1B78F9F7-2561-40A6-B3B6-97BC76FBCF81}"/>
              </a:ext>
            </a:extLst>
          </p:cNvPr>
          <p:cNvSpPr>
            <a:spLocks noChangeAspect="1"/>
          </p:cNvSpPr>
          <p:nvPr userDrawn="1"/>
        </p:nvSpPr>
        <p:spPr bwMode="gray">
          <a:xfrm>
            <a:off x="2915816" y="2852936"/>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6" name="Ellipse 25">
            <a:extLst>
              <a:ext uri="{FF2B5EF4-FFF2-40B4-BE49-F238E27FC236}">
                <a16:creationId xmlns:a16="http://schemas.microsoft.com/office/drawing/2014/main" id="{1B78F9F7-2561-40A6-B3B6-97BC76FBCF81}"/>
              </a:ext>
            </a:extLst>
          </p:cNvPr>
          <p:cNvSpPr>
            <a:spLocks noChangeAspect="1"/>
          </p:cNvSpPr>
          <p:nvPr userDrawn="1"/>
        </p:nvSpPr>
        <p:spPr bwMode="gray">
          <a:xfrm>
            <a:off x="2663068" y="2179142"/>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7" name="Ellipse 26">
            <a:extLst>
              <a:ext uri="{FF2B5EF4-FFF2-40B4-BE49-F238E27FC236}">
                <a16:creationId xmlns:a16="http://schemas.microsoft.com/office/drawing/2014/main" id="{1B78F9F7-2561-40A6-B3B6-97BC76FBCF81}"/>
              </a:ext>
            </a:extLst>
          </p:cNvPr>
          <p:cNvSpPr>
            <a:spLocks noChangeAspect="1"/>
          </p:cNvSpPr>
          <p:nvPr userDrawn="1"/>
        </p:nvSpPr>
        <p:spPr bwMode="gray">
          <a:xfrm>
            <a:off x="2663068" y="3518260"/>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8" name="Ellipse 27">
            <a:extLst>
              <a:ext uri="{FF2B5EF4-FFF2-40B4-BE49-F238E27FC236}">
                <a16:creationId xmlns:a16="http://schemas.microsoft.com/office/drawing/2014/main" id="{1B78F9F7-2561-40A6-B3B6-97BC76FBCF81}"/>
              </a:ext>
            </a:extLst>
          </p:cNvPr>
          <p:cNvSpPr>
            <a:spLocks noChangeAspect="1"/>
          </p:cNvSpPr>
          <p:nvPr userDrawn="1"/>
        </p:nvSpPr>
        <p:spPr bwMode="gray">
          <a:xfrm>
            <a:off x="1205596" y="2179142"/>
            <a:ext cx="540000" cy="540000"/>
          </a:xfrm>
          <a:prstGeom prst="ellipse">
            <a:avLst/>
          </a:prstGeom>
          <a:solidFill>
            <a:schemeClr val="bg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9" name="Ellipse 28">
            <a:extLst>
              <a:ext uri="{FF2B5EF4-FFF2-40B4-BE49-F238E27FC236}">
                <a16:creationId xmlns:a16="http://schemas.microsoft.com/office/drawing/2014/main" id="{1B78F9F7-2561-40A6-B3B6-97BC76FBCF81}"/>
              </a:ext>
            </a:extLst>
          </p:cNvPr>
          <p:cNvSpPr>
            <a:spLocks noChangeAspect="1"/>
          </p:cNvSpPr>
          <p:nvPr userDrawn="1"/>
        </p:nvSpPr>
        <p:spPr bwMode="gray">
          <a:xfrm>
            <a:off x="1205596" y="3518260"/>
            <a:ext cx="540000" cy="540000"/>
          </a:xfrm>
          <a:prstGeom prst="ellipse">
            <a:avLst/>
          </a:prstGeom>
          <a:solidFill>
            <a:schemeClr val="accent1"/>
          </a:solidFill>
          <a:ln w="1016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0" name="Connecteur droit 29"/>
          <p:cNvCxnSpPr/>
          <p:nvPr userDrawn="1"/>
        </p:nvCxnSpPr>
        <p:spPr bwMode="gray">
          <a:xfrm>
            <a:off x="4824027"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0790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_1_column">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1"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227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_2_columns">
    <p:spTree>
      <p:nvGrpSpPr>
        <p:cNvPr id="1" name=""/>
        <p:cNvGrpSpPr/>
        <p:nvPr/>
      </p:nvGrpSpPr>
      <p:grpSpPr>
        <a:xfrm>
          <a:off x="0" y="0"/>
          <a:ext cx="0" cy="0"/>
          <a:chOff x="0" y="0"/>
          <a:chExt cx="0" cy="0"/>
        </a:xfrm>
      </p:grpSpPr>
      <p:sp>
        <p:nvSpPr>
          <p:cNvPr id="6" name="Rectangle 5"/>
          <p:cNvSpPr/>
          <p:nvPr userDrawn="1"/>
        </p:nvSpPr>
        <p:spPr bwMode="gray">
          <a:xfrm>
            <a:off x="0" y="0"/>
            <a:ext cx="2880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1" name="Espace réservé du texte 8"/>
          <p:cNvSpPr>
            <a:spLocks noGrp="1"/>
          </p:cNvSpPr>
          <p:nvPr>
            <p:ph type="body" sz="quarter" idx="18" hasCustomPrompt="1"/>
          </p:nvPr>
        </p:nvSpPr>
        <p:spPr bwMode="gray">
          <a:xfrm>
            <a:off x="792000" y="1998661"/>
            <a:ext cx="10605600" cy="4202113"/>
          </a:xfrm>
        </p:spPr>
        <p:txBody>
          <a:bodyPr numCol="2" spcCol="360000"/>
          <a:lstStyle>
            <a:lvl1pPr marL="361950" indent="-361950">
              <a:spcBef>
                <a:spcPts val="2400"/>
              </a:spcBef>
              <a:buClr>
                <a:schemeClr val="accent1"/>
              </a:buClr>
              <a:buSzPct val="100000"/>
              <a:buFont typeface="+mj-lt"/>
              <a:buAutoNum type="arabicPeriod"/>
              <a:tabLst>
                <a:tab pos="3676650" algn="r"/>
              </a:tabLst>
              <a:defRPr/>
            </a:lvl1pPr>
            <a:lvl2pPr marL="368300" indent="0">
              <a:buNone/>
              <a:tabLst>
                <a:tab pos="3676650" algn="r"/>
              </a:tabLst>
              <a:defRPr>
                <a:solidFill>
                  <a:schemeClr val="accent4"/>
                </a:solidFill>
              </a:defRPr>
            </a:lvl2pPr>
          </a:lstStyle>
          <a:p>
            <a:pPr lvl="0"/>
            <a:r>
              <a:rPr lang="en-GB" noProof="0"/>
              <a:t>Text level 1</a:t>
            </a:r>
          </a:p>
          <a:p>
            <a:pPr lvl="1"/>
            <a:r>
              <a:rPr lang="en-GB" noProof="0"/>
              <a:t>Text level 2</a:t>
            </a:r>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20" name="Titre 19"/>
          <p:cNvSpPr>
            <a:spLocks noGrp="1"/>
          </p:cNvSpPr>
          <p:nvPr>
            <p:ph type="title" hasCustomPrompt="1"/>
          </p:nvPr>
        </p:nvSpPr>
        <p:spPr bwMode="gray">
          <a:xfrm>
            <a:off x="792000" y="741258"/>
            <a:ext cx="10605600" cy="770400"/>
          </a:xfrm>
        </p:spPr>
        <p:txBody>
          <a:bodyPr>
            <a:noAutofit/>
          </a:bodyPr>
          <a:lstStyle>
            <a:lvl1pPr>
              <a:lnSpc>
                <a:spcPct val="100000"/>
              </a:lnSpc>
              <a:defRPr sz="4400" b="0" baseline="0"/>
            </a:lvl1pPr>
          </a:lstStyle>
          <a:p>
            <a:r>
              <a:rPr lang="en-GB" noProof="0"/>
              <a:t>Agenda</a:t>
            </a:r>
          </a:p>
        </p:txBody>
      </p:sp>
      <p:cxnSp>
        <p:nvCxnSpPr>
          <p:cNvPr id="9" name="Connecteur droit 8"/>
          <p:cNvCxnSpPr/>
          <p:nvPr userDrawn="1"/>
        </p:nvCxnSpPr>
        <p:spPr bwMode="gray">
          <a:xfrm>
            <a:off x="792000" y="1556792"/>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2431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4" name="Rectangle 13"/>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5" name="Rectangle à coins arrondis 14"/>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2182484"/>
            <a:ext cx="6132132" cy="1998000"/>
          </a:xfrm>
        </p:spPr>
        <p:txBody>
          <a:bodyPr anchor="ctr"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Tree>
    <p:extLst>
      <p:ext uri="{BB962C8B-B14F-4D97-AF65-F5344CB8AC3E}">
        <p14:creationId xmlns:p14="http://schemas.microsoft.com/office/powerpoint/2010/main" val="3806326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pter_subtitle">
    <p:spTree>
      <p:nvGrpSpPr>
        <p:cNvPr id="1" name=""/>
        <p:cNvGrpSpPr/>
        <p:nvPr/>
      </p:nvGrpSpPr>
      <p:grpSpPr>
        <a:xfrm>
          <a:off x="0" y="0"/>
          <a:ext cx="0" cy="0"/>
          <a:chOff x="0" y="0"/>
          <a:chExt cx="0" cy="0"/>
        </a:xfrm>
      </p:grpSpPr>
      <p:sp>
        <p:nvSpPr>
          <p:cNvPr id="12" name="Rectangle 11"/>
          <p:cNvSpPr/>
          <p:nvPr userDrawn="1"/>
        </p:nvSpPr>
        <p:spPr bwMode="gray">
          <a:xfrm>
            <a:off x="1354" y="0"/>
            <a:ext cx="12190647" cy="6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13" name="Rectangle à coins arrondis 12"/>
          <p:cNvSpPr/>
          <p:nvPr userDrawn="1"/>
        </p:nvSpPr>
        <p:spPr bwMode="gray">
          <a:xfrm>
            <a:off x="719403" y="1512162"/>
            <a:ext cx="10968000" cy="3312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noProof="0"/>
          </a:p>
        </p:txBody>
      </p:sp>
      <p:sp>
        <p:nvSpPr>
          <p:cNvPr id="3" name="Espace réservé de la date 2"/>
          <p:cNvSpPr>
            <a:spLocks noGrp="1"/>
          </p:cNvSpPr>
          <p:nvPr>
            <p:ph type="dt" sz="half" idx="10"/>
          </p:nvPr>
        </p:nvSpPr>
        <p:spPr bwMode="gray"/>
        <p:txBody>
          <a:bodyPr/>
          <a:lstStyle/>
          <a:p>
            <a:pPr algn="l"/>
            <a:r>
              <a:rPr lang="en-GB" noProof="0"/>
              <a:t>Date</a:t>
            </a:r>
          </a:p>
        </p:txBody>
      </p:sp>
      <p:sp>
        <p:nvSpPr>
          <p:cNvPr id="4" name="Espace réservé du pied de page 3"/>
          <p:cNvSpPr>
            <a:spLocks noGrp="1"/>
          </p:cNvSpPr>
          <p:nvPr>
            <p:ph type="ftr" sz="quarter" idx="11"/>
          </p:nvPr>
        </p:nvSpPr>
        <p:spPr bwMode="gray"/>
        <p:txBody>
          <a:bodyPr/>
          <a:lstStyle/>
          <a:p>
            <a:r>
              <a:rPr lang="en-GB" noProof="0"/>
              <a:t>Title of the presentation on three lines - Lorem impsum dolor sit amet consectetuer adipiscing elit, sed diam nonummy</a:t>
            </a:r>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en-GB" noProof="0" smtClean="0"/>
              <a:pPr/>
              <a:t>‹#›</a:t>
            </a:fld>
            <a:endParaRPr lang="en-GB" noProof="0"/>
          </a:p>
        </p:txBody>
      </p:sp>
      <p:sp>
        <p:nvSpPr>
          <p:cNvPr id="7" name="Titre 6"/>
          <p:cNvSpPr>
            <a:spLocks noGrp="1"/>
          </p:cNvSpPr>
          <p:nvPr>
            <p:ph type="title" hasCustomPrompt="1"/>
          </p:nvPr>
        </p:nvSpPr>
        <p:spPr bwMode="gray">
          <a:xfrm>
            <a:off x="719403" y="1512162"/>
            <a:ext cx="3312000" cy="3312368"/>
          </a:xfrm>
          <a:prstGeom prst="ellipse">
            <a:avLst/>
          </a:prstGeom>
          <a:solidFill>
            <a:schemeClr val="accent1"/>
          </a:solidFill>
        </p:spPr>
        <p:txBody>
          <a:bodyPr anchor="ctr" anchorCtr="0">
            <a:normAutofit/>
          </a:bodyPr>
          <a:lstStyle>
            <a:lvl1pPr algn="ctr">
              <a:lnSpc>
                <a:spcPct val="100000"/>
              </a:lnSpc>
              <a:defRPr sz="9500">
                <a:solidFill>
                  <a:schemeClr val="bg1"/>
                </a:solidFill>
              </a:defRPr>
            </a:lvl1pPr>
          </a:lstStyle>
          <a:p>
            <a:r>
              <a:rPr lang="en-GB" noProof="0"/>
              <a:t>00</a:t>
            </a:r>
          </a:p>
        </p:txBody>
      </p:sp>
      <p:sp>
        <p:nvSpPr>
          <p:cNvPr id="9" name="Espace réservé du texte 8"/>
          <p:cNvSpPr>
            <a:spLocks noGrp="1"/>
          </p:cNvSpPr>
          <p:nvPr>
            <p:ph type="body" sz="quarter" idx="13" hasCustomPrompt="1"/>
          </p:nvPr>
        </p:nvSpPr>
        <p:spPr bwMode="gray">
          <a:xfrm>
            <a:off x="4680000" y="1736813"/>
            <a:ext cx="6228000" cy="1541443"/>
          </a:xfrm>
        </p:spPr>
        <p:txBody>
          <a:bodyPr anchor="b" anchorCtr="0">
            <a:normAutofit/>
          </a:bodyPr>
          <a:lstStyle>
            <a:lvl1pPr marL="0" indent="0">
              <a:lnSpc>
                <a:spcPct val="80000"/>
              </a:lnSpc>
              <a:buNone/>
              <a:defRPr sz="280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Title of chapter</a:t>
            </a:r>
          </a:p>
        </p:txBody>
      </p:sp>
      <p:sp>
        <p:nvSpPr>
          <p:cNvPr id="10" name="Espace réservé du texte 8"/>
          <p:cNvSpPr>
            <a:spLocks noGrp="1"/>
          </p:cNvSpPr>
          <p:nvPr>
            <p:ph type="body" sz="quarter" idx="14" hasCustomPrompt="1"/>
          </p:nvPr>
        </p:nvSpPr>
        <p:spPr bwMode="gray">
          <a:xfrm>
            <a:off x="4680000" y="3681028"/>
            <a:ext cx="6228000" cy="972108"/>
          </a:xfrm>
        </p:spPr>
        <p:txBody>
          <a:bodyPr anchor="t" anchorCtr="0">
            <a:normAutofit/>
          </a:bodyPr>
          <a:lstStyle>
            <a:lvl1pPr marL="0" indent="0">
              <a:lnSpc>
                <a:spcPct val="85000"/>
              </a:lnSpc>
              <a:spcBef>
                <a:spcPts val="0"/>
              </a:spcBef>
              <a:buNone/>
              <a:defRPr sz="1400" baseline="0">
                <a:solidFill>
                  <a:schemeClr val="bg1"/>
                </a:solidFill>
              </a:defRPr>
            </a:lvl1pPr>
            <a:lvl2pPr marL="0" indent="0">
              <a:buNone/>
              <a:defRPr sz="1200"/>
            </a:lvl2pPr>
            <a:lvl3pPr marL="0" indent="0">
              <a:buNone/>
              <a:defRPr sz="1200"/>
            </a:lvl3pPr>
            <a:lvl4pPr marL="0" indent="0">
              <a:buNone/>
              <a:defRPr sz="1200"/>
            </a:lvl4pPr>
            <a:lvl5pPr marL="0" indent="0">
              <a:buNone/>
              <a:defRPr sz="1200"/>
            </a:lvl5pPr>
          </a:lstStyle>
          <a:p>
            <a:pPr lvl="0"/>
            <a:r>
              <a:rPr lang="en-GB" noProof="0"/>
              <a:t>Subtitle of chapter</a:t>
            </a:r>
          </a:p>
        </p:txBody>
      </p:sp>
      <p:cxnSp>
        <p:nvCxnSpPr>
          <p:cNvPr id="11" name="Connecteur droit 10"/>
          <p:cNvCxnSpPr/>
          <p:nvPr userDrawn="1"/>
        </p:nvCxnSpPr>
        <p:spPr bwMode="gray">
          <a:xfrm>
            <a:off x="4680000" y="3454878"/>
            <a:ext cx="12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8663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50" Type="http://schemas.openxmlformats.org/officeDocument/2006/relationships/image" Target="../media/image4.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oleObject" Target="../embeddings/oleObject1.bin"/><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2.xml"/><Relationship Id="rId1" Type="http://schemas.openxmlformats.org/officeDocument/2006/relationships/slideLayout" Target="../slideLayouts/slideLayout4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image" Target="../media/image1.emf"/><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ags" Target="../tags/tag4.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theme" Target="../theme/theme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image" Target="../media/image16.png"/><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oleObject" Target="../embeddings/oleObject3.bin"/><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theme" Target="../theme/theme4.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image" Target="../media/image26.emf"/><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oleObject" Target="../embeddings/oleObject4.bin"/><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tags" Target="../tags/tag5.xml"/><Relationship Id="rId8" Type="http://schemas.openxmlformats.org/officeDocument/2006/relationships/slideLayout" Target="../slideLayouts/slideLayout95.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image" Target="../media/image2.png"/><Relationship Id="rId20" Type="http://schemas.openxmlformats.org/officeDocument/2006/relationships/slideLayout" Target="../slideLayouts/slideLayout107.xml"/><Relationship Id="rId41" Type="http://schemas.openxmlformats.org/officeDocument/2006/relationships/slideLayout" Target="../slideLayouts/slideLayout12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26" Type="http://schemas.openxmlformats.org/officeDocument/2006/relationships/slideLayout" Target="../slideLayouts/slideLayout154.xml"/><Relationship Id="rId39" Type="http://schemas.openxmlformats.org/officeDocument/2006/relationships/slideLayout" Target="../slideLayouts/slideLayout167.xml"/><Relationship Id="rId21" Type="http://schemas.openxmlformats.org/officeDocument/2006/relationships/slideLayout" Target="../slideLayouts/slideLayout149.xml"/><Relationship Id="rId34" Type="http://schemas.openxmlformats.org/officeDocument/2006/relationships/slideLayout" Target="../slideLayouts/slideLayout162.xml"/><Relationship Id="rId42" Type="http://schemas.openxmlformats.org/officeDocument/2006/relationships/tags" Target="../tags/tag6.xml"/><Relationship Id="rId47" Type="http://schemas.openxmlformats.org/officeDocument/2006/relationships/image" Target="../media/image4.svg"/><Relationship Id="rId7" Type="http://schemas.openxmlformats.org/officeDocument/2006/relationships/slideLayout" Target="../slideLayouts/slideLayout13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image" Target="../media/image2.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31" Type="http://schemas.openxmlformats.org/officeDocument/2006/relationships/slideLayout" Target="../slideLayouts/slideLayout159.xml"/><Relationship Id="rId44" Type="http://schemas.openxmlformats.org/officeDocument/2006/relationships/image" Target="../media/image1.emf"/><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oleObject" Target="../embeddings/oleObject5.bin"/><Relationship Id="rId8" Type="http://schemas.openxmlformats.org/officeDocument/2006/relationships/slideLayout" Target="../slideLayouts/slideLayout136.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image" Target="../media/image3.png"/><Relationship Id="rId20" Type="http://schemas.openxmlformats.org/officeDocument/2006/relationships/slideLayout" Target="../slideLayouts/slideLayout148.xml"/><Relationship Id="rId4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1.xml"/><Relationship Id="rId18" Type="http://schemas.openxmlformats.org/officeDocument/2006/relationships/slideLayout" Target="../slideLayouts/slideLayout186.xml"/><Relationship Id="rId26" Type="http://schemas.openxmlformats.org/officeDocument/2006/relationships/slideLayout" Target="../slideLayouts/slideLayout194.xml"/><Relationship Id="rId39" Type="http://schemas.openxmlformats.org/officeDocument/2006/relationships/slideLayout" Target="../slideLayouts/slideLayout207.xml"/><Relationship Id="rId21" Type="http://schemas.openxmlformats.org/officeDocument/2006/relationships/slideLayout" Target="../slideLayouts/slideLayout189.xml"/><Relationship Id="rId34" Type="http://schemas.openxmlformats.org/officeDocument/2006/relationships/slideLayout" Target="../slideLayouts/slideLayout202.xml"/><Relationship Id="rId42" Type="http://schemas.openxmlformats.org/officeDocument/2006/relationships/slideLayout" Target="../slideLayouts/slideLayout210.xml"/><Relationship Id="rId47" Type="http://schemas.openxmlformats.org/officeDocument/2006/relationships/theme" Target="../theme/theme6.xml"/><Relationship Id="rId50" Type="http://schemas.openxmlformats.org/officeDocument/2006/relationships/image" Target="../media/image31.svg"/><Relationship Id="rId7" Type="http://schemas.openxmlformats.org/officeDocument/2006/relationships/slideLayout" Target="../slideLayouts/slideLayout17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9" Type="http://schemas.openxmlformats.org/officeDocument/2006/relationships/slideLayout" Target="../slideLayouts/slideLayout197.xml"/><Relationship Id="rId11" Type="http://schemas.openxmlformats.org/officeDocument/2006/relationships/slideLayout" Target="../slideLayouts/slideLayout179.xml"/><Relationship Id="rId24" Type="http://schemas.openxmlformats.org/officeDocument/2006/relationships/slideLayout" Target="../slideLayouts/slideLayout192.xml"/><Relationship Id="rId32" Type="http://schemas.openxmlformats.org/officeDocument/2006/relationships/slideLayout" Target="../slideLayouts/slideLayout200.xml"/><Relationship Id="rId37" Type="http://schemas.openxmlformats.org/officeDocument/2006/relationships/slideLayout" Target="../slideLayouts/slideLayout205.xml"/><Relationship Id="rId40" Type="http://schemas.openxmlformats.org/officeDocument/2006/relationships/slideLayout" Target="../slideLayouts/slideLayout208.xml"/><Relationship Id="rId45" Type="http://schemas.openxmlformats.org/officeDocument/2006/relationships/slideLayout" Target="../slideLayouts/slideLayout213.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23" Type="http://schemas.openxmlformats.org/officeDocument/2006/relationships/slideLayout" Target="../slideLayouts/slideLayout191.xml"/><Relationship Id="rId28" Type="http://schemas.openxmlformats.org/officeDocument/2006/relationships/slideLayout" Target="../slideLayouts/slideLayout196.xml"/><Relationship Id="rId36" Type="http://schemas.openxmlformats.org/officeDocument/2006/relationships/slideLayout" Target="../slideLayouts/slideLayout204.xml"/><Relationship Id="rId49" Type="http://schemas.openxmlformats.org/officeDocument/2006/relationships/image" Target="../media/image3.png"/><Relationship Id="rId10" Type="http://schemas.openxmlformats.org/officeDocument/2006/relationships/slideLayout" Target="../slideLayouts/slideLayout178.xml"/><Relationship Id="rId19" Type="http://schemas.openxmlformats.org/officeDocument/2006/relationships/slideLayout" Target="../slideLayouts/slideLayout187.xml"/><Relationship Id="rId31" Type="http://schemas.openxmlformats.org/officeDocument/2006/relationships/slideLayout" Target="../slideLayouts/slideLayout199.xml"/><Relationship Id="rId44" Type="http://schemas.openxmlformats.org/officeDocument/2006/relationships/slideLayout" Target="../slideLayouts/slideLayout212.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 Id="rId22" Type="http://schemas.openxmlformats.org/officeDocument/2006/relationships/slideLayout" Target="../slideLayouts/slideLayout190.xml"/><Relationship Id="rId27" Type="http://schemas.openxmlformats.org/officeDocument/2006/relationships/slideLayout" Target="../slideLayouts/slideLayout195.xml"/><Relationship Id="rId30" Type="http://schemas.openxmlformats.org/officeDocument/2006/relationships/slideLayout" Target="../slideLayouts/slideLayout198.xml"/><Relationship Id="rId35" Type="http://schemas.openxmlformats.org/officeDocument/2006/relationships/slideLayout" Target="../slideLayouts/slideLayout203.xml"/><Relationship Id="rId43" Type="http://schemas.openxmlformats.org/officeDocument/2006/relationships/slideLayout" Target="../slideLayouts/slideLayout211.xml"/><Relationship Id="rId48" Type="http://schemas.openxmlformats.org/officeDocument/2006/relationships/image" Target="../media/image2.png"/><Relationship Id="rId8" Type="http://schemas.openxmlformats.org/officeDocument/2006/relationships/slideLayout" Target="../slideLayouts/slideLayout176.xml"/><Relationship Id="rId3" Type="http://schemas.openxmlformats.org/officeDocument/2006/relationships/slideLayout" Target="../slideLayouts/slideLayout171.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5" Type="http://schemas.openxmlformats.org/officeDocument/2006/relationships/slideLayout" Target="../slideLayouts/slideLayout193.xml"/><Relationship Id="rId33" Type="http://schemas.openxmlformats.org/officeDocument/2006/relationships/slideLayout" Target="../slideLayouts/slideLayout201.xml"/><Relationship Id="rId38" Type="http://schemas.openxmlformats.org/officeDocument/2006/relationships/slideLayout" Target="../slideLayouts/slideLayout206.xml"/><Relationship Id="rId46" Type="http://schemas.openxmlformats.org/officeDocument/2006/relationships/slideLayout" Target="../slideLayouts/slideLayout214.xml"/><Relationship Id="rId20" Type="http://schemas.openxmlformats.org/officeDocument/2006/relationships/slideLayout" Target="../slideLayouts/slideLayout188.xml"/><Relationship Id="rId41" Type="http://schemas.openxmlformats.org/officeDocument/2006/relationships/slideLayout" Target="../slideLayouts/slideLayout209.xml"/><Relationship Id="rId1" Type="http://schemas.openxmlformats.org/officeDocument/2006/relationships/slideLayout" Target="../slideLayouts/slideLayout169.xml"/><Relationship Id="rId6"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0DC3402-D77C-DD10-0813-4558F5380454}"/>
              </a:ext>
            </a:extLst>
          </p:cNvPr>
          <p:cNvGraphicFramePr>
            <a:graphicFrameLocks noChangeAspect="1"/>
          </p:cNvGraphicFramePr>
          <p:nvPr userDrawn="1">
            <p:custDataLst>
              <p:tags r:id="rId45"/>
            </p:custDataLst>
            <p:extLst>
              <p:ext uri="{D42A27DB-BD31-4B8C-83A1-F6EECF244321}">
                <p14:modId xmlns:p14="http://schemas.microsoft.com/office/powerpoint/2010/main" val="2841498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231" imgH="232" progId="TCLayout.ActiveDocument.1">
                  <p:embed/>
                </p:oleObj>
              </mc:Choice>
              <mc:Fallback>
                <p:oleObj name="think-cell Slide" r:id="rId46" imgW="231" imgH="232" progId="TCLayout.ActiveDocument.1">
                  <p:embed/>
                  <p:pic>
                    <p:nvPicPr>
                      <p:cNvPr id="3" name="think-cell data - do not delete" hidden="1">
                        <a:extLst>
                          <a:ext uri="{FF2B5EF4-FFF2-40B4-BE49-F238E27FC236}">
                            <a16:creationId xmlns:a16="http://schemas.microsoft.com/office/drawing/2014/main" id="{90DC3402-D77C-DD10-0813-4558F5380454}"/>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792000" y="360000"/>
            <a:ext cx="10620000" cy="720000"/>
          </a:xfrm>
          <a:prstGeom prst="rect">
            <a:avLst/>
          </a:prstGeom>
        </p:spPr>
        <p:txBody>
          <a:bodyPr vert="horz" lIns="0" tIns="0" rIns="0" bIns="0" rtlCol="0" anchor="ctr" anchorCtr="0">
            <a:noAutofit/>
          </a:bodyPr>
          <a:lstStyle/>
          <a:p>
            <a:r>
              <a:rPr lang="en-GB" noProof="0"/>
              <a:t>Title</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accent3"/>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60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A6CDBDE-B5CC-7987-0A68-C3A4C13425AF}"/>
              </a:ext>
            </a:extLst>
          </p:cNvPr>
          <p:cNvSpPr>
            <a:spLocks noGrp="1"/>
          </p:cNvSpPr>
          <p:nvPr>
            <p:ph type="body" idx="1"/>
          </p:nvPr>
        </p:nvSpPr>
        <p:spPr>
          <a:xfrm>
            <a:off x="792000" y="1524000"/>
            <a:ext cx="10620000" cy="4652963"/>
          </a:xfrm>
          <a:prstGeom prst="rect">
            <a:avLst/>
          </a:prstGeom>
        </p:spPr>
        <p:txBody>
          <a:bodyPr vert="horz" lIns="0" tIns="0" rIns="0" bIns="0" rtlCol="0">
            <a:normAutofit/>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 </a:t>
            </a:r>
          </a:p>
          <a:p>
            <a:pPr lvl="4"/>
            <a:r>
              <a:rPr lang="fr-FR" err="1"/>
              <a:t>Text</a:t>
            </a:r>
            <a:r>
              <a:rPr lang="fr-FR"/>
              <a:t> </a:t>
            </a:r>
            <a:r>
              <a:rPr lang="fr-FR" err="1"/>
              <a:t>level</a:t>
            </a:r>
            <a:r>
              <a:rPr lang="fr-FR"/>
              <a:t> 5</a:t>
            </a:r>
          </a:p>
        </p:txBody>
      </p:sp>
      <p:sp>
        <p:nvSpPr>
          <p:cNvPr id="9" name="TextBox 8">
            <a:extLst>
              <a:ext uri="{FF2B5EF4-FFF2-40B4-BE49-F238E27FC236}">
                <a16:creationId xmlns:a16="http://schemas.microsoft.com/office/drawing/2014/main" id="{68C9E6DC-957D-E497-32A6-41BA34387BEE}"/>
              </a:ext>
            </a:extLst>
          </p:cNvPr>
          <p:cNvSpPr txBox="1"/>
          <p:nvPr>
            <p:extLst>
              <p:ext uri="{1162E1C5-73C7-4A58-AE30-91384D911F3F}">
                <p184:classification xmlns:p184="http://schemas.microsoft.com/office/powerpoint/2018/4/main" val="hdr"/>
              </p:ext>
            </p:extLst>
          </p:nvPr>
        </p:nvSpPr>
        <p:spPr>
          <a:xfrm>
            <a:off x="11255375" y="63500"/>
            <a:ext cx="912813" cy="213360"/>
          </a:xfrm>
          <a:prstGeom prst="rect">
            <a:avLst/>
          </a:prstGeom>
        </p:spPr>
        <p:txBody>
          <a:bodyPr horzOverflow="overflow" lIns="0" tIns="0" rIns="0" bIns="0">
            <a:spAutoFit/>
          </a:bodyPr>
          <a:lstStyle/>
          <a:p>
            <a:pPr algn="l"/>
            <a:r>
              <a:rPr lang="en-US" sz="1400">
                <a:solidFill>
                  <a:srgbClr val="71BF44"/>
                </a:solidFill>
                <a:latin typeface="Calibri" panose="020F0502020204030204" pitchFamily="34" charset="0"/>
                <a:ea typeface="Calibri" panose="020F0502020204030204" pitchFamily="34" charset="0"/>
                <a:cs typeface="Calibri" panose="020F0502020204030204" pitchFamily="34" charset="0"/>
              </a:rPr>
              <a:t>RESTRICTED</a:t>
            </a:r>
          </a:p>
        </p:txBody>
      </p:sp>
    </p:spTree>
  </p:cSld>
  <p:clrMap bg1="lt1" tx1="dk1" bg2="lt2" tx2="dk2" accent1="accent1" accent2="accent2" accent3="accent3" accent4="accent4" accent5="accent5" accent6="accent6" hlink="hlink" folHlink="folHlink"/>
  <p:sldLayoutIdLst>
    <p:sldLayoutId id="2147483860" r:id="rId1"/>
    <p:sldLayoutId id="2147483808" r:id="rId2"/>
    <p:sldLayoutId id="2147483811" r:id="rId3"/>
    <p:sldLayoutId id="2147483853" r:id="rId4"/>
    <p:sldLayoutId id="2147483824" r:id="rId5"/>
    <p:sldLayoutId id="2147483837" r:id="rId6"/>
    <p:sldLayoutId id="2147483812" r:id="rId7"/>
    <p:sldLayoutId id="2147483799" r:id="rId8"/>
    <p:sldLayoutId id="2147483856" r:id="rId9"/>
    <p:sldLayoutId id="2147483854" r:id="rId10"/>
    <p:sldLayoutId id="2147483829" r:id="rId11"/>
    <p:sldLayoutId id="2147483809" r:id="rId12"/>
    <p:sldLayoutId id="2147483830" r:id="rId13"/>
    <p:sldLayoutId id="2147483826" r:id="rId14"/>
    <p:sldLayoutId id="2147483831" r:id="rId15"/>
    <p:sldLayoutId id="2147483810" r:id="rId16"/>
    <p:sldLayoutId id="2147483840" r:id="rId17"/>
    <p:sldLayoutId id="2147483842" r:id="rId18"/>
    <p:sldLayoutId id="2147483838" r:id="rId19"/>
    <p:sldLayoutId id="2147483817" r:id="rId20"/>
    <p:sldLayoutId id="2147483839" r:id="rId21"/>
    <p:sldLayoutId id="2147483848" r:id="rId22"/>
    <p:sldLayoutId id="2147483834" r:id="rId23"/>
    <p:sldLayoutId id="2147483814" r:id="rId24"/>
    <p:sldLayoutId id="2147483859" r:id="rId25"/>
    <p:sldLayoutId id="2147483858" r:id="rId26"/>
    <p:sldLayoutId id="2147483835" r:id="rId27"/>
    <p:sldLayoutId id="2147483819" r:id="rId28"/>
    <p:sldLayoutId id="2147483836" r:id="rId29"/>
    <p:sldLayoutId id="2147483813" r:id="rId30"/>
    <p:sldLayoutId id="2147483815" r:id="rId31"/>
    <p:sldLayoutId id="2147483841" r:id="rId32"/>
    <p:sldLayoutId id="2147483816" r:id="rId33"/>
    <p:sldLayoutId id="2147483843" r:id="rId34"/>
    <p:sldLayoutId id="2147483844" r:id="rId35"/>
    <p:sldLayoutId id="2147483818" r:id="rId36"/>
    <p:sldLayoutId id="2147483821" r:id="rId37"/>
    <p:sldLayoutId id="2147483823" r:id="rId38"/>
    <p:sldLayoutId id="2147483833" r:id="rId39"/>
    <p:sldLayoutId id="2147483857" r:id="rId40"/>
    <p:sldLayoutId id="2147483862" r:id="rId41"/>
    <p:sldLayoutId id="2147483999" r:id="rId42"/>
    <p:sldLayoutId id="2147484000" r:id="rId43"/>
  </p:sldLayoutIdLst>
  <p:hf hdr="0"/>
  <p:txStyles>
    <p:titleStyle>
      <a:lvl1pPr algn="l" defTabSz="914400" rtl="0" eaLnBrk="1" latinLnBrk="0" hangingPunct="1">
        <a:lnSpc>
          <a:spcPct val="100000"/>
        </a:lnSpc>
        <a:spcBef>
          <a:spcPct val="0"/>
        </a:spcBef>
        <a:buNone/>
        <a:defRPr lang="en-GB" sz="2400" b="0" kern="1200" noProof="0">
          <a:solidFill>
            <a:schemeClr val="accent3"/>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Clr>
          <a:schemeClr val="accent1"/>
        </a:buClr>
        <a:buSzPct val="80000"/>
        <a:buFont typeface="Arial" pitchFamily="34" charset="0"/>
        <a:buNone/>
        <a:tabLst/>
        <a:defRPr lang="en-GB" sz="2000" kern="1200" noProof="0" dirty="0">
          <a:solidFill>
            <a:schemeClr val="accent3"/>
          </a:solidFill>
          <a:latin typeface="+mn-lt"/>
          <a:ea typeface="+mn-ea"/>
          <a:cs typeface="+mn-cs"/>
        </a:defRPr>
      </a:lvl1pPr>
      <a:lvl2pPr marL="360000" indent="-180000" algn="l" defTabSz="914400" rtl="0" eaLnBrk="1" latinLnBrk="0" hangingPunct="1">
        <a:lnSpc>
          <a:spcPct val="100000"/>
        </a:lnSpc>
        <a:spcBef>
          <a:spcPts val="600"/>
        </a:spcBef>
        <a:buClr>
          <a:schemeClr val="accent1"/>
        </a:buClr>
        <a:buSzPct val="100000"/>
        <a:buFont typeface="Arial" panose="020B0604020202020204" pitchFamily="34" charset="0"/>
        <a:buChar char="•"/>
        <a:tabLst/>
        <a:defRPr lang="en-GB" sz="1800" kern="1200" noProof="0" dirty="0">
          <a:solidFill>
            <a:schemeClr val="accent3"/>
          </a:solidFill>
          <a:latin typeface="+mn-lt"/>
          <a:ea typeface="+mn-ea"/>
          <a:cs typeface="+mn-cs"/>
        </a:defRPr>
      </a:lvl2pPr>
      <a:lvl3pPr marL="540000" indent="-180000" algn="l" defTabSz="914400" rtl="0" eaLnBrk="1" latinLnBrk="0" hangingPunct="1">
        <a:lnSpc>
          <a:spcPct val="100000"/>
        </a:lnSpc>
        <a:spcBef>
          <a:spcPts val="0"/>
        </a:spcBef>
        <a:buClr>
          <a:schemeClr val="tx1"/>
        </a:buClr>
        <a:buSzPct val="100000"/>
        <a:buFont typeface="Police système Courant"/>
        <a:buChar char="-"/>
        <a:tabLst/>
        <a:defRPr lang="en-GB" sz="1600" kern="1200" noProof="0" dirty="0">
          <a:solidFill>
            <a:schemeClr val="accent3"/>
          </a:solidFill>
          <a:latin typeface="+mn-lt"/>
          <a:ea typeface="+mn-ea"/>
          <a:cs typeface="+mn-cs"/>
        </a:defRPr>
      </a:lvl3pPr>
      <a:lvl4pPr marL="720000" indent="-180000" algn="l" defTabSz="914400" rtl="0" eaLnBrk="1" latinLnBrk="0" hangingPunct="1">
        <a:lnSpc>
          <a:spcPct val="100000"/>
        </a:lnSpc>
        <a:spcBef>
          <a:spcPts val="300"/>
        </a:spcBef>
        <a:spcAft>
          <a:spcPts val="300"/>
        </a:spcAft>
        <a:buClr>
          <a:schemeClr val="accent1"/>
        </a:buClr>
        <a:buSzPct val="100000"/>
        <a:buFontTx/>
        <a:buBlip>
          <a:blip r:embed="rId49">
            <a:extLst>
              <a:ext uri="{96DAC541-7B7A-43D3-8B79-37D633B846F1}">
                <asvg:svgBlip xmlns:asvg="http://schemas.microsoft.com/office/drawing/2016/SVG/main" r:embed="rId50"/>
              </a:ext>
            </a:extLst>
          </a:blip>
        </a:buBlip>
        <a:tabLst/>
        <a:defRPr lang="en-GB" sz="1400" kern="1200" noProof="0" dirty="0">
          <a:solidFill>
            <a:schemeClr val="accent3"/>
          </a:solidFill>
          <a:latin typeface="+mn-lt"/>
          <a:ea typeface="+mn-ea"/>
          <a:cs typeface="+mn-cs"/>
        </a:defRPr>
      </a:lvl4pPr>
      <a:lvl5pPr marL="0" indent="0" algn="l" defTabSz="914400" rtl="0" eaLnBrk="1" latinLnBrk="0" hangingPunct="1">
        <a:lnSpc>
          <a:spcPct val="100000"/>
        </a:lnSpc>
        <a:spcBef>
          <a:spcPts val="600"/>
        </a:spcBef>
        <a:buSzPct val="100000"/>
        <a:buFontTx/>
        <a:buNone/>
        <a:tabLst/>
        <a:defRPr lang="en-GB" sz="1200" i="1" kern="1200" noProof="0" dirty="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6ABAD7E-FBD4-71F8-6EC5-00512762C501}"/>
              </a:ext>
            </a:extLst>
          </p:cNvPr>
          <p:cNvGraphicFramePr>
            <a:graphicFrameLocks noChangeAspect="1"/>
          </p:cNvGraphicFramePr>
          <p:nvPr userDrawn="1">
            <p:custDataLst>
              <p:tags r:id="rId3"/>
            </p:custDataLst>
            <p:extLst>
              <p:ext uri="{D42A27DB-BD31-4B8C-83A1-F6EECF244321}">
                <p14:modId xmlns:p14="http://schemas.microsoft.com/office/powerpoint/2010/main" val="4210754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31" imgH="232" progId="TCLayout.ActiveDocument.1">
                  <p:embed/>
                </p:oleObj>
              </mc:Choice>
              <mc:Fallback>
                <p:oleObj name="think-cell Slide" r:id="rId4" imgW="231" imgH="232" progId="TCLayout.ActiveDocument.1">
                  <p:embed/>
                  <p:pic>
                    <p:nvPicPr>
                      <p:cNvPr id="3" name="think-cell data - do not delete" hidden="1">
                        <a:extLst>
                          <a:ext uri="{FF2B5EF4-FFF2-40B4-BE49-F238E27FC236}">
                            <a16:creationId xmlns:a16="http://schemas.microsoft.com/office/drawing/2014/main" id="{46ABAD7E-FBD4-71F8-6EC5-00512762C5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792000" y="557645"/>
            <a:ext cx="10605600" cy="648000"/>
          </a:xfrm>
          <a:prstGeom prst="rect">
            <a:avLst/>
          </a:prstGeom>
        </p:spPr>
        <p:txBody>
          <a:bodyPr vert="horz" lIns="0" tIns="0" rIns="0" bIns="0" rtlCol="0" anchor="t" anchorCtr="0">
            <a:normAutofit/>
          </a:bodyPr>
          <a:lstStyle/>
          <a:p>
            <a:r>
              <a:rPr lang="en-GB" noProof="0"/>
              <a:t>Title</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4" y="6309320"/>
            <a:ext cx="8424575" cy="467742"/>
          </a:xfrm>
          <a:prstGeom prst="rect">
            <a:avLst/>
          </a:prstGeom>
          <a:noFill/>
        </p:spPr>
        <p:txBody>
          <a:bodyPr wrap="square" lIns="0" tIns="0" rIns="0" bIns="0" rtlCol="0" anchor="ctr" anchorCtr="0">
            <a:noAutofit/>
          </a:bodyPr>
          <a:lstStyle/>
          <a:p>
            <a:pPr algn="just"/>
            <a:r>
              <a:rPr lang="en-GB" sz="500" noProof="0">
                <a:solidFill>
                  <a:schemeClr val="accent3"/>
                </a:solidFill>
              </a:rPr>
              <a:t>© ALSTOM SA 2022.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is strictly prohibited.</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748697-046C-4549-B082-1393DF6729A4}"/>
              </a:ext>
            </a:extLst>
          </p:cNvPr>
          <p:cNvSpPr/>
          <p:nvPr userDrawn="1"/>
        </p:nvSpPr>
        <p:spPr bwMode="gray">
          <a:xfrm>
            <a:off x="0" y="1484784"/>
            <a:ext cx="12190647" cy="1800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0" name="Espace réservé du texte 9">
            <a:extLst>
              <a:ext uri="{FF2B5EF4-FFF2-40B4-BE49-F238E27FC236}">
                <a16:creationId xmlns:a16="http://schemas.microsoft.com/office/drawing/2014/main" id="{EF5D8761-723E-4AE3-9DE8-AA494EDC2821}"/>
              </a:ext>
            </a:extLst>
          </p:cNvPr>
          <p:cNvSpPr txBox="1">
            <a:spLocks/>
          </p:cNvSpPr>
          <p:nvPr userDrawn="1"/>
        </p:nvSpPr>
        <p:spPr bwMode="gray">
          <a:xfrm>
            <a:off x="10584541" y="1700884"/>
            <a:ext cx="1606106" cy="1368000"/>
          </a:xfrm>
          <a:custGeom>
            <a:avLst/>
            <a:gdLst>
              <a:gd name="connsiteX0" fmla="*/ 684000 w 1606106"/>
              <a:gd name="connsiteY0" fmla="*/ 0 h 1368000"/>
              <a:gd name="connsiteX1" fmla="*/ 686746 w 1606106"/>
              <a:gd name="connsiteY1" fmla="*/ 277 h 1368000"/>
              <a:gd name="connsiteX2" fmla="*/ 686746 w 1606106"/>
              <a:gd name="connsiteY2" fmla="*/ 0 h 1368000"/>
              <a:gd name="connsiteX3" fmla="*/ 1606106 w 1606106"/>
              <a:gd name="connsiteY3" fmla="*/ 0 h 1368000"/>
              <a:gd name="connsiteX4" fmla="*/ 1606106 w 1606106"/>
              <a:gd name="connsiteY4" fmla="*/ 1368000 h 1368000"/>
              <a:gd name="connsiteX5" fmla="*/ 686746 w 1606106"/>
              <a:gd name="connsiteY5" fmla="*/ 1368000 h 1368000"/>
              <a:gd name="connsiteX6" fmla="*/ 686746 w 1606106"/>
              <a:gd name="connsiteY6" fmla="*/ 1367723 h 1368000"/>
              <a:gd name="connsiteX7" fmla="*/ 684000 w 1606106"/>
              <a:gd name="connsiteY7" fmla="*/ 1368000 h 1368000"/>
              <a:gd name="connsiteX8" fmla="*/ 0 w 1606106"/>
              <a:gd name="connsiteY8" fmla="*/ 684000 h 1368000"/>
              <a:gd name="connsiteX9" fmla="*/ 684000 w 1606106"/>
              <a:gd name="connsiteY9" fmla="*/ 0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6106" h="1368000">
                <a:moveTo>
                  <a:pt x="684000" y="0"/>
                </a:moveTo>
                <a:lnTo>
                  <a:pt x="686746" y="277"/>
                </a:lnTo>
                <a:lnTo>
                  <a:pt x="686746" y="0"/>
                </a:lnTo>
                <a:lnTo>
                  <a:pt x="1606106" y="0"/>
                </a:lnTo>
                <a:lnTo>
                  <a:pt x="1606106" y="1368000"/>
                </a:lnTo>
                <a:lnTo>
                  <a:pt x="686746" y="1368000"/>
                </a:lnTo>
                <a:lnTo>
                  <a:pt x="686746" y="1367723"/>
                </a:lnTo>
                <a:lnTo>
                  <a:pt x="684000" y="1368000"/>
                </a:lnTo>
                <a:cubicBezTo>
                  <a:pt x="306237" y="1368000"/>
                  <a:pt x="0" y="1061763"/>
                  <a:pt x="0" y="684000"/>
                </a:cubicBezTo>
                <a:cubicBezTo>
                  <a:pt x="0" y="306237"/>
                  <a:pt x="306237" y="0"/>
                  <a:pt x="684000" y="0"/>
                </a:cubicBezTo>
                <a:close/>
              </a:path>
            </a:pathLst>
          </a:custGeom>
          <a:solidFill>
            <a:schemeClr val="accent3"/>
          </a:solidFill>
        </p:spPr>
        <p:txBody>
          <a:bodyPr wrap="square" tIns="72000" anchor="ctr" anchorCtr="0">
            <a:noAutofit/>
          </a:bodyPr>
          <a:lstStyle>
            <a:lvl1pPr marL="0" indent="0" algn="ctr" defTabSz="914400" rtl="0" eaLnBrk="1" latinLnBrk="0" hangingPunct="1">
              <a:lnSpc>
                <a:spcPct val="95000"/>
              </a:lnSpc>
              <a:spcBef>
                <a:spcPts val="0"/>
              </a:spcBef>
              <a:spcAft>
                <a:spcPts val="0"/>
              </a:spcAft>
              <a:buClr>
                <a:schemeClr val="accent1"/>
              </a:buClr>
              <a:buSzPct val="80000"/>
              <a:buFont typeface="Arial" pitchFamily="34" charset="0"/>
              <a:buNone/>
              <a:tabLst/>
              <a:defRPr sz="1600" kern="1200" cap="all" baseline="0">
                <a:solidFill>
                  <a:schemeClr val="bg1"/>
                </a:solidFill>
                <a:latin typeface="+mn-lt"/>
                <a:ea typeface="+mn-ea"/>
                <a:cs typeface="+mn-cs"/>
              </a:defRPr>
            </a:lvl1pPr>
            <a:lvl2pPr marL="0" indent="0" algn="l" defTabSz="914400" rtl="0" eaLnBrk="1" latinLnBrk="0" hangingPunct="1">
              <a:lnSpc>
                <a:spcPct val="95000"/>
              </a:lnSpc>
              <a:spcBef>
                <a:spcPts val="0"/>
              </a:spcBef>
              <a:buSzPct val="100000"/>
              <a:buFont typeface="Arial" pitchFamily="34" charset="0"/>
              <a:buNone/>
              <a:tabLst/>
              <a:defRPr sz="1200" kern="1200">
                <a:solidFill>
                  <a:schemeClr val="accent3"/>
                </a:solidFill>
                <a:latin typeface="+mn-lt"/>
                <a:ea typeface="+mn-ea"/>
                <a:cs typeface="+mn-cs"/>
              </a:defRPr>
            </a:lvl2pPr>
            <a:lvl3pPr marL="0" indent="0" algn="l" defTabSz="914400" rtl="0" eaLnBrk="1" latinLnBrk="0" hangingPunct="1">
              <a:lnSpc>
                <a:spcPct val="95000"/>
              </a:lnSpc>
              <a:spcBef>
                <a:spcPts val="0"/>
              </a:spcBef>
              <a:buClr>
                <a:schemeClr val="accent1"/>
              </a:buClr>
              <a:buSzPct val="100000"/>
              <a:buFont typeface="Wingdings 2" pitchFamily="18" charset="2"/>
              <a:buNone/>
              <a:tabLst/>
              <a:defRPr sz="1200" kern="1200">
                <a:solidFill>
                  <a:schemeClr val="accent3"/>
                </a:solidFill>
                <a:latin typeface="+mn-lt"/>
                <a:ea typeface="+mn-ea"/>
                <a:cs typeface="+mn-cs"/>
              </a:defRPr>
            </a:lvl3pPr>
            <a:lvl4pPr marL="0" indent="0" algn="l" defTabSz="914400" rtl="0" eaLnBrk="1" latinLnBrk="0" hangingPunct="1">
              <a:lnSpc>
                <a:spcPct val="95000"/>
              </a:lnSpc>
              <a:spcBef>
                <a:spcPts val="0"/>
              </a:spcBef>
              <a:buSzPct val="100000"/>
              <a:buFont typeface="Arial" pitchFamily="34" charset="0"/>
              <a:buNone/>
              <a:tabLst/>
              <a:defRPr sz="1200" kern="1200">
                <a:solidFill>
                  <a:schemeClr val="accent3"/>
                </a:solidFill>
                <a:latin typeface="+mn-lt"/>
                <a:ea typeface="+mn-ea"/>
                <a:cs typeface="+mn-cs"/>
              </a:defRPr>
            </a:lvl4pPr>
            <a:lvl5pPr marL="0" indent="0" algn="l" defTabSz="914400" rtl="0" eaLnBrk="1" latinLnBrk="0" hangingPunct="1">
              <a:lnSpc>
                <a:spcPct val="95000"/>
              </a:lnSpc>
              <a:spcBef>
                <a:spcPts val="0"/>
              </a:spcBef>
              <a:buSzPct val="100000"/>
              <a:buFont typeface="Arial" pitchFamily="34" charset="0"/>
              <a:buNone/>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r>
              <a:rPr lang="en-GB"/>
              <a:t>CASE </a:t>
            </a:r>
            <a:br>
              <a:rPr lang="en-GB"/>
            </a:br>
            <a:r>
              <a:rPr lang="en-GB"/>
              <a:t>STUDY</a:t>
            </a:r>
          </a:p>
        </p:txBody>
      </p:sp>
      <p:sp>
        <p:nvSpPr>
          <p:cNvPr id="35" name="Espace réservé du contenu 2">
            <a:extLst>
              <a:ext uri="{FF2B5EF4-FFF2-40B4-BE49-F238E27FC236}">
                <a16:creationId xmlns:a16="http://schemas.microsoft.com/office/drawing/2014/main" id="{0F379AA8-640F-4EF5-A089-76389CE314A8}"/>
              </a:ext>
            </a:extLst>
          </p:cNvPr>
          <p:cNvSpPr txBox="1">
            <a:spLocks/>
          </p:cNvSpPr>
          <p:nvPr userDrawn="1"/>
        </p:nvSpPr>
        <p:spPr bwMode="gray">
          <a:xfrm>
            <a:off x="7968208" y="3429000"/>
            <a:ext cx="4223792" cy="2771775"/>
          </a:xfrm>
          <a:prstGeom prst="rect">
            <a:avLst/>
          </a:prstGeom>
        </p:spPr>
        <p:txBody>
          <a:bodyPr/>
          <a:lst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endParaRPr lang="en-GB"/>
          </a:p>
        </p:txBody>
      </p:sp>
      <p:sp>
        <p:nvSpPr>
          <p:cNvPr id="8" name="TextBox 7">
            <a:extLst>
              <a:ext uri="{FF2B5EF4-FFF2-40B4-BE49-F238E27FC236}">
                <a16:creationId xmlns:a16="http://schemas.microsoft.com/office/drawing/2014/main" id="{7F64E75D-8926-0F27-E0C7-E19234128027}"/>
              </a:ext>
            </a:extLst>
          </p:cNvPr>
          <p:cNvSpPr txBox="1"/>
          <p:nvPr>
            <p:extLst>
              <p:ext uri="{1162E1C5-73C7-4A58-AE30-91384D911F3F}">
                <p184:classification xmlns:p184="http://schemas.microsoft.com/office/powerpoint/2018/4/main" val="hdr"/>
              </p:ext>
            </p:extLst>
          </p:nvPr>
        </p:nvSpPr>
        <p:spPr>
          <a:xfrm>
            <a:off x="11255375" y="63500"/>
            <a:ext cx="912813" cy="213360"/>
          </a:xfrm>
          <a:prstGeom prst="rect">
            <a:avLst/>
          </a:prstGeom>
        </p:spPr>
        <p:txBody>
          <a:bodyPr horzOverflow="overflow" lIns="0" tIns="0" rIns="0" bIns="0">
            <a:spAutoFit/>
          </a:bodyPr>
          <a:lstStyle/>
          <a:p>
            <a:pPr algn="l"/>
            <a:r>
              <a:rPr lang="en-US" sz="1400">
                <a:solidFill>
                  <a:srgbClr val="71BF44"/>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4112884429"/>
      </p:ext>
    </p:extLst>
  </p:cSld>
  <p:clrMap bg1="lt1" tx1="dk1" bg2="lt2" tx2="dk2" accent1="accent1" accent2="accent2" accent3="accent3" accent4="accent4" accent5="accent5" accent6="accent6" hlink="hlink" folHlink="folHlink"/>
  <p:sldLayoutIdLst>
    <p:sldLayoutId id="2147483867" r:id="rId1"/>
  </p:sldLayoutIdLst>
  <p:hf hdr="0"/>
  <p:txStyles>
    <p:title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p:titleStyle>
    <p:body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C121862C-B88E-D82A-372A-8EA7EE1A2E0F}"/>
              </a:ext>
            </a:extLst>
          </p:cNvPr>
          <p:cNvGraphicFramePr>
            <a:graphicFrameLocks noChangeAspect="1"/>
          </p:cNvGraphicFramePr>
          <p:nvPr userDrawn="1">
            <p:custDataLst>
              <p:tags r:id="rId45"/>
            </p:custDataLst>
            <p:extLst>
              <p:ext uri="{D42A27DB-BD31-4B8C-83A1-F6EECF244321}">
                <p14:modId xmlns:p14="http://schemas.microsoft.com/office/powerpoint/2010/main" val="1948291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6" imgW="231" imgH="232" progId="TCLayout.ActiveDocument.1">
                  <p:embed/>
                </p:oleObj>
              </mc:Choice>
              <mc:Fallback>
                <p:oleObj name="think-cell Slide" r:id="rId46" imgW="231" imgH="232" progId="TCLayout.ActiveDocument.1">
                  <p:embed/>
                  <p:pic>
                    <p:nvPicPr>
                      <p:cNvPr id="7" name="think-cell data - do not delete" hidden="1">
                        <a:extLst>
                          <a:ext uri="{FF2B5EF4-FFF2-40B4-BE49-F238E27FC236}">
                            <a16:creationId xmlns:a16="http://schemas.microsoft.com/office/drawing/2014/main" id="{C121862C-B88E-D82A-372A-8EA7EE1A2E0F}"/>
                          </a:ext>
                        </a:extLst>
                      </p:cNvPr>
                      <p:cNvPicPr/>
                      <p:nvPr/>
                    </p:nvPicPr>
                    <p:blipFill>
                      <a:blip r:embed="rId47"/>
                      <a:stretch>
                        <a:fillRect/>
                      </a:stretch>
                    </p:blipFill>
                    <p:spPr>
                      <a:xfrm>
                        <a:off x="1588" y="1588"/>
                        <a:ext cx="1588" cy="1588"/>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792000" y="557645"/>
            <a:ext cx="10605600" cy="648000"/>
          </a:xfrm>
          <a:prstGeom prst="rect">
            <a:avLst/>
          </a:prstGeom>
        </p:spPr>
        <p:txBody>
          <a:bodyPr vert="horz" lIns="0" tIns="0" rIns="0" bIns="0" rtlCol="0" anchor="t" anchorCtr="0">
            <a:normAutofit/>
          </a:bodyPr>
          <a:lstStyle/>
          <a:p>
            <a:r>
              <a:rPr lang="en-GB" noProof="0"/>
              <a:t>Title</a:t>
            </a:r>
          </a:p>
        </p:txBody>
      </p:sp>
      <p:sp>
        <p:nvSpPr>
          <p:cNvPr id="3" name="Espace réservé du texte 2"/>
          <p:cNvSpPr>
            <a:spLocks noGrp="1"/>
          </p:cNvSpPr>
          <p:nvPr>
            <p:ph type="body" idx="1"/>
          </p:nvPr>
        </p:nvSpPr>
        <p:spPr bwMode="gray">
          <a:xfrm>
            <a:off x="792000" y="2019600"/>
            <a:ext cx="10605600" cy="4183200"/>
          </a:xfrm>
          <a:prstGeom prst="rect">
            <a:avLst/>
          </a:prstGeom>
        </p:spPr>
        <p:txBody>
          <a:bodyPr vert="horz" lIns="0" tIns="0" rIns="0" bIns="0" rtlCol="0" anchor="t" anchorCtr="0">
            <a:norm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4" y="6309320"/>
            <a:ext cx="8424575" cy="467742"/>
          </a:xfrm>
          <a:prstGeom prst="rect">
            <a:avLst/>
          </a:prstGeom>
          <a:noFill/>
        </p:spPr>
        <p:txBody>
          <a:bodyPr wrap="square" lIns="0" tIns="0" rIns="0" bIns="0" rtlCol="0" anchor="ctr" anchorCtr="0">
            <a:noAutofit/>
          </a:bodyPr>
          <a:lstStyle/>
          <a:p>
            <a:pPr algn="just"/>
            <a:r>
              <a:rPr lang="en-GB" sz="500" noProof="0">
                <a:solidFill>
                  <a:schemeClr val="accent3"/>
                </a:solidFill>
              </a:rPr>
              <a:t>© ALSTOM SA 2023.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7AD476B-E8CC-9136-1673-13BFBCAA2352}"/>
              </a:ext>
            </a:extLst>
          </p:cNvPr>
          <p:cNvSpPr txBox="1"/>
          <p:nvPr>
            <p:extLst>
              <p:ext uri="{1162E1C5-73C7-4A58-AE30-91384D911F3F}">
                <p184:classification xmlns:p184="http://schemas.microsoft.com/office/powerpoint/2018/4/main" val="hdr"/>
              </p:ext>
            </p:extLst>
          </p:nvPr>
        </p:nvSpPr>
        <p:spPr>
          <a:xfrm>
            <a:off x="11255375" y="63500"/>
            <a:ext cx="912813" cy="213360"/>
          </a:xfrm>
          <a:prstGeom prst="rect">
            <a:avLst/>
          </a:prstGeom>
        </p:spPr>
        <p:txBody>
          <a:bodyPr horzOverflow="overflow" lIns="0" tIns="0" rIns="0" bIns="0">
            <a:spAutoFit/>
          </a:bodyPr>
          <a:lstStyle/>
          <a:p>
            <a:pPr algn="l"/>
            <a:r>
              <a:rPr lang="en-US" sz="1400">
                <a:solidFill>
                  <a:srgbClr val="71BF44"/>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317724493"/>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 id="2147483894" r:id="rId23"/>
    <p:sldLayoutId id="2147483895" r:id="rId24"/>
    <p:sldLayoutId id="2147483896" r:id="rId25"/>
    <p:sldLayoutId id="2147483897" r:id="rId26"/>
    <p:sldLayoutId id="2147483898" r:id="rId27"/>
    <p:sldLayoutId id="2147483899" r:id="rId28"/>
    <p:sldLayoutId id="2147483900" r:id="rId29"/>
    <p:sldLayoutId id="2147483901" r:id="rId30"/>
    <p:sldLayoutId id="2147483902" r:id="rId31"/>
    <p:sldLayoutId id="2147483903" r:id="rId32"/>
    <p:sldLayoutId id="2147483904" r:id="rId33"/>
    <p:sldLayoutId id="2147483905" r:id="rId34"/>
    <p:sldLayoutId id="2147483906" r:id="rId35"/>
    <p:sldLayoutId id="2147483907" r:id="rId36"/>
    <p:sldLayoutId id="2147483908" r:id="rId37"/>
    <p:sldLayoutId id="2147483909" r:id="rId38"/>
    <p:sldLayoutId id="2147483910" r:id="rId39"/>
    <p:sldLayoutId id="2147483911" r:id="rId40"/>
    <p:sldLayoutId id="2147483912" r:id="rId41"/>
    <p:sldLayoutId id="2147483913" r:id="rId42"/>
    <p:sldLayoutId id="2147483914" r:id="rId43"/>
  </p:sldLayoutIdLst>
  <p:hf hdr="0"/>
  <p:txStyles>
    <p:title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p:titleStyle>
    <p:body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91EBA291-1CB2-530F-873D-099E9E5CA7D6}"/>
              </a:ext>
            </a:extLst>
          </p:cNvPr>
          <p:cNvGraphicFramePr>
            <a:graphicFrameLocks noChangeAspect="1"/>
          </p:cNvGraphicFramePr>
          <p:nvPr userDrawn="1">
            <p:custDataLst>
              <p:tags r:id="rId43"/>
            </p:custDataLst>
            <p:extLst>
              <p:ext uri="{D42A27DB-BD31-4B8C-83A1-F6EECF244321}">
                <p14:modId xmlns:p14="http://schemas.microsoft.com/office/powerpoint/2010/main" val="342971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4" imgW="415" imgH="416" progId="TCLayout.ActiveDocument.1">
                  <p:embed/>
                </p:oleObj>
              </mc:Choice>
              <mc:Fallback>
                <p:oleObj name="think-cell Slide" r:id="rId44" imgW="415" imgH="416" progId="TCLayout.ActiveDocument.1">
                  <p:embed/>
                  <p:pic>
                    <p:nvPicPr>
                      <p:cNvPr id="9" name="think-cell data - do not delete" hidden="1">
                        <a:extLst>
                          <a:ext uri="{FF2B5EF4-FFF2-40B4-BE49-F238E27FC236}">
                            <a16:creationId xmlns:a16="http://schemas.microsoft.com/office/drawing/2014/main" id="{91EBA291-1CB2-530F-873D-099E9E5CA7D6}"/>
                          </a:ext>
                        </a:extLst>
                      </p:cNvPr>
                      <p:cNvPicPr/>
                      <p:nvPr/>
                    </p:nvPicPr>
                    <p:blipFill>
                      <a:blip r:embed="rId45"/>
                      <a:stretch>
                        <a:fillRect/>
                      </a:stretch>
                    </p:blipFill>
                    <p:spPr>
                      <a:xfrm>
                        <a:off x="1588" y="1588"/>
                        <a:ext cx="1588" cy="1588"/>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792000" y="557645"/>
            <a:ext cx="10605600" cy="648000"/>
          </a:xfrm>
          <a:prstGeom prst="rect">
            <a:avLst/>
          </a:prstGeom>
        </p:spPr>
        <p:txBody>
          <a:bodyPr vert="horz" lIns="0" tIns="0" rIns="0" bIns="0" rtlCol="0" anchor="t" anchorCtr="0">
            <a:normAutofit/>
          </a:bodyPr>
          <a:lstStyle/>
          <a:p>
            <a:r>
              <a:rPr lang="en-GB" noProof="0"/>
              <a:t>Title</a:t>
            </a:r>
          </a:p>
        </p:txBody>
      </p:sp>
      <p:sp>
        <p:nvSpPr>
          <p:cNvPr id="3" name="Espace réservé du texte 2"/>
          <p:cNvSpPr>
            <a:spLocks noGrp="1"/>
          </p:cNvSpPr>
          <p:nvPr>
            <p:ph type="body" idx="1"/>
          </p:nvPr>
        </p:nvSpPr>
        <p:spPr bwMode="gray">
          <a:xfrm>
            <a:off x="792000" y="2019600"/>
            <a:ext cx="10605600" cy="4183200"/>
          </a:xfrm>
          <a:prstGeom prst="rect">
            <a:avLst/>
          </a:prstGeom>
        </p:spPr>
        <p:txBody>
          <a:bodyPr vert="horz" lIns="0" tIns="0" rIns="0" bIns="0" rtlCol="0" anchor="t" anchorCtr="0">
            <a:normAutofit/>
          </a:bodyPr>
          <a:lstStyle/>
          <a:p>
            <a:pPr lvl="0"/>
            <a:r>
              <a:rPr lang="en-GB" noProof="0"/>
              <a:t>Text level 1</a:t>
            </a:r>
          </a:p>
          <a:p>
            <a:pPr lvl="1"/>
            <a:r>
              <a:rPr lang="en-GB" noProof="0"/>
              <a:t>Text level 2</a:t>
            </a:r>
          </a:p>
          <a:p>
            <a:pPr lvl="2"/>
            <a:r>
              <a:rPr lang="en-GB" noProof="0"/>
              <a:t>Text level 3</a:t>
            </a:r>
          </a:p>
          <a:p>
            <a:pPr lvl="3"/>
            <a:r>
              <a:rPr lang="en-GB" noProof="0"/>
              <a:t>Text level 4</a:t>
            </a:r>
          </a:p>
          <a:p>
            <a:pPr lvl="4"/>
            <a:r>
              <a:rPr lang="en-GB" noProof="0"/>
              <a:t>Text level 5</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a:t>
            </a:r>
            <a:r>
              <a:rPr lang="en-GB" noProof="0" err="1"/>
              <a:t>impsum</a:t>
            </a:r>
            <a:r>
              <a:rPr lang="en-GB" noProof="0"/>
              <a:t> </a:t>
            </a:r>
            <a:r>
              <a:rPr lang="en-GB" noProof="0" err="1"/>
              <a:t>dolor</a:t>
            </a:r>
            <a:r>
              <a:rPr lang="en-GB" noProof="0"/>
              <a:t> sit </a:t>
            </a:r>
            <a:r>
              <a:rPr lang="en-GB" noProof="0" err="1"/>
              <a:t>amet</a:t>
            </a:r>
            <a:r>
              <a:rPr lang="en-GB" noProof="0"/>
              <a:t> </a:t>
            </a:r>
            <a:r>
              <a:rPr lang="en-GB" noProof="0" err="1"/>
              <a:t>consectetuer</a:t>
            </a:r>
            <a:r>
              <a:rPr lang="en-GB" noProof="0"/>
              <a:t> </a:t>
            </a:r>
            <a:r>
              <a:rPr lang="en-GB" noProof="0" err="1"/>
              <a:t>adipiscing</a:t>
            </a:r>
            <a:r>
              <a:rPr lang="en-GB" noProof="0"/>
              <a:t> </a:t>
            </a:r>
            <a:r>
              <a:rPr lang="en-GB" noProof="0" err="1"/>
              <a:t>elit</a:t>
            </a:r>
            <a:r>
              <a:rPr lang="en-GB" noProof="0"/>
              <a:t>, </a:t>
            </a:r>
            <a:r>
              <a:rPr lang="en-GB" noProof="0" err="1"/>
              <a:t>sed</a:t>
            </a:r>
            <a:r>
              <a:rPr lang="en-GB" noProof="0"/>
              <a:t> </a:t>
            </a:r>
            <a:r>
              <a:rPr lang="en-GB" noProof="0" err="1"/>
              <a:t>diam</a:t>
            </a:r>
            <a:r>
              <a:rPr lang="en-GB" noProof="0"/>
              <a:t> </a:t>
            </a:r>
            <a:r>
              <a:rPr lang="en-GB" noProof="0" err="1"/>
              <a:t>nonummy</a:t>
            </a:r>
            <a:endParaRPr lang="en-GB" noProof="0"/>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4" y="6309320"/>
            <a:ext cx="8424575" cy="467742"/>
          </a:xfrm>
          <a:prstGeom prst="rect">
            <a:avLst/>
          </a:prstGeom>
          <a:noFill/>
        </p:spPr>
        <p:txBody>
          <a:bodyPr wrap="square" lIns="0" tIns="0" rIns="0" bIns="0" rtlCol="0" anchor="ctr" anchorCtr="0">
            <a:noAutofit/>
          </a:bodyPr>
          <a:lstStyle/>
          <a:p>
            <a:pPr algn="just"/>
            <a:r>
              <a:rPr lang="en-GB" sz="500" noProof="0">
                <a:solidFill>
                  <a:schemeClr val="accent3"/>
                </a:solidFill>
              </a:rPr>
              <a:t>© ALSTOM SA 2022.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is strictly prohibited.</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08CC1C5-13DD-A955-C615-C733EC277A90}"/>
              </a:ext>
            </a:extLst>
          </p:cNvPr>
          <p:cNvSpPr txBox="1"/>
          <p:nvPr>
            <p:extLst>
              <p:ext uri="{1162E1C5-73C7-4A58-AE30-91384D911F3F}">
                <p184:classification xmlns:p184="http://schemas.microsoft.com/office/powerpoint/2018/4/main" val="hdr"/>
              </p:ext>
            </p:extLst>
          </p:nvPr>
        </p:nvSpPr>
        <p:spPr>
          <a:xfrm>
            <a:off x="11255375" y="63500"/>
            <a:ext cx="912813" cy="213360"/>
          </a:xfrm>
          <a:prstGeom prst="rect">
            <a:avLst/>
          </a:prstGeom>
        </p:spPr>
        <p:txBody>
          <a:bodyPr horzOverflow="overflow" lIns="0" tIns="0" rIns="0" bIns="0">
            <a:spAutoFit/>
          </a:bodyPr>
          <a:lstStyle/>
          <a:p>
            <a:pPr algn="l"/>
            <a:r>
              <a:rPr lang="en-US" sz="1400">
                <a:solidFill>
                  <a:srgbClr val="71BF44"/>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278853327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 id="2147483939" r:id="rId24"/>
    <p:sldLayoutId id="2147483940" r:id="rId25"/>
    <p:sldLayoutId id="2147483941" r:id="rId26"/>
    <p:sldLayoutId id="2147483942" r:id="rId27"/>
    <p:sldLayoutId id="2147483943" r:id="rId28"/>
    <p:sldLayoutId id="2147483944" r:id="rId29"/>
    <p:sldLayoutId id="2147483945" r:id="rId30"/>
    <p:sldLayoutId id="2147483946" r:id="rId31"/>
    <p:sldLayoutId id="2147483947" r:id="rId32"/>
    <p:sldLayoutId id="2147483948" r:id="rId33"/>
    <p:sldLayoutId id="2147483949" r:id="rId34"/>
    <p:sldLayoutId id="2147483950" r:id="rId35"/>
    <p:sldLayoutId id="2147483951" r:id="rId36"/>
    <p:sldLayoutId id="2147483952" r:id="rId37"/>
    <p:sldLayoutId id="2147483953" r:id="rId38"/>
    <p:sldLayoutId id="2147483954" r:id="rId39"/>
    <p:sldLayoutId id="2147483955" r:id="rId40"/>
    <p:sldLayoutId id="2147483957" r:id="rId41"/>
  </p:sldLayoutIdLst>
  <p:hf hdr="0"/>
  <p:txStyles>
    <p:title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p:titleStyle>
    <p:body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EFDDDDE-965A-BC0C-FF98-47866E3D3AD8}"/>
              </a:ext>
            </a:extLst>
          </p:cNvPr>
          <p:cNvGraphicFramePr>
            <a:graphicFrameLocks noChangeAspect="1"/>
          </p:cNvGraphicFramePr>
          <p:nvPr userDrawn="1">
            <p:custDataLst>
              <p:tags r:id="rId42"/>
            </p:custDataLst>
            <p:extLst>
              <p:ext uri="{D42A27DB-BD31-4B8C-83A1-F6EECF244321}">
                <p14:modId xmlns:p14="http://schemas.microsoft.com/office/powerpoint/2010/main" val="872858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3" imgW="231" imgH="232" progId="TCLayout.ActiveDocument.1">
                  <p:embed/>
                </p:oleObj>
              </mc:Choice>
              <mc:Fallback>
                <p:oleObj name="think-cell Slide" r:id="rId43" imgW="231" imgH="232" progId="TCLayout.ActiveDocument.1">
                  <p:embed/>
                  <p:pic>
                    <p:nvPicPr>
                      <p:cNvPr id="3" name="think-cell data - do not delete" hidden="1">
                        <a:extLst>
                          <a:ext uri="{FF2B5EF4-FFF2-40B4-BE49-F238E27FC236}">
                            <a16:creationId xmlns:a16="http://schemas.microsoft.com/office/drawing/2014/main" id="{BEFDDDDE-965A-BC0C-FF98-47866E3D3AD8}"/>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Espace réservé du titre 1"/>
          <p:cNvSpPr>
            <a:spLocks noGrp="1"/>
          </p:cNvSpPr>
          <p:nvPr>
            <p:ph type="title"/>
          </p:nvPr>
        </p:nvSpPr>
        <p:spPr bwMode="gray">
          <a:xfrm>
            <a:off x="792000" y="360000"/>
            <a:ext cx="10620000" cy="720000"/>
          </a:xfrm>
          <a:prstGeom prst="rect">
            <a:avLst/>
          </a:prstGeom>
        </p:spPr>
        <p:txBody>
          <a:bodyPr vert="horz" lIns="0" tIns="0" rIns="0" bIns="0" rtlCol="0" anchor="ctr" anchorCtr="0">
            <a:noAutofit/>
          </a:bodyPr>
          <a:lstStyle/>
          <a:p>
            <a:r>
              <a:rPr lang="en-GB" noProof="0"/>
              <a:t>Title</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a:t>Title of the presentation on three lines - Lorem impsum dolor sit amet consectetuer adipiscing elit, sed diam nonummy</a:t>
            </a:r>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a:solidFill>
                  <a:schemeClr val="accent3"/>
                </a:solidFill>
              </a:rPr>
              <a:t>© ALSTOM SA 2024.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60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A6CDBDE-B5CC-7987-0A68-C3A4C13425AF}"/>
              </a:ext>
            </a:extLst>
          </p:cNvPr>
          <p:cNvSpPr>
            <a:spLocks noGrp="1"/>
          </p:cNvSpPr>
          <p:nvPr>
            <p:ph type="body" idx="1"/>
          </p:nvPr>
        </p:nvSpPr>
        <p:spPr>
          <a:xfrm>
            <a:off x="792000" y="1524000"/>
            <a:ext cx="10620000" cy="4652963"/>
          </a:xfrm>
          <a:prstGeom prst="rect">
            <a:avLst/>
          </a:prstGeom>
        </p:spPr>
        <p:txBody>
          <a:bodyPr vert="horz" lIns="0" tIns="0" rIns="0" bIns="0" rtlCol="0">
            <a:normAutofit/>
          </a:bodyPr>
          <a:lstStyle/>
          <a:p>
            <a:pPr lvl="0"/>
            <a:r>
              <a:rPr lang="fr-FR" err="1"/>
              <a:t>Text</a:t>
            </a:r>
            <a:r>
              <a:rPr lang="fr-FR"/>
              <a:t> </a:t>
            </a:r>
            <a:r>
              <a:rPr lang="fr-FR" err="1"/>
              <a:t>level</a:t>
            </a:r>
            <a:r>
              <a:rPr lang="fr-FR"/>
              <a:t> 1</a:t>
            </a:r>
          </a:p>
          <a:p>
            <a:pPr lvl="1"/>
            <a:r>
              <a:rPr lang="fr-FR" err="1"/>
              <a:t>Text</a:t>
            </a:r>
            <a:r>
              <a:rPr lang="fr-FR"/>
              <a:t> </a:t>
            </a:r>
            <a:r>
              <a:rPr lang="fr-FR" err="1"/>
              <a:t>level</a:t>
            </a:r>
            <a:r>
              <a:rPr lang="fr-FR"/>
              <a:t> 2</a:t>
            </a:r>
          </a:p>
          <a:p>
            <a:pPr lvl="2"/>
            <a:r>
              <a:rPr lang="fr-FR" err="1"/>
              <a:t>Text</a:t>
            </a:r>
            <a:r>
              <a:rPr lang="fr-FR"/>
              <a:t> </a:t>
            </a:r>
            <a:r>
              <a:rPr lang="fr-FR" err="1"/>
              <a:t>level</a:t>
            </a:r>
            <a:r>
              <a:rPr lang="fr-FR"/>
              <a:t> 3</a:t>
            </a:r>
          </a:p>
          <a:p>
            <a:pPr lvl="3"/>
            <a:r>
              <a:rPr lang="fr-FR" err="1"/>
              <a:t>Text</a:t>
            </a:r>
            <a:r>
              <a:rPr lang="fr-FR"/>
              <a:t> </a:t>
            </a:r>
            <a:r>
              <a:rPr lang="fr-FR" err="1"/>
              <a:t>level</a:t>
            </a:r>
            <a:r>
              <a:rPr lang="fr-FR"/>
              <a:t> 4 </a:t>
            </a:r>
          </a:p>
          <a:p>
            <a:pPr lvl="4"/>
            <a:r>
              <a:rPr lang="fr-FR" err="1"/>
              <a:t>Text</a:t>
            </a:r>
            <a:r>
              <a:rPr lang="fr-FR"/>
              <a:t> </a:t>
            </a:r>
            <a:r>
              <a:rPr lang="fr-FR" err="1"/>
              <a:t>level</a:t>
            </a:r>
            <a:r>
              <a:rPr lang="fr-FR"/>
              <a:t> 5</a:t>
            </a:r>
          </a:p>
        </p:txBody>
      </p:sp>
      <p:sp>
        <p:nvSpPr>
          <p:cNvPr id="9" name="TextBox 8">
            <a:extLst>
              <a:ext uri="{FF2B5EF4-FFF2-40B4-BE49-F238E27FC236}">
                <a16:creationId xmlns:a16="http://schemas.microsoft.com/office/drawing/2014/main" id="{7B8D9CD9-A9F2-C2C7-4AED-452641335944}"/>
              </a:ext>
            </a:extLst>
          </p:cNvPr>
          <p:cNvSpPr txBox="1"/>
          <p:nvPr>
            <p:extLst>
              <p:ext uri="{1162E1C5-73C7-4A58-AE30-91384D911F3F}">
                <p184:classification xmlns:p184="http://schemas.microsoft.com/office/powerpoint/2018/4/main" val="hdr"/>
              </p:ext>
            </p:extLst>
          </p:nvPr>
        </p:nvSpPr>
        <p:spPr>
          <a:xfrm>
            <a:off x="11255375" y="63500"/>
            <a:ext cx="912813" cy="213360"/>
          </a:xfrm>
          <a:prstGeom prst="rect">
            <a:avLst/>
          </a:prstGeom>
        </p:spPr>
        <p:txBody>
          <a:bodyPr horzOverflow="overflow" lIns="0" tIns="0" rIns="0" bIns="0">
            <a:spAutoFit/>
          </a:bodyPr>
          <a:lstStyle/>
          <a:p>
            <a:pPr algn="l"/>
            <a:r>
              <a:rPr lang="en-US" sz="1400">
                <a:solidFill>
                  <a:srgbClr val="71BF44"/>
                </a:solidFill>
                <a:latin typeface="Calibri" panose="020F0502020204030204" pitchFamily="34" charset="0"/>
                <a:ea typeface="Calibri" panose="020F0502020204030204" pitchFamily="34" charset="0"/>
                <a:cs typeface="Calibri" panose="020F0502020204030204" pitchFamily="34" charset="0"/>
              </a:rPr>
              <a:t>RESTRICTED</a:t>
            </a:r>
          </a:p>
        </p:txBody>
      </p:sp>
    </p:spTree>
    <p:extLst>
      <p:ext uri="{BB962C8B-B14F-4D97-AF65-F5344CB8AC3E}">
        <p14:creationId xmlns:p14="http://schemas.microsoft.com/office/powerpoint/2010/main" val="338668113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4026" r:id="rId24"/>
    <p:sldLayoutId id="2147484027" r:id="rId25"/>
    <p:sldLayoutId id="2147484028" r:id="rId26"/>
    <p:sldLayoutId id="2147484029" r:id="rId27"/>
    <p:sldLayoutId id="2147484030" r:id="rId28"/>
    <p:sldLayoutId id="2147484031" r:id="rId29"/>
    <p:sldLayoutId id="2147484032" r:id="rId30"/>
    <p:sldLayoutId id="2147484033" r:id="rId31"/>
    <p:sldLayoutId id="2147484034" r:id="rId32"/>
    <p:sldLayoutId id="2147484035" r:id="rId33"/>
    <p:sldLayoutId id="2147484036" r:id="rId34"/>
    <p:sldLayoutId id="2147484037" r:id="rId35"/>
    <p:sldLayoutId id="2147484038" r:id="rId36"/>
    <p:sldLayoutId id="2147484039" r:id="rId37"/>
    <p:sldLayoutId id="2147484040" r:id="rId38"/>
    <p:sldLayoutId id="2147484041" r:id="rId39"/>
    <p:sldLayoutId id="2147484042" r:id="rId40"/>
  </p:sldLayoutIdLst>
  <p:hf hdr="0"/>
  <p:txStyles>
    <p:titleStyle>
      <a:lvl1pPr algn="l" defTabSz="914400" rtl="0" eaLnBrk="1" latinLnBrk="0" hangingPunct="1">
        <a:lnSpc>
          <a:spcPct val="100000"/>
        </a:lnSpc>
        <a:spcBef>
          <a:spcPct val="0"/>
        </a:spcBef>
        <a:buNone/>
        <a:defRPr lang="en-GB" sz="2400" b="0" kern="1200" noProof="0">
          <a:solidFill>
            <a:schemeClr val="accent3"/>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Clr>
          <a:schemeClr val="accent1"/>
        </a:buClr>
        <a:buSzPct val="80000"/>
        <a:buFont typeface="Arial" pitchFamily="34" charset="0"/>
        <a:buNone/>
        <a:tabLst/>
        <a:defRPr lang="en-GB" sz="2000" kern="1200" noProof="0" dirty="0">
          <a:solidFill>
            <a:schemeClr val="accent3"/>
          </a:solidFill>
          <a:latin typeface="+mn-lt"/>
          <a:ea typeface="+mn-ea"/>
          <a:cs typeface="+mn-cs"/>
        </a:defRPr>
      </a:lvl1pPr>
      <a:lvl2pPr marL="360000" indent="-180000" algn="l" defTabSz="914400" rtl="0" eaLnBrk="1" latinLnBrk="0" hangingPunct="1">
        <a:lnSpc>
          <a:spcPct val="100000"/>
        </a:lnSpc>
        <a:spcBef>
          <a:spcPts val="600"/>
        </a:spcBef>
        <a:buClr>
          <a:schemeClr val="accent1"/>
        </a:buClr>
        <a:buSzPct val="100000"/>
        <a:buFont typeface="Arial" panose="020B0604020202020204" pitchFamily="34" charset="0"/>
        <a:buChar char="•"/>
        <a:tabLst/>
        <a:defRPr lang="en-GB" sz="1800" kern="1200" noProof="0" dirty="0">
          <a:solidFill>
            <a:schemeClr val="accent3"/>
          </a:solidFill>
          <a:latin typeface="+mn-lt"/>
          <a:ea typeface="+mn-ea"/>
          <a:cs typeface="+mn-cs"/>
        </a:defRPr>
      </a:lvl2pPr>
      <a:lvl3pPr marL="540000" indent="-180000" algn="l" defTabSz="914400" rtl="0" eaLnBrk="1" latinLnBrk="0" hangingPunct="1">
        <a:lnSpc>
          <a:spcPct val="100000"/>
        </a:lnSpc>
        <a:spcBef>
          <a:spcPts val="0"/>
        </a:spcBef>
        <a:buClr>
          <a:schemeClr val="tx1"/>
        </a:buClr>
        <a:buSzPct val="100000"/>
        <a:buFont typeface="Police système Courant"/>
        <a:buChar char="-"/>
        <a:tabLst/>
        <a:defRPr lang="en-GB" sz="1600" kern="1200" noProof="0" dirty="0">
          <a:solidFill>
            <a:schemeClr val="accent3"/>
          </a:solidFill>
          <a:latin typeface="+mn-lt"/>
          <a:ea typeface="+mn-ea"/>
          <a:cs typeface="+mn-cs"/>
        </a:defRPr>
      </a:lvl3pPr>
      <a:lvl4pPr marL="720000" indent="-180000" algn="l" defTabSz="914400" rtl="0" eaLnBrk="1" latinLnBrk="0" hangingPunct="1">
        <a:lnSpc>
          <a:spcPct val="100000"/>
        </a:lnSpc>
        <a:spcBef>
          <a:spcPts val="300"/>
        </a:spcBef>
        <a:spcAft>
          <a:spcPts val="300"/>
        </a:spcAft>
        <a:buClr>
          <a:schemeClr val="accent1"/>
        </a:buClr>
        <a:buSzPct val="100000"/>
        <a:buFontTx/>
        <a:buBlip>
          <a:blip r:embed="rId46">
            <a:extLst>
              <a:ext uri="{96DAC541-7B7A-43D3-8B79-37D633B846F1}">
                <asvg:svgBlip xmlns:asvg="http://schemas.microsoft.com/office/drawing/2016/SVG/main" r:embed="rId47"/>
              </a:ext>
            </a:extLst>
          </a:blip>
        </a:buBlip>
        <a:tabLst/>
        <a:defRPr lang="en-GB" sz="1400" kern="1200" noProof="0" dirty="0">
          <a:solidFill>
            <a:schemeClr val="accent3"/>
          </a:solidFill>
          <a:latin typeface="+mn-lt"/>
          <a:ea typeface="+mn-ea"/>
          <a:cs typeface="+mn-cs"/>
        </a:defRPr>
      </a:lvl4pPr>
      <a:lvl5pPr marL="0" indent="0" algn="l" defTabSz="914400" rtl="0" eaLnBrk="1" latinLnBrk="0" hangingPunct="1">
        <a:lnSpc>
          <a:spcPct val="100000"/>
        </a:lnSpc>
        <a:spcBef>
          <a:spcPts val="600"/>
        </a:spcBef>
        <a:buSzPct val="100000"/>
        <a:buFontTx/>
        <a:buNone/>
        <a:tabLst/>
        <a:defRPr lang="en-GB" sz="1200" i="1" kern="1200" noProof="0" dirty="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792000" y="360000"/>
            <a:ext cx="10620000" cy="720000"/>
          </a:xfrm>
          <a:prstGeom prst="rect">
            <a:avLst/>
          </a:prstGeom>
        </p:spPr>
        <p:txBody>
          <a:bodyPr vert="horz" lIns="0" tIns="0" rIns="0" bIns="0" rtlCol="0" anchor="ctr" anchorCtr="0">
            <a:noAutofit/>
          </a:bodyPr>
          <a:lstStyle/>
          <a:p>
            <a:r>
              <a:rPr lang="en-GB" noProof="0" dirty="0"/>
              <a:t>Title</a:t>
            </a:r>
          </a:p>
        </p:txBody>
      </p:sp>
      <p:sp>
        <p:nvSpPr>
          <p:cNvPr id="4" name="Espace réservé de la date 3"/>
          <p:cNvSpPr>
            <a:spLocks noGrp="1"/>
          </p:cNvSpPr>
          <p:nvPr>
            <p:ph type="dt" sz="half" idx="2"/>
          </p:nvPr>
        </p:nvSpPr>
        <p:spPr bwMode="gray">
          <a:xfrm>
            <a:off x="0" y="6678000"/>
            <a:ext cx="240000" cy="180000"/>
          </a:xfrm>
          <a:prstGeom prst="rect">
            <a:avLst/>
          </a:prstGeom>
          <a:ln>
            <a:solidFill>
              <a:schemeClr val="tx1">
                <a:alpha val="0"/>
              </a:schemeClr>
            </a:solidFill>
          </a:ln>
        </p:spPr>
        <p:txBody>
          <a:bodyPr vert="horz" lIns="0" tIns="0" rIns="0" bIns="0" rtlCol="0" anchor="t" anchorCtr="0">
            <a:noAutofit/>
          </a:bodyPr>
          <a:lstStyle>
            <a:lvl1pPr algn="ctr">
              <a:defRPr sz="500">
                <a:solidFill>
                  <a:schemeClr val="tx1">
                    <a:alpha val="0"/>
                  </a:schemeClr>
                </a:solidFill>
              </a:defRPr>
            </a:lvl1pPr>
          </a:lstStyle>
          <a:p>
            <a:pPr algn="l"/>
            <a:r>
              <a:rPr lang="en-GB" noProof="0"/>
              <a:t>Date</a:t>
            </a:r>
          </a:p>
        </p:txBody>
      </p:sp>
      <p:sp>
        <p:nvSpPr>
          <p:cNvPr id="5" name="Espace réservé du pied de page 4"/>
          <p:cNvSpPr>
            <a:spLocks noGrp="1"/>
          </p:cNvSpPr>
          <p:nvPr>
            <p:ph type="ftr" sz="quarter" idx="3"/>
          </p:nvPr>
        </p:nvSpPr>
        <p:spPr bwMode="gray">
          <a:xfrm>
            <a:off x="0" y="6678000"/>
            <a:ext cx="240000" cy="180000"/>
          </a:xfrm>
          <a:prstGeom prst="rect">
            <a:avLst/>
          </a:prstGeom>
          <a:ln>
            <a:solidFill>
              <a:schemeClr val="bg1">
                <a:alpha val="0"/>
              </a:schemeClr>
            </a:solidFill>
          </a:ln>
        </p:spPr>
        <p:txBody>
          <a:bodyPr vert="horz" lIns="0" tIns="0" rIns="0" bIns="0" rtlCol="0" anchor="t" anchorCtr="0">
            <a:noAutofit/>
          </a:bodyPr>
          <a:lstStyle>
            <a:lvl1pPr algn="l">
              <a:defRPr sz="100">
                <a:solidFill>
                  <a:schemeClr val="accent3">
                    <a:alpha val="0"/>
                  </a:schemeClr>
                </a:solidFill>
              </a:defRPr>
            </a:lvl1pPr>
          </a:lstStyle>
          <a:p>
            <a:r>
              <a:rPr lang="en-GB" noProof="0" dirty="0"/>
              <a:t>Title of the presentation on three lines - Lorem </a:t>
            </a:r>
            <a:r>
              <a:rPr lang="en-GB" noProof="0" dirty="0" err="1"/>
              <a:t>impsum</a:t>
            </a:r>
            <a:r>
              <a:rPr lang="en-GB" noProof="0" dirty="0"/>
              <a:t> dolor sit amet </a:t>
            </a:r>
            <a:r>
              <a:rPr lang="en-GB" noProof="0" dirty="0" err="1"/>
              <a:t>consectetuer</a:t>
            </a:r>
            <a:r>
              <a:rPr lang="en-GB" noProof="0" dirty="0"/>
              <a:t> adipiscing elit, sed </a:t>
            </a:r>
            <a:r>
              <a:rPr lang="en-GB" noProof="0" dirty="0" err="1"/>
              <a:t>diam</a:t>
            </a:r>
            <a:r>
              <a:rPr lang="en-GB" noProof="0" dirty="0"/>
              <a:t> </a:t>
            </a:r>
            <a:r>
              <a:rPr lang="en-GB" noProof="0" dirty="0" err="1"/>
              <a:t>nonummy</a:t>
            </a:r>
            <a:endParaRPr lang="en-GB" noProof="0" dirty="0"/>
          </a:p>
        </p:txBody>
      </p:sp>
      <p:sp>
        <p:nvSpPr>
          <p:cNvPr id="6" name="Espace réservé du numéro de diapositive 5"/>
          <p:cNvSpPr>
            <a:spLocks noGrp="1"/>
          </p:cNvSpPr>
          <p:nvPr>
            <p:ph type="sldNum" sz="quarter" idx="4"/>
          </p:nvPr>
        </p:nvSpPr>
        <p:spPr bwMode="gray">
          <a:xfrm>
            <a:off x="11551083" y="6438518"/>
            <a:ext cx="639565" cy="419482"/>
          </a:xfrm>
          <a:prstGeom prst="rect">
            <a:avLst/>
          </a:prstGeom>
        </p:spPr>
        <p:txBody>
          <a:bodyPr vert="horz" lIns="0" tIns="0" rIns="0" bIns="0" rtlCol="0" anchor="t" anchorCtr="0">
            <a:noAutofit/>
          </a:bodyPr>
          <a:lstStyle>
            <a:lvl1pPr algn="l">
              <a:defRPr sz="1200" b="1">
                <a:solidFill>
                  <a:schemeClr val="accent3"/>
                </a:solidFill>
              </a:defRPr>
            </a:lvl1pPr>
          </a:lstStyle>
          <a:p>
            <a:fld id="{733122C9-A0B9-462F-8757-0847AD287B63}" type="slidenum">
              <a:rPr lang="en-GB" noProof="0" smtClean="0"/>
              <a:pPr/>
              <a:t>‹#›</a:t>
            </a:fld>
            <a:endParaRPr lang="en-GB" noProof="0"/>
          </a:p>
        </p:txBody>
      </p:sp>
      <p:sp>
        <p:nvSpPr>
          <p:cNvPr id="12" name="ZoneTexte 11"/>
          <p:cNvSpPr txBox="1"/>
          <p:nvPr/>
        </p:nvSpPr>
        <p:spPr bwMode="gray">
          <a:xfrm>
            <a:off x="479425" y="6309320"/>
            <a:ext cx="8131176" cy="467742"/>
          </a:xfrm>
          <a:prstGeom prst="rect">
            <a:avLst/>
          </a:prstGeom>
          <a:noFill/>
        </p:spPr>
        <p:txBody>
          <a:bodyPr wrap="square" lIns="0" tIns="0" rIns="0" bIns="0" rtlCol="0" anchor="ctr" anchorCtr="0">
            <a:noAutofit/>
          </a:bodyPr>
          <a:lstStyle/>
          <a:p>
            <a:pPr algn="l"/>
            <a:r>
              <a:rPr lang="en-GB" sz="500" noProof="0" dirty="0">
                <a:solidFill>
                  <a:schemeClr val="accent3"/>
                </a:solidFill>
              </a:rPr>
              <a:t>© ALSTOM SA 2025. All rights reserved. Information contained in this document is indicative only. No representation or warranty is given or should be relied on that it is complete or correct or will apply to any particular project. This will depend on the technical and commercial circumstances. It is provided without liability and is subject to change without notice. Reproduction, use, alter or disclosure to third parties, without express written authorisation from Alstom, is strictly prohibited.  </a:t>
            </a:r>
          </a:p>
        </p:txBody>
      </p:sp>
      <p:sp>
        <p:nvSpPr>
          <p:cNvPr id="13" name="Forme libre : forme 16">
            <a:extLst>
              <a:ext uri="{FF2B5EF4-FFF2-40B4-BE49-F238E27FC236}">
                <a16:creationId xmlns:a16="http://schemas.microsoft.com/office/drawing/2014/main" id="{2D8D400B-B6B4-4B94-81C8-D56CC7959C97}"/>
              </a:ext>
            </a:extLst>
          </p:cNvPr>
          <p:cNvSpPr>
            <a:spLocks noChangeAspect="1"/>
          </p:cNvSpPr>
          <p:nvPr userDrawn="1"/>
        </p:nvSpPr>
        <p:spPr bwMode="gray">
          <a:xfrm>
            <a:off x="0" y="360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16" name="Ellipse 15"/>
          <p:cNvSpPr>
            <a:spLocks noChangeAspect="1"/>
          </p:cNvSpPr>
          <p:nvPr userDrawn="1"/>
        </p:nvSpPr>
        <p:spPr bwMode="gray">
          <a:xfrm>
            <a:off x="9703546"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Ellipse 17"/>
          <p:cNvSpPr>
            <a:spLocks noChangeAspect="1"/>
          </p:cNvSpPr>
          <p:nvPr userDrawn="1"/>
        </p:nvSpPr>
        <p:spPr bwMode="gray">
          <a:xfrm>
            <a:off x="11198758" y="6489340"/>
            <a:ext cx="93600" cy="93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9" name="Image 18"/>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bwMode="gray">
          <a:xfrm>
            <a:off x="10048866" y="6452200"/>
            <a:ext cx="900000" cy="180000"/>
          </a:xfrm>
          <a:prstGeom prst="rect">
            <a:avLst/>
          </a:prstGeom>
        </p:spPr>
      </p:pic>
      <p:cxnSp>
        <p:nvCxnSpPr>
          <p:cNvPr id="20" name="Connecteur droit 19"/>
          <p:cNvCxnSpPr/>
          <p:nvPr userDrawn="1"/>
        </p:nvCxnSpPr>
        <p:spPr bwMode="gray">
          <a:xfrm>
            <a:off x="792000" y="1260000"/>
            <a:ext cx="972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A6CDBDE-B5CC-7987-0A68-C3A4C13425AF}"/>
              </a:ext>
            </a:extLst>
          </p:cNvPr>
          <p:cNvSpPr>
            <a:spLocks noGrp="1"/>
          </p:cNvSpPr>
          <p:nvPr>
            <p:ph type="body" idx="1"/>
          </p:nvPr>
        </p:nvSpPr>
        <p:spPr>
          <a:xfrm>
            <a:off x="792000" y="1524000"/>
            <a:ext cx="10620000" cy="4652963"/>
          </a:xfrm>
          <a:prstGeom prst="rect">
            <a:avLst/>
          </a:prstGeom>
        </p:spPr>
        <p:txBody>
          <a:bodyPr vert="horz" lIns="0" tIns="0" rIns="0" bIns="0" rtlCol="0">
            <a:normAutofit/>
          </a:bodyPr>
          <a:lstStyle/>
          <a:p>
            <a:pPr lvl="0"/>
            <a:r>
              <a:rPr lang="en-GB" noProof="0" dirty="0"/>
              <a:t>Text level 1</a:t>
            </a:r>
          </a:p>
          <a:p>
            <a:pPr lvl="1"/>
            <a:r>
              <a:rPr lang="en-GB" noProof="0" dirty="0"/>
              <a:t>Text level 2</a:t>
            </a:r>
          </a:p>
          <a:p>
            <a:pPr lvl="2"/>
            <a:r>
              <a:rPr lang="en-GB" noProof="0" dirty="0"/>
              <a:t>Text level 3</a:t>
            </a:r>
          </a:p>
          <a:p>
            <a:pPr lvl="3"/>
            <a:r>
              <a:rPr lang="en-GB" noProof="0" dirty="0"/>
              <a:t>Text level 4 </a:t>
            </a:r>
          </a:p>
          <a:p>
            <a:pPr lvl="4"/>
            <a:r>
              <a:rPr lang="en-GB" noProof="0" dirty="0"/>
              <a:t>Text level 5</a:t>
            </a:r>
          </a:p>
        </p:txBody>
      </p:sp>
    </p:spTree>
    <p:extLst>
      <p:ext uri="{BB962C8B-B14F-4D97-AF65-F5344CB8AC3E}">
        <p14:creationId xmlns:p14="http://schemas.microsoft.com/office/powerpoint/2010/main" val="3147716651"/>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 id="2147484077" r:id="rId34"/>
    <p:sldLayoutId id="2147484078" r:id="rId35"/>
    <p:sldLayoutId id="2147484079" r:id="rId36"/>
    <p:sldLayoutId id="2147484080" r:id="rId37"/>
    <p:sldLayoutId id="2147484081" r:id="rId38"/>
    <p:sldLayoutId id="2147484082" r:id="rId39"/>
    <p:sldLayoutId id="2147484083" r:id="rId40"/>
    <p:sldLayoutId id="2147484084" r:id="rId41"/>
    <p:sldLayoutId id="2147484085" r:id="rId42"/>
    <p:sldLayoutId id="2147484086" r:id="rId43"/>
    <p:sldLayoutId id="2147484087" r:id="rId44"/>
    <p:sldLayoutId id="2147484088" r:id="rId45"/>
    <p:sldLayoutId id="2147484089" r:id="rId46"/>
  </p:sldLayoutIdLst>
  <p:hf hdr="0"/>
  <p:txStyles>
    <p:titleStyle>
      <a:lvl1pPr algn="l" defTabSz="914400" rtl="0" eaLnBrk="1" latinLnBrk="0" hangingPunct="1">
        <a:lnSpc>
          <a:spcPct val="100000"/>
        </a:lnSpc>
        <a:spcBef>
          <a:spcPct val="0"/>
        </a:spcBef>
        <a:buNone/>
        <a:defRPr lang="en-GB" sz="2400" b="0" kern="1200" noProof="0">
          <a:solidFill>
            <a:schemeClr val="accent3"/>
          </a:solidFill>
          <a:latin typeface="+mj-lt"/>
          <a:ea typeface="+mj-ea"/>
          <a:cs typeface="+mj-cs"/>
        </a:defRPr>
      </a:lvl1pPr>
    </p:titleStyle>
    <p:bodyStyle>
      <a:lvl1pPr marL="0" indent="0" algn="l" defTabSz="914400" rtl="0" eaLnBrk="1" latinLnBrk="0" hangingPunct="1">
        <a:lnSpc>
          <a:spcPct val="100000"/>
        </a:lnSpc>
        <a:spcBef>
          <a:spcPts val="1200"/>
        </a:spcBef>
        <a:spcAft>
          <a:spcPts val="0"/>
        </a:spcAft>
        <a:buClr>
          <a:schemeClr val="accent1"/>
        </a:buClr>
        <a:buSzPct val="80000"/>
        <a:buFont typeface="Arial" pitchFamily="34" charset="0"/>
        <a:buNone/>
        <a:tabLst/>
        <a:defRPr lang="en-GB" sz="2000" kern="1200" noProof="0" dirty="0">
          <a:solidFill>
            <a:schemeClr val="accent3"/>
          </a:solidFill>
          <a:latin typeface="+mn-lt"/>
          <a:ea typeface="+mn-ea"/>
          <a:cs typeface="+mn-cs"/>
        </a:defRPr>
      </a:lvl1pPr>
      <a:lvl2pPr marL="360000" indent="-180000" algn="l" defTabSz="914400" rtl="0" eaLnBrk="1" latinLnBrk="0" hangingPunct="1">
        <a:lnSpc>
          <a:spcPct val="100000"/>
        </a:lnSpc>
        <a:spcBef>
          <a:spcPts val="600"/>
        </a:spcBef>
        <a:buClr>
          <a:schemeClr val="accent1"/>
        </a:buClr>
        <a:buSzPct val="100000"/>
        <a:buFont typeface="Arial" panose="020B0604020202020204" pitchFamily="34" charset="0"/>
        <a:buChar char="•"/>
        <a:tabLst/>
        <a:defRPr lang="en-GB" sz="1800" kern="1200" noProof="0" dirty="0">
          <a:solidFill>
            <a:schemeClr val="accent3"/>
          </a:solidFill>
          <a:latin typeface="+mn-lt"/>
          <a:ea typeface="+mn-ea"/>
          <a:cs typeface="+mn-cs"/>
        </a:defRPr>
      </a:lvl2pPr>
      <a:lvl3pPr marL="540000" indent="-180000" algn="l" defTabSz="914400" rtl="0" eaLnBrk="1" latinLnBrk="0" hangingPunct="1">
        <a:lnSpc>
          <a:spcPct val="100000"/>
        </a:lnSpc>
        <a:spcBef>
          <a:spcPts val="0"/>
        </a:spcBef>
        <a:buClr>
          <a:schemeClr val="tx1"/>
        </a:buClr>
        <a:buSzPct val="100000"/>
        <a:buFont typeface="Police système Courant"/>
        <a:buChar char="-"/>
        <a:tabLst/>
        <a:defRPr lang="en-GB" sz="1600" kern="1200" noProof="0" dirty="0">
          <a:solidFill>
            <a:schemeClr val="accent3"/>
          </a:solidFill>
          <a:latin typeface="+mn-lt"/>
          <a:ea typeface="+mn-ea"/>
          <a:cs typeface="+mn-cs"/>
        </a:defRPr>
      </a:lvl3pPr>
      <a:lvl4pPr marL="720000" indent="-180000" algn="l" defTabSz="914400" rtl="0" eaLnBrk="1" latinLnBrk="0" hangingPunct="1">
        <a:lnSpc>
          <a:spcPct val="100000"/>
        </a:lnSpc>
        <a:spcBef>
          <a:spcPts val="300"/>
        </a:spcBef>
        <a:spcAft>
          <a:spcPts val="300"/>
        </a:spcAft>
        <a:buClr>
          <a:schemeClr val="accent1"/>
        </a:buClr>
        <a:buSzPct val="100000"/>
        <a:buFontTx/>
        <a:buBlip>
          <a:blip r:embed="rId49">
            <a:extLst>
              <a:ext uri="{96DAC541-7B7A-43D3-8B79-37D633B846F1}">
                <asvg:svgBlip xmlns:asvg="http://schemas.microsoft.com/office/drawing/2016/SVG/main" r:embed="rId50"/>
              </a:ext>
            </a:extLst>
          </a:blip>
        </a:buBlip>
        <a:tabLst/>
        <a:defRPr lang="en-GB" sz="1400" kern="1200" noProof="0" dirty="0">
          <a:solidFill>
            <a:schemeClr val="accent3"/>
          </a:solidFill>
          <a:latin typeface="+mn-lt"/>
          <a:ea typeface="+mn-ea"/>
          <a:cs typeface="+mn-cs"/>
        </a:defRPr>
      </a:lvl4pPr>
      <a:lvl5pPr marL="0" indent="0" algn="l" defTabSz="914400" rtl="0" eaLnBrk="1" latinLnBrk="0" hangingPunct="1">
        <a:lnSpc>
          <a:spcPct val="100000"/>
        </a:lnSpc>
        <a:spcBef>
          <a:spcPts val="600"/>
        </a:spcBef>
        <a:buSzPct val="100000"/>
        <a:buFontTx/>
        <a:buNone/>
        <a:tabLst/>
        <a:defRPr lang="en-GB" sz="1200" i="1" kern="1200" noProof="0" dirty="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6.xml"/><Relationship Id="rId7" Type="http://schemas.openxmlformats.org/officeDocument/2006/relationships/image" Target="../media/image54.png"/><Relationship Id="rId2" Type="http://schemas.openxmlformats.org/officeDocument/2006/relationships/slideLayout" Target="../slideLayouts/slideLayout43.xml"/><Relationship Id="rId1" Type="http://schemas.openxmlformats.org/officeDocument/2006/relationships/tags" Target="../tags/tag8.xml"/><Relationship Id="rId6" Type="http://schemas.openxmlformats.org/officeDocument/2006/relationships/image" Target="../media/image49.emf"/><Relationship Id="rId5" Type="http://schemas.openxmlformats.org/officeDocument/2006/relationships/oleObject" Target="../embeddings/oleObject7.bin"/><Relationship Id="rId10" Type="http://schemas.openxmlformats.org/officeDocument/2006/relationships/image" Target="../media/image57.png"/><Relationship Id="rId4" Type="http://schemas.openxmlformats.org/officeDocument/2006/relationships/image" Target="../media/image53.jpe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7.xml"/><Relationship Id="rId7" Type="http://schemas.openxmlformats.org/officeDocument/2006/relationships/image" Target="../media/image59.png"/><Relationship Id="rId2" Type="http://schemas.openxmlformats.org/officeDocument/2006/relationships/slideLayout" Target="../slideLayouts/slideLayout43.xml"/><Relationship Id="rId1" Type="http://schemas.openxmlformats.org/officeDocument/2006/relationships/tags" Target="../tags/tag9.xml"/><Relationship Id="rId6" Type="http://schemas.openxmlformats.org/officeDocument/2006/relationships/image" Target="../media/image58.jpeg"/><Relationship Id="rId5" Type="http://schemas.openxmlformats.org/officeDocument/2006/relationships/image" Target="../media/image49.emf"/><Relationship Id="rId10" Type="http://schemas.openxmlformats.org/officeDocument/2006/relationships/image" Target="../media/image62.png"/><Relationship Id="rId4" Type="http://schemas.openxmlformats.org/officeDocument/2006/relationships/oleObject" Target="../embeddings/oleObject8.bin"/><Relationship Id="rId9"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8.xml"/><Relationship Id="rId7" Type="http://schemas.openxmlformats.org/officeDocument/2006/relationships/image" Target="../media/image64.jpeg"/><Relationship Id="rId2" Type="http://schemas.openxmlformats.org/officeDocument/2006/relationships/slideLayout" Target="../slideLayouts/slideLayout43.xml"/><Relationship Id="rId1" Type="http://schemas.openxmlformats.org/officeDocument/2006/relationships/tags" Target="../tags/tag10.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49.emf"/><Relationship Id="rId10" Type="http://schemas.openxmlformats.org/officeDocument/2006/relationships/image" Target="../media/image67.png"/><Relationship Id="rId4" Type="http://schemas.openxmlformats.org/officeDocument/2006/relationships/oleObject" Target="../embeddings/oleObject9.bin"/><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1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1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10.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1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5.xml"/><Relationship Id="rId7" Type="http://schemas.openxmlformats.org/officeDocument/2006/relationships/image" Target="../media/image51.jpeg"/><Relationship Id="rId2" Type="http://schemas.openxmlformats.org/officeDocument/2006/relationships/slideLayout" Target="../slideLayouts/slideLayout43.xml"/><Relationship Id="rId1" Type="http://schemas.openxmlformats.org/officeDocument/2006/relationships/tags" Target="../tags/tag7.xml"/><Relationship Id="rId6" Type="http://schemas.openxmlformats.org/officeDocument/2006/relationships/image" Target="../media/image50.jpeg"/><Relationship Id="rId5" Type="http://schemas.openxmlformats.org/officeDocument/2006/relationships/image" Target="../media/image49.emf"/><Relationship Id="rId4" Type="http://schemas.openxmlformats.org/officeDocument/2006/relationships/oleObject" Target="../embeddings/oleObject6.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39E0E-1440-441A-C992-09E4CE1B791A}"/>
              </a:ext>
            </a:extLst>
          </p:cNvPr>
          <p:cNvSpPr>
            <a:spLocks noGrp="1"/>
          </p:cNvSpPr>
          <p:nvPr>
            <p:ph type="title"/>
          </p:nvPr>
        </p:nvSpPr>
        <p:spPr/>
        <p:txBody>
          <a:bodyPr>
            <a:normAutofit/>
          </a:bodyPr>
          <a:lstStyle/>
          <a:p>
            <a:r>
              <a:rPr lang="en-IN" dirty="0">
                <a:latin typeface="Alstom" panose="02000503020000020004" pitchFamily="2" charset="0"/>
              </a:rPr>
              <a:t>Future Cities &amp; Innovative Mobility Solutions</a:t>
            </a:r>
            <a:endParaRPr lang="en-GB" dirty="0">
              <a:latin typeface="Alstom" panose="02000503020000020004" pitchFamily="2" charset="0"/>
            </a:endParaRPr>
          </a:p>
        </p:txBody>
      </p:sp>
      <p:sp>
        <p:nvSpPr>
          <p:cNvPr id="3" name="Untertitel 2">
            <a:extLst>
              <a:ext uri="{FF2B5EF4-FFF2-40B4-BE49-F238E27FC236}">
                <a16:creationId xmlns:a16="http://schemas.microsoft.com/office/drawing/2014/main" id="{B2F84EF6-AA3C-30D5-1EF1-AE38B22CAFAA}"/>
              </a:ext>
            </a:extLst>
          </p:cNvPr>
          <p:cNvSpPr>
            <a:spLocks noGrp="1"/>
          </p:cNvSpPr>
          <p:nvPr>
            <p:ph type="subTitle" idx="1"/>
          </p:nvPr>
        </p:nvSpPr>
        <p:spPr>
          <a:xfrm>
            <a:off x="6192008" y="3430740"/>
            <a:ext cx="4140000" cy="1150388"/>
          </a:xfrm>
        </p:spPr>
        <p:txBody>
          <a:bodyPr>
            <a:normAutofit/>
          </a:bodyPr>
          <a:lstStyle/>
          <a:p>
            <a:r>
              <a:rPr lang="en-GB" sz="2600" b="1" dirty="0">
                <a:latin typeface="Alstom" panose="02000503020000020004" pitchFamily="2" charset="0"/>
              </a:rPr>
              <a:t>Puneet Srivastava</a:t>
            </a:r>
          </a:p>
          <a:p>
            <a:r>
              <a:rPr lang="en-GB" dirty="0">
                <a:latin typeface="Alstom" panose="02000503020000020004" pitchFamily="2" charset="0"/>
              </a:rPr>
              <a:t>Managing Director – Signalling </a:t>
            </a:r>
          </a:p>
          <a:p>
            <a:r>
              <a:rPr lang="en-GB" dirty="0">
                <a:latin typeface="Alstom" panose="02000503020000020004" pitchFamily="2" charset="0"/>
              </a:rPr>
              <a:t>and Infrastructure at Alstom India</a:t>
            </a:r>
          </a:p>
          <a:p>
            <a:endParaRPr lang="en-GB" dirty="0">
              <a:latin typeface="Alstom" panose="02000503020000020004" pitchFamily="2" charset="0"/>
            </a:endParaRPr>
          </a:p>
        </p:txBody>
      </p:sp>
    </p:spTree>
    <p:extLst>
      <p:ext uri="{BB962C8B-B14F-4D97-AF65-F5344CB8AC3E}">
        <p14:creationId xmlns:p14="http://schemas.microsoft.com/office/powerpoint/2010/main" val="68682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69459-AB37-93CA-DE36-8E0FCFB312A6}"/>
            </a:ext>
          </a:extLst>
        </p:cNvPr>
        <p:cNvGrpSpPr/>
        <p:nvPr/>
      </p:nvGrpSpPr>
      <p:grpSpPr>
        <a:xfrm>
          <a:off x="0" y="0"/>
          <a:ext cx="0" cy="0"/>
          <a:chOff x="0" y="0"/>
          <a:chExt cx="0" cy="0"/>
        </a:xfrm>
      </p:grpSpPr>
      <p:pic>
        <p:nvPicPr>
          <p:cNvPr id="28" name="Picture 27" descr="A train on the tracks&#10;&#10;Description automatically generated">
            <a:extLst>
              <a:ext uri="{FF2B5EF4-FFF2-40B4-BE49-F238E27FC236}">
                <a16:creationId xmlns:a16="http://schemas.microsoft.com/office/drawing/2014/main" id="{14853E61-725A-C543-17DB-B0ED92BAB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 t="50552" r="-4" b="21260"/>
          <a:stretch/>
        </p:blipFill>
        <p:spPr>
          <a:xfrm>
            <a:off x="0" y="1375646"/>
            <a:ext cx="12190648" cy="2286408"/>
          </a:xfrm>
          <a:prstGeom prst="rect">
            <a:avLst/>
          </a:prstGeom>
        </p:spPr>
      </p:pic>
      <p:graphicFrame>
        <p:nvGraphicFramePr>
          <p:cNvPr id="8" name="think-cell data - do not delete" hidden="1">
            <a:extLst>
              <a:ext uri="{FF2B5EF4-FFF2-40B4-BE49-F238E27FC236}">
                <a16:creationId xmlns:a16="http://schemas.microsoft.com/office/drawing/2014/main" id="{2142AD75-F3E8-D601-1907-D1A918B99B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8" name="think-cell data - do not delete" hidden="1">
                        <a:extLst>
                          <a:ext uri="{FF2B5EF4-FFF2-40B4-BE49-F238E27FC236}">
                            <a16:creationId xmlns:a16="http://schemas.microsoft.com/office/drawing/2014/main" id="{2142AD75-F3E8-D601-1907-D1A918B99B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1016308F-D374-580E-3CF9-3187FA25FBCE}"/>
              </a:ext>
            </a:extLst>
          </p:cNvPr>
          <p:cNvSpPr>
            <a:spLocks noGrp="1"/>
          </p:cNvSpPr>
          <p:nvPr>
            <p:ph type="title"/>
          </p:nvPr>
        </p:nvSpPr>
        <p:spPr>
          <a:xfrm>
            <a:off x="786000" y="366062"/>
            <a:ext cx="10620000" cy="720000"/>
          </a:xfrm>
        </p:spPr>
        <p:txBody>
          <a:bodyPr vert="horz"/>
          <a:lstStyle/>
          <a:p>
            <a:r>
              <a:rPr lang="en-GB" altLang="de-DE" dirty="0"/>
              <a:t>Digitalisation for lean and cost-effective operations</a:t>
            </a:r>
            <a:endParaRPr lang="en-GB" dirty="0"/>
          </a:p>
        </p:txBody>
      </p:sp>
      <p:sp>
        <p:nvSpPr>
          <p:cNvPr id="4" name="Date Placeholder 3">
            <a:extLst>
              <a:ext uri="{FF2B5EF4-FFF2-40B4-BE49-F238E27FC236}">
                <a16:creationId xmlns:a16="http://schemas.microsoft.com/office/drawing/2014/main" id="{78E72A3C-76F8-5543-4B1B-F5DAE4DDC15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5" name="Footer Placeholder 4">
            <a:extLst>
              <a:ext uri="{FF2B5EF4-FFF2-40B4-BE49-F238E27FC236}">
                <a16:creationId xmlns:a16="http://schemas.microsoft.com/office/drawing/2014/main" id="{1C08A9F6-C932-4897-4F22-C6EC4410CB4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impsum</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dolor</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sit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amet</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consectetuer</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adipiscing</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elit</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sed</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diam</a:t>
            </a: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 </a:t>
            </a:r>
            <a:r>
              <a:rPr kumimoji="0" lang="en-GB" sz="100" b="0" i="0" u="none" strike="noStrike" kern="1200" cap="none" spc="0" normalizeH="0" baseline="0" noProof="0" err="1">
                <a:ln>
                  <a:noFill/>
                </a:ln>
                <a:solidFill>
                  <a:srgbClr val="1E3246">
                    <a:alpha val="0"/>
                  </a:srgbClr>
                </a:solidFill>
                <a:effectLst/>
                <a:uLnTx/>
                <a:uFillTx/>
                <a:latin typeface="Arial"/>
                <a:ea typeface="+mn-ea"/>
                <a:cs typeface="+mn-cs"/>
              </a:rPr>
              <a:t>nonummy</a:t>
            </a:r>
            <a:endParaRPr kumimoji="0" lang="en-GB" sz="100" b="0" i="0" u="none" strike="noStrike" kern="1200" cap="none" spc="0" normalizeH="0" baseline="0" noProof="0">
              <a:ln>
                <a:noFill/>
              </a:ln>
              <a:solidFill>
                <a:srgbClr val="1E3246">
                  <a:alpha val="0"/>
                </a:srgbClr>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FC4A52C3-EF17-9C6F-1EFE-C6270A01B9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A61C7E08-BA8E-7F40-D103-E607936F22AA}"/>
              </a:ext>
            </a:extLst>
          </p:cNvPr>
          <p:cNvSpPr/>
          <p:nvPr/>
        </p:nvSpPr>
        <p:spPr>
          <a:xfrm>
            <a:off x="558086" y="3937678"/>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Non-productive time reduction</a:t>
            </a:r>
            <a:endParaRPr kumimoji="0" lang="en-GB" sz="1400" b="0" i="0" u="none" strike="noStrike" kern="1200" cap="none" spc="0" normalizeH="0" baseline="0" noProof="0">
              <a:ln>
                <a:noFill/>
              </a:ln>
              <a:solidFill>
                <a:srgbClr val="1E3246"/>
              </a:solidFill>
              <a:effectLst/>
              <a:uLnTx/>
              <a:uFillTx/>
              <a:latin typeface="Arial"/>
              <a:ea typeface="+mn-ea"/>
              <a:cs typeface="+mn-cs"/>
            </a:endParaRPr>
          </a:p>
        </p:txBody>
      </p:sp>
      <p:grpSp>
        <p:nvGrpSpPr>
          <p:cNvPr id="11" name="Groupe 10">
            <a:extLst>
              <a:ext uri="{FF2B5EF4-FFF2-40B4-BE49-F238E27FC236}">
                <a16:creationId xmlns:a16="http://schemas.microsoft.com/office/drawing/2014/main" id="{34BE86CF-B437-EBB1-58A2-49EC1E2C63F3}"/>
              </a:ext>
            </a:extLst>
          </p:cNvPr>
          <p:cNvGrpSpPr/>
          <p:nvPr/>
        </p:nvGrpSpPr>
        <p:grpSpPr>
          <a:xfrm>
            <a:off x="580704" y="3927361"/>
            <a:ext cx="1899933" cy="72000"/>
            <a:chOff x="837238" y="4281438"/>
            <a:chExt cx="1899933" cy="72000"/>
          </a:xfrm>
        </p:grpSpPr>
        <p:cxnSp>
          <p:nvCxnSpPr>
            <p:cNvPr id="56" name="Straight Connector 55">
              <a:extLst>
                <a:ext uri="{FF2B5EF4-FFF2-40B4-BE49-F238E27FC236}">
                  <a16:creationId xmlns:a16="http://schemas.microsoft.com/office/drawing/2014/main" id="{B2DBC518-F96F-496C-825E-17DAB7624F6C}"/>
                </a:ext>
              </a:extLst>
            </p:cNvPr>
            <p:cNvCxnSpPr/>
            <p:nvPr/>
          </p:nvCxnSpPr>
          <p:spPr>
            <a:xfrm>
              <a:off x="837238" y="4317438"/>
              <a:ext cx="1899933"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60555B1E-302B-21C9-C62D-665B814AACA0}"/>
                </a:ext>
              </a:extLst>
            </p:cNvPr>
            <p:cNvSpPr/>
            <p:nvPr/>
          </p:nvSpPr>
          <p:spPr>
            <a:xfrm>
              <a:off x="1330005"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0" name="Rectangle 39">
            <a:extLst>
              <a:ext uri="{FF2B5EF4-FFF2-40B4-BE49-F238E27FC236}">
                <a16:creationId xmlns:a16="http://schemas.microsoft.com/office/drawing/2014/main" id="{C71C6E4D-276A-1D9A-CDFB-6CCDBDC2E898}"/>
              </a:ext>
            </a:extLst>
          </p:cNvPr>
          <p:cNvSpPr/>
          <p:nvPr/>
        </p:nvSpPr>
        <p:spPr>
          <a:xfrm>
            <a:off x="3391649" y="3937678"/>
            <a:ext cx="2286134"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Energy consumption optimization </a:t>
            </a:r>
          </a:p>
        </p:txBody>
      </p:sp>
      <p:grpSp>
        <p:nvGrpSpPr>
          <p:cNvPr id="13" name="Groupe 12">
            <a:extLst>
              <a:ext uri="{FF2B5EF4-FFF2-40B4-BE49-F238E27FC236}">
                <a16:creationId xmlns:a16="http://schemas.microsoft.com/office/drawing/2014/main" id="{4084DC33-4E44-CB04-7580-9F06B21D9B5B}"/>
              </a:ext>
            </a:extLst>
          </p:cNvPr>
          <p:cNvGrpSpPr/>
          <p:nvPr/>
        </p:nvGrpSpPr>
        <p:grpSpPr>
          <a:xfrm>
            <a:off x="3562132" y="3927361"/>
            <a:ext cx="1945168" cy="72000"/>
            <a:chOff x="3564491" y="4281438"/>
            <a:chExt cx="1945168" cy="72000"/>
          </a:xfrm>
        </p:grpSpPr>
        <p:cxnSp>
          <p:nvCxnSpPr>
            <p:cNvPr id="62" name="Straight Connector 61">
              <a:extLst>
                <a:ext uri="{FF2B5EF4-FFF2-40B4-BE49-F238E27FC236}">
                  <a16:creationId xmlns:a16="http://schemas.microsoft.com/office/drawing/2014/main" id="{B63B319F-2800-1293-E4D1-4D4081ED1880}"/>
                </a:ext>
              </a:extLst>
            </p:cNvPr>
            <p:cNvCxnSpPr/>
            <p:nvPr/>
          </p:nvCxnSpPr>
          <p:spPr>
            <a:xfrm>
              <a:off x="3564491" y="4317438"/>
              <a:ext cx="1945168"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8B53DA32-83FD-58C4-C401-E33395F9C3B4}"/>
                </a:ext>
              </a:extLst>
            </p:cNvPr>
            <p:cNvSpPr/>
            <p:nvPr/>
          </p:nvSpPr>
          <p:spPr>
            <a:xfrm>
              <a:off x="4079875"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1" name="Rectangle 40">
            <a:extLst>
              <a:ext uri="{FF2B5EF4-FFF2-40B4-BE49-F238E27FC236}">
                <a16:creationId xmlns:a16="http://schemas.microsoft.com/office/drawing/2014/main" id="{718563D8-1FD8-A543-812C-BB07569BB6F5}"/>
              </a:ext>
            </a:extLst>
          </p:cNvPr>
          <p:cNvSpPr/>
          <p:nvPr/>
        </p:nvSpPr>
        <p:spPr>
          <a:xfrm>
            <a:off x="6566178" y="3937678"/>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Operations continuity</a:t>
            </a:r>
          </a:p>
        </p:txBody>
      </p:sp>
      <p:grpSp>
        <p:nvGrpSpPr>
          <p:cNvPr id="19" name="Groupe 18">
            <a:extLst>
              <a:ext uri="{FF2B5EF4-FFF2-40B4-BE49-F238E27FC236}">
                <a16:creationId xmlns:a16="http://schemas.microsoft.com/office/drawing/2014/main" id="{89F82948-AD7B-5831-2895-F403285207DA}"/>
              </a:ext>
            </a:extLst>
          </p:cNvPr>
          <p:cNvGrpSpPr/>
          <p:nvPr/>
        </p:nvGrpSpPr>
        <p:grpSpPr>
          <a:xfrm>
            <a:off x="6566178" y="3927361"/>
            <a:ext cx="1945169" cy="72000"/>
            <a:chOff x="6438580" y="4281438"/>
            <a:chExt cx="1945169" cy="72000"/>
          </a:xfrm>
        </p:grpSpPr>
        <p:cxnSp>
          <p:nvCxnSpPr>
            <p:cNvPr id="65" name="Straight Connector 64">
              <a:extLst>
                <a:ext uri="{FF2B5EF4-FFF2-40B4-BE49-F238E27FC236}">
                  <a16:creationId xmlns:a16="http://schemas.microsoft.com/office/drawing/2014/main" id="{FE92E4B3-7D75-1848-52AC-F8F6075BA556}"/>
                </a:ext>
              </a:extLst>
            </p:cNvPr>
            <p:cNvCxnSpPr/>
            <p:nvPr/>
          </p:nvCxnSpPr>
          <p:spPr>
            <a:xfrm>
              <a:off x="6438580" y="4317438"/>
              <a:ext cx="1945169"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B948D2E4-36A3-CE22-43E0-45413451EA07}"/>
                </a:ext>
              </a:extLst>
            </p:cNvPr>
            <p:cNvSpPr/>
            <p:nvPr/>
          </p:nvSpPr>
          <p:spPr>
            <a:xfrm>
              <a:off x="6953964"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14" name="Straight Connector 13">
            <a:extLst>
              <a:ext uri="{FF2B5EF4-FFF2-40B4-BE49-F238E27FC236}">
                <a16:creationId xmlns:a16="http://schemas.microsoft.com/office/drawing/2014/main" id="{0FF45676-45F3-F061-5B48-2931AF0B63D3}"/>
              </a:ext>
            </a:extLst>
          </p:cNvPr>
          <p:cNvCxnSpPr/>
          <p:nvPr/>
        </p:nvCxnSpPr>
        <p:spPr>
          <a:xfrm>
            <a:off x="3037421" y="4090864"/>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1DDEA84-CBD8-E143-C51D-ADAC091D03D1}"/>
              </a:ext>
            </a:extLst>
          </p:cNvPr>
          <p:cNvCxnSpPr/>
          <p:nvPr/>
        </p:nvCxnSpPr>
        <p:spPr>
          <a:xfrm>
            <a:off x="6027434" y="4090864"/>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55DA097-6395-AB8E-B5CE-530E5D9F13F3}"/>
              </a:ext>
            </a:extLst>
          </p:cNvPr>
          <p:cNvCxnSpPr/>
          <p:nvPr/>
        </p:nvCxnSpPr>
        <p:spPr>
          <a:xfrm>
            <a:off x="9038709" y="4090864"/>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1562154-0A4B-64ED-0ABF-A26630605126}"/>
              </a:ext>
            </a:extLst>
          </p:cNvPr>
          <p:cNvSpPr/>
          <p:nvPr/>
        </p:nvSpPr>
        <p:spPr>
          <a:xfrm>
            <a:off x="9570224" y="3937678"/>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Operations efficiency </a:t>
            </a:r>
          </a:p>
        </p:txBody>
      </p:sp>
      <p:grpSp>
        <p:nvGrpSpPr>
          <p:cNvPr id="20" name="Groupe 19">
            <a:extLst>
              <a:ext uri="{FF2B5EF4-FFF2-40B4-BE49-F238E27FC236}">
                <a16:creationId xmlns:a16="http://schemas.microsoft.com/office/drawing/2014/main" id="{73455931-D42A-2DA7-992F-5BBFF7983021}"/>
              </a:ext>
            </a:extLst>
          </p:cNvPr>
          <p:cNvGrpSpPr/>
          <p:nvPr/>
        </p:nvGrpSpPr>
        <p:grpSpPr>
          <a:xfrm>
            <a:off x="9570224" y="3927361"/>
            <a:ext cx="1945168" cy="72000"/>
            <a:chOff x="9261870" y="4281438"/>
            <a:chExt cx="1945168" cy="72000"/>
          </a:xfrm>
        </p:grpSpPr>
        <p:cxnSp>
          <p:nvCxnSpPr>
            <p:cNvPr id="68" name="Straight Connector 67">
              <a:extLst>
                <a:ext uri="{FF2B5EF4-FFF2-40B4-BE49-F238E27FC236}">
                  <a16:creationId xmlns:a16="http://schemas.microsoft.com/office/drawing/2014/main" id="{079D5F06-8E99-CFF2-CCA3-293DEB9D6838}"/>
                </a:ext>
              </a:extLst>
            </p:cNvPr>
            <p:cNvCxnSpPr/>
            <p:nvPr/>
          </p:nvCxnSpPr>
          <p:spPr>
            <a:xfrm>
              <a:off x="9261870" y="4317438"/>
              <a:ext cx="1945168"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BE0CBE00-163E-6DED-4241-7CCED4A4BC94}"/>
                </a:ext>
              </a:extLst>
            </p:cNvPr>
            <p:cNvSpPr/>
            <p:nvPr/>
          </p:nvSpPr>
          <p:spPr>
            <a:xfrm>
              <a:off x="9777254"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1" name="TextBox 15">
            <a:extLst>
              <a:ext uri="{FF2B5EF4-FFF2-40B4-BE49-F238E27FC236}">
                <a16:creationId xmlns:a16="http://schemas.microsoft.com/office/drawing/2014/main" id="{EC1915F7-924E-BF60-34B1-E1714822098B}"/>
              </a:ext>
            </a:extLst>
          </p:cNvPr>
          <p:cNvSpPr txBox="1"/>
          <p:nvPr/>
        </p:nvSpPr>
        <p:spPr>
          <a:xfrm>
            <a:off x="266368" y="4541148"/>
            <a:ext cx="2593768" cy="1852687"/>
          </a:xfrm>
          <a:prstGeom prst="rect">
            <a:avLst/>
          </a:prstGeom>
          <a:noFill/>
        </p:spPr>
        <p:txBody>
          <a:bodyPr wrap="square">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Leverage </a:t>
            </a:r>
            <a:r>
              <a:rPr kumimoji="0" lang="en-GB" sz="1050" b="1" i="0" u="none" strike="noStrike" kern="1200" cap="none" spc="0" normalizeH="0" baseline="0" noProof="0">
                <a:ln>
                  <a:noFill/>
                </a:ln>
                <a:solidFill>
                  <a:srgbClr val="000000"/>
                </a:solidFill>
                <a:effectLst/>
                <a:uLnTx/>
                <a:uFillTx/>
                <a:latin typeface="Arial"/>
                <a:ea typeface="+mn-ea"/>
                <a:cs typeface="+mn-cs"/>
              </a:rPr>
              <a:t>remote</a:t>
            </a:r>
            <a:r>
              <a:rPr kumimoji="0" lang="en-GB" sz="1050" b="0" i="0" u="none" strike="noStrike" kern="1200" cap="none" spc="0" normalizeH="0" baseline="0" noProof="0">
                <a:ln>
                  <a:noFill/>
                </a:ln>
                <a:solidFill>
                  <a:srgbClr val="000000"/>
                </a:solidFill>
                <a:effectLst/>
                <a:uLnTx/>
                <a:uFillTx/>
                <a:latin typeface="Arial"/>
                <a:ea typeface="+mn-ea"/>
                <a:cs typeface="+mn-cs"/>
              </a:rPr>
              <a:t> and </a:t>
            </a:r>
            <a:r>
              <a:rPr kumimoji="0" lang="en-GB" sz="1050" b="1" i="0" u="none" strike="noStrike" kern="1200" cap="none" spc="0" normalizeH="0" baseline="0" noProof="0">
                <a:ln>
                  <a:noFill/>
                </a:ln>
                <a:solidFill>
                  <a:srgbClr val="000000"/>
                </a:solidFill>
                <a:effectLst/>
                <a:uLnTx/>
                <a:uFillTx/>
                <a:latin typeface="Arial"/>
                <a:ea typeface="+mn-ea"/>
                <a:cs typeface="+mn-cs"/>
              </a:rPr>
              <a:t>autonomous train capabilities</a:t>
            </a:r>
            <a:r>
              <a:rPr kumimoji="0" lang="en-GB" sz="1050" b="0" i="0" u="none" strike="noStrike" kern="1200" cap="none" spc="0" normalizeH="0" baseline="0" noProof="0">
                <a:ln>
                  <a:noFill/>
                </a:ln>
                <a:solidFill>
                  <a:srgbClr val="000000"/>
                </a:solidFill>
                <a:effectLst/>
                <a:uLnTx/>
                <a:uFillTx/>
                <a:latin typeface="Arial"/>
                <a:ea typeface="+mn-ea"/>
                <a:cs typeface="+mn-cs"/>
              </a:rPr>
              <a:t> to</a:t>
            </a:r>
            <a:b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b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reduce non-productive time</a:t>
            </a:r>
            <a:b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br>
            <a:endPar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Remote train wake up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Remote software updates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Automatic testing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Driverless to depot …</a:t>
            </a:r>
            <a:endParaRPr kumimoji="0" lang="en-GB" sz="1050" b="0" i="1" u="none" strike="noStrike" kern="1200" cap="none" spc="0" normalizeH="0" baseline="0" noProof="0">
              <a:ln>
                <a:noFill/>
              </a:ln>
              <a:solidFill>
                <a:srgbClr val="000000"/>
              </a:solidFill>
              <a:effectLst/>
              <a:uLnTx/>
              <a:uFillTx/>
              <a:latin typeface="Arial"/>
              <a:ea typeface="+mn-ea"/>
              <a:cs typeface="+mn-cs"/>
            </a:endParaRPr>
          </a:p>
        </p:txBody>
      </p:sp>
      <p:sp>
        <p:nvSpPr>
          <p:cNvPr id="34" name="TextBox 15">
            <a:extLst>
              <a:ext uri="{FF2B5EF4-FFF2-40B4-BE49-F238E27FC236}">
                <a16:creationId xmlns:a16="http://schemas.microsoft.com/office/drawing/2014/main" id="{CD7C86FF-7A78-9D3D-2392-852B46CAC3D0}"/>
              </a:ext>
            </a:extLst>
          </p:cNvPr>
          <p:cNvSpPr txBox="1"/>
          <p:nvPr/>
        </p:nvSpPr>
        <p:spPr>
          <a:xfrm>
            <a:off x="3143969" y="4541148"/>
            <a:ext cx="2776923" cy="1950790"/>
          </a:xfrm>
          <a:prstGeom prst="rect">
            <a:avLst/>
          </a:prstGeom>
          <a:noFill/>
        </p:spPr>
        <p:txBody>
          <a:bodyPr wrap="square">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Use</a:t>
            </a:r>
            <a:r>
              <a:rPr kumimoji="0" lang="en-GB" sz="1050" b="0" i="0" u="none" strike="noStrike" kern="1200" cap="none" spc="0" normalizeH="0" baseline="0" noProof="0">
                <a:ln>
                  <a:noFill/>
                </a:ln>
                <a:solidFill>
                  <a:srgbClr val="FF0000"/>
                </a:solidFill>
                <a:effectLst/>
                <a:uLnTx/>
                <a:uFillTx/>
                <a:latin typeface="Arial"/>
                <a:ea typeface="+mn-ea"/>
                <a:cs typeface="+mn-cs"/>
              </a:rPr>
              <a:t> </a:t>
            </a:r>
            <a:r>
              <a:rPr kumimoji="0" lang="en-GB" sz="1050" b="1" i="0" u="none" strike="noStrike" kern="1200" cap="none" spc="0" normalizeH="0" baseline="0" noProof="0">
                <a:ln>
                  <a:noFill/>
                </a:ln>
                <a:solidFill>
                  <a:srgbClr val="000000"/>
                </a:solidFill>
                <a:effectLst/>
                <a:uLnTx/>
                <a:uFillTx/>
                <a:latin typeface="Arial"/>
                <a:ea typeface="+mn-ea"/>
                <a:cs typeface="+mn-cs"/>
              </a:rPr>
              <a:t>continuous monitoring </a:t>
            </a:r>
            <a:r>
              <a:rPr kumimoji="0" lang="en-GB" sz="1050" b="0" i="0" u="none" strike="noStrike" kern="1200" cap="none" spc="0" normalizeH="0" baseline="0" noProof="0">
                <a:ln>
                  <a:noFill/>
                </a:ln>
                <a:solidFill>
                  <a:srgbClr val="000000"/>
                </a:solidFill>
                <a:effectLst/>
                <a:uLnTx/>
                <a:uFillTx/>
                <a:latin typeface="Arial"/>
                <a:ea typeface="+mn-ea"/>
                <a:cs typeface="+mn-cs"/>
              </a:rPr>
              <a:t>to enable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accurate energy forecasting</a:t>
            </a:r>
            <a:r>
              <a:rPr kumimoji="0" lang="en-GB" sz="1050" b="0" i="0" u="none" strike="noStrike" kern="1200" cap="none" spc="0" normalizeH="0" baseline="0" noProof="0">
                <a:ln>
                  <a:noFill/>
                </a:ln>
                <a:solidFill>
                  <a:srgbClr val="000000"/>
                </a:solidFill>
                <a:effectLst/>
                <a:uLnTx/>
                <a:uFillTx/>
                <a:latin typeface="Arial"/>
                <a:ea typeface="+mn-ea"/>
                <a:cs typeface="+mn-cs"/>
              </a:rPr>
              <a:t>, capitalise on an </a:t>
            </a:r>
            <a:r>
              <a:rPr kumimoji="0" lang="en-GB" sz="1050" b="1" i="0" u="none" strike="noStrike" kern="1200" cap="none" spc="0" normalizeH="0" baseline="0" noProof="0">
                <a:ln>
                  <a:noFill/>
                </a:ln>
                <a:solidFill>
                  <a:srgbClr val="000000"/>
                </a:solidFill>
                <a:effectLst/>
                <a:uLnTx/>
                <a:uFillTx/>
                <a:latin typeface="Arial"/>
                <a:ea typeface="+mn-ea"/>
                <a:cs typeface="+mn-cs"/>
              </a:rPr>
              <a:t>eco-operations and asset autoregulation</a:t>
            </a:r>
            <a:r>
              <a:rPr kumimoji="0" lang="en-GB" sz="1050" b="0" i="0" u="none" strike="noStrike" kern="1200" cap="none" spc="0" normalizeH="0" baseline="0" noProof="0">
                <a:ln>
                  <a:noFill/>
                </a:ln>
                <a:solidFill>
                  <a:srgbClr val="000000"/>
                </a:solidFill>
                <a:effectLst/>
                <a:uLnTx/>
                <a:uFillTx/>
                <a:latin typeface="Arial"/>
                <a:ea typeface="+mn-ea"/>
                <a:cs typeface="+mn-cs"/>
              </a:rPr>
              <a:t> to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adhere</a:t>
            </a:r>
            <a:r>
              <a:rPr kumimoji="0" lang="en-GB" sz="1050" b="1" i="0" u="none" strike="noStrike" kern="1200" cap="none" spc="0" normalizeH="0" baseline="0" noProof="0">
                <a:ln>
                  <a:noFill/>
                </a:ln>
                <a:solidFill>
                  <a:srgbClr val="000000"/>
                </a:solidFill>
                <a:effectLst/>
                <a:uLnTx/>
                <a:uFillTx/>
                <a:latin typeface="Arial"/>
                <a:ea typeface="+mn-ea"/>
                <a:cs typeface="+mn-cs"/>
              </a:rPr>
              <a:t>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to forecast </a:t>
            </a:r>
            <a:r>
              <a:rPr kumimoji="0" lang="en-GB" sz="1050" b="0" i="0" u="none" strike="noStrike" kern="1200" cap="none" spc="0" normalizeH="0" baseline="0" noProof="0">
                <a:ln>
                  <a:noFill/>
                </a:ln>
                <a:solidFill>
                  <a:srgbClr val="000000"/>
                </a:solidFill>
                <a:effectLst/>
                <a:uLnTx/>
                <a:uFillTx/>
                <a:latin typeface="Arial"/>
                <a:ea typeface="+mn-ea"/>
                <a:cs typeface="+mn-cs"/>
              </a:rPr>
              <a:t>and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reduce</a:t>
            </a:r>
            <a:r>
              <a:rPr kumimoji="0" lang="en-GB" sz="1050" b="0" i="0" u="none" strike="noStrike" kern="1200" cap="none" spc="0" normalizeH="0" baseline="0" noProof="0">
                <a:ln>
                  <a:noFill/>
                </a:ln>
                <a:solidFill>
                  <a:srgbClr val="000000"/>
                </a:solidFill>
                <a:effectLst/>
                <a:uLnTx/>
                <a:uFillTx/>
                <a:latin typeface="Arial"/>
                <a:ea typeface="+mn-ea"/>
                <a:cs typeface="+mn-cs"/>
              </a:rPr>
              <a:t>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consumption</a:t>
            </a: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Eco driving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Energy metering</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Eco parking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a:t>
            </a:r>
          </a:p>
        </p:txBody>
      </p:sp>
      <p:sp>
        <p:nvSpPr>
          <p:cNvPr id="37" name="TextBox 15">
            <a:extLst>
              <a:ext uri="{FF2B5EF4-FFF2-40B4-BE49-F238E27FC236}">
                <a16:creationId xmlns:a16="http://schemas.microsoft.com/office/drawing/2014/main" id="{8279CD46-F5C3-B6F0-050B-92AE0ACA8D45}"/>
              </a:ext>
            </a:extLst>
          </p:cNvPr>
          <p:cNvSpPr txBox="1"/>
          <p:nvPr/>
        </p:nvSpPr>
        <p:spPr>
          <a:xfrm>
            <a:off x="6168845" y="4541148"/>
            <a:ext cx="2776923" cy="1864228"/>
          </a:xfrm>
          <a:prstGeom prst="rect">
            <a:avLst/>
          </a:prstGeom>
          <a:noFill/>
        </p:spPr>
        <p:txBody>
          <a:bodyPr wrap="square" lIns="36000" rIns="36000">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Exploit </a:t>
            </a:r>
            <a:r>
              <a:rPr kumimoji="0" lang="en-GB" sz="1050" b="1" i="0" u="none" strike="noStrike" kern="1200" cap="none" spc="0" normalizeH="0" baseline="0" noProof="0">
                <a:ln>
                  <a:noFill/>
                </a:ln>
                <a:solidFill>
                  <a:srgbClr val="000000"/>
                </a:solidFill>
                <a:effectLst/>
                <a:uLnTx/>
                <a:uFillTx/>
                <a:latin typeface="Arial"/>
                <a:ea typeface="+mn-ea"/>
                <a:cs typeface="+mn-cs"/>
              </a:rPr>
              <a:t>smart and real-time detection </a:t>
            </a:r>
            <a:r>
              <a:rPr kumimoji="0" lang="en-GB" sz="1050" b="0" i="0" u="none" strike="noStrike" kern="1200" cap="none" spc="0" normalizeH="0" baseline="0" noProof="0">
                <a:ln>
                  <a:noFill/>
                </a:ln>
                <a:solidFill>
                  <a:srgbClr val="000000"/>
                </a:solidFill>
                <a:effectLst/>
                <a:uLnTx/>
                <a:uFillTx/>
                <a:latin typeface="Arial"/>
                <a:ea typeface="+mn-ea"/>
                <a:cs typeface="+mn-cs"/>
              </a:rPr>
              <a:t>tools </a:t>
            </a:r>
            <a:br>
              <a:rPr kumimoji="0" lang="en-GB" sz="1050" b="0" i="0" u="none" strike="noStrike" kern="1200" cap="none" spc="0" normalizeH="0" baseline="0" noProof="0">
                <a:ln>
                  <a:noFill/>
                </a:ln>
                <a:solidFill>
                  <a:srgbClr val="000000"/>
                </a:solidFill>
                <a:effectLst/>
                <a:uLnTx/>
                <a:uFillTx/>
                <a:latin typeface="Arial"/>
                <a:ea typeface="+mn-ea"/>
                <a:cs typeface="+mn-cs"/>
              </a:rPr>
            </a:br>
            <a:r>
              <a:rPr kumimoji="0" lang="en-GB" sz="1050" b="0" i="0" u="none" strike="noStrike" kern="1200" cap="none" spc="0" normalizeH="0" baseline="0" noProof="0">
                <a:ln>
                  <a:noFill/>
                </a:ln>
                <a:solidFill>
                  <a:srgbClr val="000000"/>
                </a:solidFill>
                <a:effectLst/>
                <a:uLnTx/>
                <a:uFillTx/>
                <a:latin typeface="Arial"/>
                <a:ea typeface="+mn-ea"/>
                <a:cs typeface="+mn-cs"/>
              </a:rPr>
              <a:t>to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speed up decision making</a:t>
            </a:r>
            <a:r>
              <a:rPr kumimoji="0" lang="en-GB" sz="1050" b="0" i="0" u="none" strike="noStrike" kern="1200" cap="none" spc="0" normalizeH="0" baseline="0" noProof="0">
                <a:ln>
                  <a:noFill/>
                </a:ln>
                <a:solidFill>
                  <a:srgbClr val="000000"/>
                </a:solidFill>
                <a:effectLst/>
                <a:uLnTx/>
                <a:uFillTx/>
                <a:latin typeface="Arial"/>
                <a:ea typeface="+mn-ea"/>
                <a:cs typeface="+mn-cs"/>
              </a:rPr>
              <a:t>,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minimise</a:t>
            </a:r>
            <a:r>
              <a:rPr kumimoji="0" lang="en-GB" sz="1050" b="1" i="0" u="none" strike="noStrike" kern="1200" cap="none" spc="0" normalizeH="0" baseline="0" noProof="0">
                <a:ln>
                  <a:noFill/>
                </a:ln>
                <a:solidFill>
                  <a:srgbClr val="FF0000"/>
                </a:solidFill>
                <a:effectLst/>
                <a:uLnTx/>
                <a:uFillTx/>
                <a:latin typeface="Arial"/>
                <a:ea typeface="+mn-ea"/>
                <a:cs typeface="+mn-cs"/>
              </a:rPr>
              <a:t>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resolution time </a:t>
            </a:r>
            <a:r>
              <a:rPr kumimoji="0" lang="en-GB" sz="1050" b="0" i="0" u="none" strike="noStrike" kern="1200" cap="none" spc="0" normalizeH="0" baseline="0" noProof="0">
                <a:ln>
                  <a:noFill/>
                </a:ln>
                <a:solidFill>
                  <a:srgbClr val="000000"/>
                </a:solidFill>
                <a:effectLst/>
                <a:uLnTx/>
                <a:uFillTx/>
                <a:latin typeface="Arial"/>
                <a:ea typeface="+mn-ea"/>
                <a:cs typeface="+mn-cs"/>
              </a:rPr>
              <a:t>through </a:t>
            </a:r>
            <a:r>
              <a:rPr kumimoji="0" lang="en-GB" sz="1050" b="1" i="0" u="none" strike="noStrike" kern="1200" cap="none" spc="0" normalizeH="0" baseline="0" noProof="0">
                <a:ln>
                  <a:noFill/>
                </a:ln>
                <a:solidFill>
                  <a:srgbClr val="000000"/>
                </a:solidFill>
                <a:effectLst/>
                <a:uLnTx/>
                <a:uFillTx/>
                <a:latin typeface="Arial"/>
                <a:ea typeface="+mn-ea"/>
                <a:cs typeface="+mn-cs"/>
              </a:rPr>
              <a:t>advanced training </a:t>
            </a:r>
            <a:r>
              <a:rPr kumimoji="0" lang="en-GB" sz="1050" b="0" i="0" u="none" strike="noStrike" kern="1200" cap="none" spc="0" normalizeH="0" baseline="0" noProof="0">
                <a:ln>
                  <a:noFill/>
                </a:ln>
                <a:solidFill>
                  <a:srgbClr val="000000"/>
                </a:solidFill>
                <a:effectLst/>
                <a:uLnTx/>
                <a:uFillTx/>
                <a:latin typeface="Arial"/>
                <a:ea typeface="+mn-ea"/>
                <a:cs typeface="+mn-cs"/>
              </a:rPr>
              <a:t>and </a:t>
            </a:r>
            <a:r>
              <a:rPr kumimoji="0" lang="en-GB" sz="1050" b="1" i="0" u="none" strike="noStrike" kern="1200" cap="none" spc="0" normalizeH="0" baseline="0" noProof="0">
                <a:ln>
                  <a:noFill/>
                </a:ln>
                <a:solidFill>
                  <a:srgbClr val="000000"/>
                </a:solidFill>
                <a:effectLst/>
                <a:uLnTx/>
                <a:uFillTx/>
                <a:latin typeface="Arial"/>
                <a:ea typeface="+mn-ea"/>
                <a:cs typeface="+mn-cs"/>
              </a:rPr>
              <a:t>remote assistance </a:t>
            </a:r>
            <a:endParaRPr kumimoji="0" lang="en-GB" sz="105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0"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0"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Smart CCTV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Real time asset monitoring</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Remote diagnostic and visualization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AR/VR simulators …</a:t>
            </a:r>
          </a:p>
        </p:txBody>
      </p:sp>
      <p:sp>
        <p:nvSpPr>
          <p:cNvPr id="43" name="TextBox 15">
            <a:extLst>
              <a:ext uri="{FF2B5EF4-FFF2-40B4-BE49-F238E27FC236}">
                <a16:creationId xmlns:a16="http://schemas.microsoft.com/office/drawing/2014/main" id="{247E2463-B551-995F-CE7D-CE7918017698}"/>
              </a:ext>
            </a:extLst>
          </p:cNvPr>
          <p:cNvSpPr txBox="1"/>
          <p:nvPr/>
        </p:nvSpPr>
        <p:spPr>
          <a:xfrm>
            <a:off x="9193721" y="4541148"/>
            <a:ext cx="2852968" cy="2150012"/>
          </a:xfrm>
          <a:prstGeom prst="rect">
            <a:avLst/>
          </a:prstGeom>
          <a:noFill/>
        </p:spPr>
        <p:txBody>
          <a:bodyPr wrap="square" lIns="36000" rIns="36000">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Leverage </a:t>
            </a:r>
            <a:r>
              <a:rPr kumimoji="0" lang="en-GB" sz="1050" b="1" i="0" u="none" strike="noStrike" kern="1200" cap="none" spc="0" normalizeH="0" baseline="0" noProof="0">
                <a:ln>
                  <a:noFill/>
                </a:ln>
                <a:solidFill>
                  <a:srgbClr val="000000"/>
                </a:solidFill>
                <a:effectLst/>
                <a:uLnTx/>
                <a:uFillTx/>
                <a:latin typeface="Arial"/>
                <a:ea typeface="+mn-ea"/>
                <a:cs typeface="+mn-cs"/>
              </a:rPr>
              <a:t>dynamic traffic </a:t>
            </a:r>
            <a:r>
              <a:rPr kumimoji="0" lang="en-GB" sz="1050" b="0" i="0" u="none" strike="noStrike" kern="1200" cap="none" spc="0" normalizeH="0" baseline="0" noProof="0">
                <a:ln>
                  <a:noFill/>
                </a:ln>
                <a:solidFill>
                  <a:srgbClr val="000000"/>
                </a:solidFill>
                <a:effectLst/>
                <a:uLnTx/>
                <a:uFillTx/>
                <a:latin typeface="Arial"/>
                <a:ea typeface="+mn-ea"/>
                <a:cs typeface="+mn-cs"/>
              </a:rPr>
              <a:t>and </a:t>
            </a:r>
            <a:r>
              <a:rPr kumimoji="0" lang="en-GB" sz="1050" b="1" i="0" u="none" strike="noStrike" kern="1200" cap="none" spc="0" normalizeH="0" baseline="0" noProof="0">
                <a:ln>
                  <a:noFill/>
                </a:ln>
                <a:solidFill>
                  <a:srgbClr val="000000"/>
                </a:solidFill>
                <a:effectLst/>
                <a:uLnTx/>
                <a:uFillTx/>
                <a:latin typeface="Arial"/>
                <a:ea typeface="+mn-ea"/>
                <a:cs typeface="+mn-cs"/>
              </a:rPr>
              <a:t>fleet management</a:t>
            </a:r>
            <a:r>
              <a:rPr kumimoji="0" lang="en-GB" sz="1050" b="0" i="0" u="none" strike="noStrike" kern="1200" cap="none" spc="0" normalizeH="0" baseline="0" noProof="0">
                <a:ln>
                  <a:noFill/>
                </a:ln>
                <a:solidFill>
                  <a:srgbClr val="000000"/>
                </a:solidFill>
                <a:effectLst/>
                <a:uLnTx/>
                <a:uFillTx/>
                <a:latin typeface="Arial"/>
                <a:ea typeface="+mn-ea"/>
                <a:cs typeface="+mn-cs"/>
              </a:rPr>
              <a:t> </a:t>
            </a:r>
            <a:r>
              <a:rPr kumimoji="0" lang="en-GB" sz="1050" b="1" i="0" u="none" strike="noStrike" kern="1200" cap="none" spc="0" normalizeH="0" baseline="0" noProof="0">
                <a:ln>
                  <a:noFill/>
                </a:ln>
                <a:solidFill>
                  <a:srgbClr val="000000"/>
                </a:solidFill>
                <a:effectLst/>
                <a:uLnTx/>
                <a:uFillTx/>
                <a:latin typeface="Arial"/>
                <a:ea typeface="+mn-ea"/>
                <a:cs typeface="+mn-cs"/>
              </a:rPr>
              <a:t>systems</a:t>
            </a:r>
            <a:r>
              <a:rPr kumimoji="0" lang="en-GB" sz="1050" b="0" i="0" u="none" strike="noStrike" kern="1200" cap="none" spc="0" normalizeH="0" baseline="0" noProof="0">
                <a:ln>
                  <a:noFill/>
                </a:ln>
                <a:solidFill>
                  <a:srgbClr val="000000"/>
                </a:solidFill>
                <a:effectLst/>
                <a:uLnTx/>
                <a:uFillTx/>
                <a:latin typeface="Arial"/>
                <a:ea typeface="+mn-ea"/>
                <a:cs typeface="+mn-cs"/>
              </a:rPr>
              <a:t>, from </a:t>
            </a:r>
            <a:br>
              <a:rPr kumimoji="0" lang="en-GB" sz="1050" b="0" i="0" u="none" strike="noStrike" kern="1200" cap="none" spc="0" normalizeH="0" baseline="0" noProof="0">
                <a:ln>
                  <a:noFill/>
                </a:ln>
                <a:solidFill>
                  <a:srgbClr val="000000"/>
                </a:solidFill>
                <a:effectLst/>
                <a:uLnTx/>
                <a:uFillTx/>
                <a:latin typeface="Arial"/>
                <a:ea typeface="+mn-ea"/>
                <a:cs typeface="+mn-cs"/>
              </a:rPr>
            </a:br>
            <a:r>
              <a:rPr kumimoji="0" lang="en-GB" sz="1050" b="0" i="0" u="none" strike="noStrike" kern="1200" cap="none" spc="0" normalizeH="0" baseline="0" noProof="0">
                <a:ln>
                  <a:noFill/>
                </a:ln>
                <a:solidFill>
                  <a:srgbClr val="000000"/>
                </a:solidFill>
                <a:effectLst/>
                <a:uLnTx/>
                <a:uFillTx/>
                <a:latin typeface="Arial"/>
                <a:ea typeface="+mn-ea"/>
                <a:cs typeface="+mn-cs"/>
              </a:rPr>
              <a:t>train preparation to maintenance handover to</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 maximise asset utilisation and </a:t>
            </a:r>
            <a:b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b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team productivity  </a:t>
            </a: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60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171450" marR="0" lvl="1"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Dynamic scheduling</a:t>
            </a:r>
          </a:p>
          <a:p>
            <a:pPr marL="171450" marR="0" lvl="1"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Driving assistance </a:t>
            </a:r>
          </a:p>
          <a:p>
            <a:pPr marL="171450" marR="0" lvl="1"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SCADA</a:t>
            </a:r>
          </a:p>
          <a:p>
            <a:pPr marL="171450" marR="0" lvl="1"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 </a:t>
            </a: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endParaRPr>
          </a:p>
        </p:txBody>
      </p:sp>
      <p:sp>
        <p:nvSpPr>
          <p:cNvPr id="22" name="Flowchart: Delay 17">
            <a:extLst>
              <a:ext uri="{FF2B5EF4-FFF2-40B4-BE49-F238E27FC236}">
                <a16:creationId xmlns:a16="http://schemas.microsoft.com/office/drawing/2014/main" id="{C418F27F-BA6C-13A4-58AD-1F09FA1BE54A}"/>
              </a:ext>
            </a:extLst>
          </p:cNvPr>
          <p:cNvSpPr/>
          <p:nvPr/>
        </p:nvSpPr>
        <p:spPr>
          <a:xfrm flipH="1">
            <a:off x="10834577" y="159813"/>
            <a:ext cx="1367640" cy="754587"/>
          </a:xfrm>
          <a:prstGeom prst="flowChartDelay">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Operations </a:t>
            </a: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49" name="Groupe 48">
            <a:extLst>
              <a:ext uri="{FF2B5EF4-FFF2-40B4-BE49-F238E27FC236}">
                <a16:creationId xmlns:a16="http://schemas.microsoft.com/office/drawing/2014/main" id="{0C5F80F9-FDAA-9A39-3F7F-D5D868071130}"/>
              </a:ext>
            </a:extLst>
          </p:cNvPr>
          <p:cNvGrpSpPr/>
          <p:nvPr/>
        </p:nvGrpSpPr>
        <p:grpSpPr>
          <a:xfrm>
            <a:off x="4102517" y="3014134"/>
            <a:ext cx="864000" cy="864000"/>
            <a:chOff x="4121398" y="3184262"/>
            <a:chExt cx="864000" cy="864000"/>
          </a:xfrm>
        </p:grpSpPr>
        <p:sp>
          <p:nvSpPr>
            <p:cNvPr id="16" name="Espace réservé du texte 4">
              <a:extLst>
                <a:ext uri="{FF2B5EF4-FFF2-40B4-BE49-F238E27FC236}">
                  <a16:creationId xmlns:a16="http://schemas.microsoft.com/office/drawing/2014/main" id="{3D16EFE1-BC06-CFC7-1BD0-4F5C442B133C}"/>
                </a:ext>
              </a:extLst>
            </p:cNvPr>
            <p:cNvSpPr txBox="1">
              <a:spLocks/>
            </p:cNvSpPr>
            <p:nvPr/>
          </p:nvSpPr>
          <p:spPr bwMode="gray">
            <a:xfrm>
              <a:off x="412139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18" name="Image 17" descr="Une image contenant Graphique, clipart, logo, graphisme&#10;&#10;Description générée automatiquement">
              <a:extLst>
                <a:ext uri="{FF2B5EF4-FFF2-40B4-BE49-F238E27FC236}">
                  <a16:creationId xmlns:a16="http://schemas.microsoft.com/office/drawing/2014/main" id="{541225B7-489C-60E3-F509-802B8D9E67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5285" y="3218149"/>
              <a:ext cx="796226" cy="796226"/>
            </a:xfrm>
            <a:prstGeom prst="rect">
              <a:avLst/>
            </a:prstGeom>
          </p:spPr>
        </p:pic>
      </p:grpSp>
      <p:grpSp>
        <p:nvGrpSpPr>
          <p:cNvPr id="50" name="Groupe 49">
            <a:extLst>
              <a:ext uri="{FF2B5EF4-FFF2-40B4-BE49-F238E27FC236}">
                <a16:creationId xmlns:a16="http://schemas.microsoft.com/office/drawing/2014/main" id="{B2F58D58-0762-AEBB-2D9A-9BAD74F89487}"/>
              </a:ext>
            </a:extLst>
          </p:cNvPr>
          <p:cNvGrpSpPr/>
          <p:nvPr/>
        </p:nvGrpSpPr>
        <p:grpSpPr>
          <a:xfrm>
            <a:off x="7119263" y="3014134"/>
            <a:ext cx="864000" cy="864000"/>
            <a:chOff x="7092700" y="3184262"/>
            <a:chExt cx="864000" cy="864000"/>
          </a:xfrm>
        </p:grpSpPr>
        <p:sp>
          <p:nvSpPr>
            <p:cNvPr id="23" name="Espace réservé du texte 4">
              <a:extLst>
                <a:ext uri="{FF2B5EF4-FFF2-40B4-BE49-F238E27FC236}">
                  <a16:creationId xmlns:a16="http://schemas.microsoft.com/office/drawing/2014/main" id="{2A7086F4-5F3A-A2CF-632F-436EF0CF1838}"/>
                </a:ext>
              </a:extLst>
            </p:cNvPr>
            <p:cNvSpPr txBox="1">
              <a:spLocks/>
            </p:cNvSpPr>
            <p:nvPr/>
          </p:nvSpPr>
          <p:spPr bwMode="gray">
            <a:xfrm>
              <a:off x="7092700"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31" name="Image 30" descr="Une image contenant Graphique, clipart, conception&#10;&#10;Description générée automatiquement">
              <a:extLst>
                <a:ext uri="{FF2B5EF4-FFF2-40B4-BE49-F238E27FC236}">
                  <a16:creationId xmlns:a16="http://schemas.microsoft.com/office/drawing/2014/main" id="{F27385B7-7E9A-ED0E-C9C5-4B3ED2D618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26900" y="3218462"/>
              <a:ext cx="795600" cy="795600"/>
            </a:xfrm>
            <a:prstGeom prst="rect">
              <a:avLst/>
            </a:prstGeom>
          </p:spPr>
        </p:pic>
      </p:grpSp>
      <p:grpSp>
        <p:nvGrpSpPr>
          <p:cNvPr id="48" name="Groupe 47">
            <a:extLst>
              <a:ext uri="{FF2B5EF4-FFF2-40B4-BE49-F238E27FC236}">
                <a16:creationId xmlns:a16="http://schemas.microsoft.com/office/drawing/2014/main" id="{F24ADEE2-0AF1-613E-B4DF-0AEADE8B5860}"/>
              </a:ext>
            </a:extLst>
          </p:cNvPr>
          <p:cNvGrpSpPr/>
          <p:nvPr/>
        </p:nvGrpSpPr>
        <p:grpSpPr>
          <a:xfrm>
            <a:off x="1085771" y="3014134"/>
            <a:ext cx="864000" cy="864000"/>
            <a:chOff x="1073471" y="3184262"/>
            <a:chExt cx="864000" cy="864000"/>
          </a:xfrm>
        </p:grpSpPr>
        <p:sp>
          <p:nvSpPr>
            <p:cNvPr id="29" name="Espace réservé du texte 4">
              <a:extLst>
                <a:ext uri="{FF2B5EF4-FFF2-40B4-BE49-F238E27FC236}">
                  <a16:creationId xmlns:a16="http://schemas.microsoft.com/office/drawing/2014/main" id="{F4080B9A-D281-1358-C457-2BA2F34F3D6F}"/>
                </a:ext>
              </a:extLst>
            </p:cNvPr>
            <p:cNvSpPr txBox="1">
              <a:spLocks/>
            </p:cNvSpPr>
            <p:nvPr/>
          </p:nvSpPr>
          <p:spPr bwMode="gray">
            <a:xfrm>
              <a:off x="1073471"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44" name="Image 43" descr="Une image contenant texte, Graphique, Police, logo&#10;&#10;Description générée automatiquement">
              <a:extLst>
                <a:ext uri="{FF2B5EF4-FFF2-40B4-BE49-F238E27FC236}">
                  <a16:creationId xmlns:a16="http://schemas.microsoft.com/office/drawing/2014/main" id="{94A6F865-9E04-1217-D4AF-085A529F60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6836" y="3218462"/>
              <a:ext cx="797271" cy="795600"/>
            </a:xfrm>
            <a:prstGeom prst="rect">
              <a:avLst/>
            </a:prstGeom>
          </p:spPr>
        </p:pic>
      </p:grpSp>
      <p:grpSp>
        <p:nvGrpSpPr>
          <p:cNvPr id="51" name="Groupe 50">
            <a:extLst>
              <a:ext uri="{FF2B5EF4-FFF2-40B4-BE49-F238E27FC236}">
                <a16:creationId xmlns:a16="http://schemas.microsoft.com/office/drawing/2014/main" id="{CE2198CC-3344-6CD9-DD9B-DC5075C3A89C}"/>
              </a:ext>
            </a:extLst>
          </p:cNvPr>
          <p:cNvGrpSpPr/>
          <p:nvPr/>
        </p:nvGrpSpPr>
        <p:grpSpPr>
          <a:xfrm>
            <a:off x="10136008" y="3014134"/>
            <a:ext cx="864000" cy="864000"/>
            <a:chOff x="10136008" y="3184262"/>
            <a:chExt cx="864000" cy="864000"/>
          </a:xfrm>
        </p:grpSpPr>
        <p:sp>
          <p:nvSpPr>
            <p:cNvPr id="27" name="Espace réservé du texte 4">
              <a:extLst>
                <a:ext uri="{FF2B5EF4-FFF2-40B4-BE49-F238E27FC236}">
                  <a16:creationId xmlns:a16="http://schemas.microsoft.com/office/drawing/2014/main" id="{DF02504E-487D-1EB9-D1F8-B5422961E8A6}"/>
                </a:ext>
              </a:extLst>
            </p:cNvPr>
            <p:cNvSpPr txBox="1">
              <a:spLocks/>
            </p:cNvSpPr>
            <p:nvPr/>
          </p:nvSpPr>
          <p:spPr bwMode="gray">
            <a:xfrm>
              <a:off x="1013600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46" name="Image 45" descr="Une image contenant Graphique, logo, clipart, graphisme&#10;&#10;Description générée automatiquement">
              <a:extLst>
                <a:ext uri="{FF2B5EF4-FFF2-40B4-BE49-F238E27FC236}">
                  <a16:creationId xmlns:a16="http://schemas.microsoft.com/office/drawing/2014/main" id="{C06FD4BE-7EDC-FD40-586E-40DE2399A2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0208" y="3218462"/>
              <a:ext cx="795600" cy="795600"/>
            </a:xfrm>
            <a:prstGeom prst="rect">
              <a:avLst/>
            </a:prstGeom>
          </p:spPr>
        </p:pic>
      </p:grpSp>
    </p:spTree>
    <p:extLst>
      <p:ext uri="{BB962C8B-B14F-4D97-AF65-F5344CB8AC3E}">
        <p14:creationId xmlns:p14="http://schemas.microsoft.com/office/powerpoint/2010/main" val="2517750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EFE52-46FF-9104-72D8-DF4910E03CA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B9443E0-FBD8-AFF7-0FE6-00B48F0936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8" name="think-cell data - do not delete" hidden="1">
                        <a:extLst>
                          <a:ext uri="{FF2B5EF4-FFF2-40B4-BE49-F238E27FC236}">
                            <a16:creationId xmlns:a16="http://schemas.microsoft.com/office/drawing/2014/main" id="{EB9443E0-FBD8-AFF7-0FE6-00B48F0936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2">
            <a:extLst>
              <a:ext uri="{FF2B5EF4-FFF2-40B4-BE49-F238E27FC236}">
                <a16:creationId xmlns:a16="http://schemas.microsoft.com/office/drawing/2014/main" id="{0F508B08-14BC-268C-BE8C-1ADD62AA77B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 t="31871" r="983" b="43071"/>
          <a:stretch/>
        </p:blipFill>
        <p:spPr>
          <a:xfrm>
            <a:off x="0" y="1484311"/>
            <a:ext cx="12192000" cy="2286408"/>
          </a:xfrm>
          <a:prstGeom prst="rect">
            <a:avLst/>
          </a:prstGeom>
        </p:spPr>
      </p:pic>
      <p:sp>
        <p:nvSpPr>
          <p:cNvPr id="9" name="Title 8">
            <a:extLst>
              <a:ext uri="{FF2B5EF4-FFF2-40B4-BE49-F238E27FC236}">
                <a16:creationId xmlns:a16="http://schemas.microsoft.com/office/drawing/2014/main" id="{AA3EE391-89FE-4C2D-FBAE-7088616FE559}"/>
              </a:ext>
            </a:extLst>
          </p:cNvPr>
          <p:cNvSpPr>
            <a:spLocks noGrp="1"/>
          </p:cNvSpPr>
          <p:nvPr>
            <p:ph type="title"/>
          </p:nvPr>
        </p:nvSpPr>
        <p:spPr>
          <a:xfrm>
            <a:off x="792000" y="557645"/>
            <a:ext cx="10853900" cy="648000"/>
          </a:xfrm>
        </p:spPr>
        <p:txBody>
          <a:bodyPr vert="horz"/>
          <a:lstStyle/>
          <a:p>
            <a:r>
              <a:rPr lang="en-US" err="1"/>
              <a:t>Digitalisation</a:t>
            </a:r>
            <a:r>
              <a:rPr lang="en-US"/>
              <a:t> for increased </a:t>
            </a:r>
            <a:r>
              <a:rPr lang="en-GB"/>
              <a:t>assets performance &amp; minimized lifecycle costs </a:t>
            </a:r>
            <a:endParaRPr lang="en-US"/>
          </a:p>
        </p:txBody>
      </p:sp>
      <p:sp>
        <p:nvSpPr>
          <p:cNvPr id="4" name="Date Placeholder 3">
            <a:extLst>
              <a:ext uri="{FF2B5EF4-FFF2-40B4-BE49-F238E27FC236}">
                <a16:creationId xmlns:a16="http://schemas.microsoft.com/office/drawing/2014/main" id="{F6770156-D82B-AB61-AE7E-30761B1DFAA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5" name="Footer Placeholder 4">
            <a:extLst>
              <a:ext uri="{FF2B5EF4-FFF2-40B4-BE49-F238E27FC236}">
                <a16:creationId xmlns:a16="http://schemas.microsoft.com/office/drawing/2014/main" id="{ACE85E66-B242-CE61-7491-69E1A6B8EED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6" name="Slide Number Placeholder 5">
            <a:extLst>
              <a:ext uri="{FF2B5EF4-FFF2-40B4-BE49-F238E27FC236}">
                <a16:creationId xmlns:a16="http://schemas.microsoft.com/office/drawing/2014/main" id="{03E99D07-A2E0-B8D6-449D-CFD0407B1F9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6D6DB427-45B8-9EE8-49A6-6C75B5CC82BB}"/>
              </a:ext>
            </a:extLst>
          </p:cNvPr>
          <p:cNvSpPr/>
          <p:nvPr/>
        </p:nvSpPr>
        <p:spPr>
          <a:xfrm>
            <a:off x="494703" y="4251132"/>
            <a:ext cx="2071934"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3246"/>
                </a:solidFill>
                <a:effectLst/>
                <a:uLnTx/>
                <a:uFillTx/>
                <a:latin typeface="Arial"/>
                <a:ea typeface="+mn-ea"/>
                <a:cs typeface="+mn-cs"/>
              </a:rPr>
              <a:t>Improved diagnostic reliability   </a:t>
            </a:r>
            <a:endParaRPr kumimoji="0" lang="en-US" sz="1400" b="0" i="0" u="none" strike="noStrike" kern="1200" cap="none" spc="0" normalizeH="0" baseline="0" noProof="0">
              <a:ln>
                <a:noFill/>
              </a:ln>
              <a:solidFill>
                <a:srgbClr val="1E3246"/>
              </a:solidFill>
              <a:effectLst/>
              <a:uLnTx/>
              <a:uFillTx/>
              <a:latin typeface="Arial"/>
              <a:ea typeface="+mn-ea"/>
              <a:cs typeface="+mn-cs"/>
            </a:endParaRPr>
          </a:p>
        </p:txBody>
      </p:sp>
      <p:grpSp>
        <p:nvGrpSpPr>
          <p:cNvPr id="19" name="Groupe 18">
            <a:extLst>
              <a:ext uri="{FF2B5EF4-FFF2-40B4-BE49-F238E27FC236}">
                <a16:creationId xmlns:a16="http://schemas.microsoft.com/office/drawing/2014/main" id="{7113C240-9F62-FF66-3F40-EC57C12FCC0F}"/>
              </a:ext>
            </a:extLst>
          </p:cNvPr>
          <p:cNvGrpSpPr/>
          <p:nvPr/>
        </p:nvGrpSpPr>
        <p:grpSpPr>
          <a:xfrm>
            <a:off x="580704" y="4143209"/>
            <a:ext cx="1899933" cy="72000"/>
            <a:chOff x="837238" y="4281438"/>
            <a:chExt cx="1899933" cy="72000"/>
          </a:xfrm>
        </p:grpSpPr>
        <p:cxnSp>
          <p:nvCxnSpPr>
            <p:cNvPr id="20" name="Straight Connector 55">
              <a:extLst>
                <a:ext uri="{FF2B5EF4-FFF2-40B4-BE49-F238E27FC236}">
                  <a16:creationId xmlns:a16="http://schemas.microsoft.com/office/drawing/2014/main" id="{8849FBD2-E09A-6DEF-7142-D43288401D23}"/>
                </a:ext>
              </a:extLst>
            </p:cNvPr>
            <p:cNvCxnSpPr/>
            <p:nvPr/>
          </p:nvCxnSpPr>
          <p:spPr>
            <a:xfrm>
              <a:off x="837238" y="4317438"/>
              <a:ext cx="1899933"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Rectangle: Rounded Corners 56">
              <a:extLst>
                <a:ext uri="{FF2B5EF4-FFF2-40B4-BE49-F238E27FC236}">
                  <a16:creationId xmlns:a16="http://schemas.microsoft.com/office/drawing/2014/main" id="{A7D62AC8-A297-F5CC-8960-DCC98AF16FFB}"/>
                </a:ext>
              </a:extLst>
            </p:cNvPr>
            <p:cNvSpPr/>
            <p:nvPr/>
          </p:nvSpPr>
          <p:spPr>
            <a:xfrm>
              <a:off x="1330005"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5" name="Rectangle 24">
            <a:extLst>
              <a:ext uri="{FF2B5EF4-FFF2-40B4-BE49-F238E27FC236}">
                <a16:creationId xmlns:a16="http://schemas.microsoft.com/office/drawing/2014/main" id="{50934BB0-E116-1B64-900F-A15D3D2C86F7}"/>
              </a:ext>
            </a:extLst>
          </p:cNvPr>
          <p:cNvSpPr/>
          <p:nvPr/>
        </p:nvSpPr>
        <p:spPr>
          <a:xfrm>
            <a:off x="3391649" y="4251133"/>
            <a:ext cx="2286134"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3246"/>
                </a:solidFill>
                <a:effectLst/>
                <a:uLnTx/>
                <a:uFillTx/>
                <a:latin typeface="Arial"/>
                <a:ea typeface="+mn-ea"/>
                <a:cs typeface="+mn-cs"/>
              </a:rPr>
              <a:t>Augmented competencies </a:t>
            </a:r>
          </a:p>
        </p:txBody>
      </p:sp>
      <p:grpSp>
        <p:nvGrpSpPr>
          <p:cNvPr id="26" name="Groupe 25">
            <a:extLst>
              <a:ext uri="{FF2B5EF4-FFF2-40B4-BE49-F238E27FC236}">
                <a16:creationId xmlns:a16="http://schemas.microsoft.com/office/drawing/2014/main" id="{2236B488-0969-5104-BA35-A547AEAB91B9}"/>
              </a:ext>
            </a:extLst>
          </p:cNvPr>
          <p:cNvGrpSpPr/>
          <p:nvPr/>
        </p:nvGrpSpPr>
        <p:grpSpPr>
          <a:xfrm>
            <a:off x="3562132" y="4143209"/>
            <a:ext cx="1945168" cy="72000"/>
            <a:chOff x="3564491" y="4281438"/>
            <a:chExt cx="1945168" cy="72000"/>
          </a:xfrm>
        </p:grpSpPr>
        <p:cxnSp>
          <p:nvCxnSpPr>
            <p:cNvPr id="28" name="Straight Connector 61">
              <a:extLst>
                <a:ext uri="{FF2B5EF4-FFF2-40B4-BE49-F238E27FC236}">
                  <a16:creationId xmlns:a16="http://schemas.microsoft.com/office/drawing/2014/main" id="{5EE56C40-3FEE-9A44-921F-26EED2E1F675}"/>
                </a:ext>
              </a:extLst>
            </p:cNvPr>
            <p:cNvCxnSpPr/>
            <p:nvPr/>
          </p:nvCxnSpPr>
          <p:spPr>
            <a:xfrm>
              <a:off x="3564491" y="4317438"/>
              <a:ext cx="1945168"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9" name="Rectangle: Rounded Corners 62">
              <a:extLst>
                <a:ext uri="{FF2B5EF4-FFF2-40B4-BE49-F238E27FC236}">
                  <a16:creationId xmlns:a16="http://schemas.microsoft.com/office/drawing/2014/main" id="{1EE768EF-A12A-270F-0782-96F28039F759}"/>
                </a:ext>
              </a:extLst>
            </p:cNvPr>
            <p:cNvSpPr/>
            <p:nvPr/>
          </p:nvSpPr>
          <p:spPr>
            <a:xfrm>
              <a:off x="4079875"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3" name="Rectangle 32">
            <a:extLst>
              <a:ext uri="{FF2B5EF4-FFF2-40B4-BE49-F238E27FC236}">
                <a16:creationId xmlns:a16="http://schemas.microsoft.com/office/drawing/2014/main" id="{D9ACEDC7-46B4-A9FE-136F-5B26E0A0D9E4}"/>
              </a:ext>
            </a:extLst>
          </p:cNvPr>
          <p:cNvSpPr/>
          <p:nvPr/>
        </p:nvSpPr>
        <p:spPr>
          <a:xfrm>
            <a:off x="6339058" y="4251132"/>
            <a:ext cx="239940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3246"/>
                </a:solidFill>
                <a:effectLst/>
                <a:uLnTx/>
                <a:uFillTx/>
                <a:latin typeface="Arial"/>
                <a:ea typeface="+mn-ea"/>
                <a:cs typeface="+mn-cs"/>
              </a:rPr>
              <a:t>Increased on field </a:t>
            </a:r>
            <a:br>
              <a:rPr kumimoji="0" lang="en-US" sz="1600" b="1" i="0" u="none" strike="noStrike" kern="1200" cap="none" spc="0" normalizeH="0" baseline="0" noProof="0">
                <a:ln>
                  <a:noFill/>
                </a:ln>
                <a:solidFill>
                  <a:srgbClr val="1E3246"/>
                </a:solidFill>
                <a:effectLst/>
                <a:uLnTx/>
                <a:uFillTx/>
                <a:latin typeface="Arial"/>
                <a:ea typeface="+mn-ea"/>
                <a:cs typeface="+mn-cs"/>
              </a:rPr>
            </a:br>
            <a:r>
              <a:rPr kumimoji="0" lang="en-US" sz="1600" b="1" i="0" u="none" strike="noStrike" kern="1200" cap="none" spc="0" normalizeH="0" baseline="0" noProof="0">
                <a:ln>
                  <a:noFill/>
                </a:ln>
                <a:solidFill>
                  <a:srgbClr val="1E3246"/>
                </a:solidFill>
                <a:effectLst/>
                <a:uLnTx/>
                <a:uFillTx/>
                <a:latin typeface="Arial"/>
                <a:ea typeface="+mn-ea"/>
                <a:cs typeface="+mn-cs"/>
              </a:rPr>
              <a:t>efficiency</a:t>
            </a:r>
          </a:p>
        </p:txBody>
      </p:sp>
      <p:grpSp>
        <p:nvGrpSpPr>
          <p:cNvPr id="34" name="Groupe 33">
            <a:extLst>
              <a:ext uri="{FF2B5EF4-FFF2-40B4-BE49-F238E27FC236}">
                <a16:creationId xmlns:a16="http://schemas.microsoft.com/office/drawing/2014/main" id="{2F00E347-A32C-729A-516A-D83A34428544}"/>
              </a:ext>
            </a:extLst>
          </p:cNvPr>
          <p:cNvGrpSpPr/>
          <p:nvPr/>
        </p:nvGrpSpPr>
        <p:grpSpPr>
          <a:xfrm>
            <a:off x="6566178" y="4143209"/>
            <a:ext cx="1945169" cy="72000"/>
            <a:chOff x="6438580" y="4281438"/>
            <a:chExt cx="1945169" cy="72000"/>
          </a:xfrm>
        </p:grpSpPr>
        <p:cxnSp>
          <p:nvCxnSpPr>
            <p:cNvPr id="37" name="Straight Connector 64">
              <a:extLst>
                <a:ext uri="{FF2B5EF4-FFF2-40B4-BE49-F238E27FC236}">
                  <a16:creationId xmlns:a16="http://schemas.microsoft.com/office/drawing/2014/main" id="{439A3486-F77B-E77A-2B31-3DEFBD25585B}"/>
                </a:ext>
              </a:extLst>
            </p:cNvPr>
            <p:cNvCxnSpPr/>
            <p:nvPr/>
          </p:nvCxnSpPr>
          <p:spPr>
            <a:xfrm>
              <a:off x="6438580" y="4317438"/>
              <a:ext cx="1945169"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Rectangle: Rounded Corners 65">
              <a:extLst>
                <a:ext uri="{FF2B5EF4-FFF2-40B4-BE49-F238E27FC236}">
                  <a16:creationId xmlns:a16="http://schemas.microsoft.com/office/drawing/2014/main" id="{CC166BE2-35BB-CF92-D008-DF61D906F974}"/>
                </a:ext>
              </a:extLst>
            </p:cNvPr>
            <p:cNvSpPr/>
            <p:nvPr/>
          </p:nvSpPr>
          <p:spPr>
            <a:xfrm>
              <a:off x="6953964"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39" name="Straight Connector 13">
            <a:extLst>
              <a:ext uri="{FF2B5EF4-FFF2-40B4-BE49-F238E27FC236}">
                <a16:creationId xmlns:a16="http://schemas.microsoft.com/office/drawing/2014/main" id="{372C409E-71E7-55C4-C052-BB614992DB16}"/>
              </a:ext>
            </a:extLst>
          </p:cNvPr>
          <p:cNvCxnSpPr/>
          <p:nvPr/>
        </p:nvCxnSpPr>
        <p:spPr>
          <a:xfrm>
            <a:off x="3037421"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73">
            <a:extLst>
              <a:ext uri="{FF2B5EF4-FFF2-40B4-BE49-F238E27FC236}">
                <a16:creationId xmlns:a16="http://schemas.microsoft.com/office/drawing/2014/main" id="{8C217747-391E-84C0-ABFA-699DD67BEED7}"/>
              </a:ext>
            </a:extLst>
          </p:cNvPr>
          <p:cNvCxnSpPr/>
          <p:nvPr/>
        </p:nvCxnSpPr>
        <p:spPr>
          <a:xfrm>
            <a:off x="6027434"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1" name="Straight Connector 74">
            <a:extLst>
              <a:ext uri="{FF2B5EF4-FFF2-40B4-BE49-F238E27FC236}">
                <a16:creationId xmlns:a16="http://schemas.microsoft.com/office/drawing/2014/main" id="{5B27F6A1-7408-672A-64F1-43C2E35FCCF6}"/>
              </a:ext>
            </a:extLst>
          </p:cNvPr>
          <p:cNvCxnSpPr/>
          <p:nvPr/>
        </p:nvCxnSpPr>
        <p:spPr>
          <a:xfrm>
            <a:off x="9038709"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58" name="TextBox 15">
            <a:extLst>
              <a:ext uri="{FF2B5EF4-FFF2-40B4-BE49-F238E27FC236}">
                <a16:creationId xmlns:a16="http://schemas.microsoft.com/office/drawing/2014/main" id="{D7BA3C90-A1F7-B363-AD92-F2EF233B98EB}"/>
              </a:ext>
            </a:extLst>
          </p:cNvPr>
          <p:cNvSpPr txBox="1"/>
          <p:nvPr/>
        </p:nvSpPr>
        <p:spPr>
          <a:xfrm>
            <a:off x="348461" y="4973474"/>
            <a:ext cx="2429582" cy="1330557"/>
          </a:xfrm>
          <a:prstGeom prst="rect">
            <a:avLst/>
          </a:prstGeom>
          <a:noFill/>
        </p:spPr>
        <p:txBody>
          <a:bodyPr wrap="square" lIns="91440" tIns="45720" rIns="91440" bIns="45720" anchor="t">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US"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Leverage combination of AI, railway engineering &amp; data science at the service of </a:t>
            </a:r>
            <a:r>
              <a:rPr kumimoji="0" lang="en-US" sz="1050" b="1" i="0" u="none" strike="noStrike" kern="1200" cap="none" spc="0" normalizeH="0" baseline="0" noProof="0">
                <a:ln>
                  <a:noFill/>
                </a:ln>
                <a:solidFill>
                  <a:srgbClr val="000000"/>
                </a:solidFill>
                <a:effectLst/>
                <a:uLnTx/>
                <a:uFillTx/>
                <a:latin typeface="Arial"/>
                <a:ea typeface="+mn-ea"/>
                <a:cs typeface="+mn-cs"/>
              </a:rPr>
              <a:t>condition based &amp; predictive capabilities </a:t>
            </a:r>
            <a:r>
              <a:rPr kumimoji="0" lang="en-US" sz="1050" b="0" i="0" u="none" strike="noStrike" kern="1200" cap="none" spc="0" normalizeH="0" baseline="0" noProof="0">
                <a:ln>
                  <a:noFill/>
                </a:ln>
                <a:solidFill>
                  <a:srgbClr val="000000"/>
                </a:solidFill>
                <a:effectLst/>
                <a:uLnTx/>
                <a:uFillTx/>
                <a:latin typeface="Arial"/>
                <a:ea typeface="+mn-ea"/>
                <a:cs typeface="+mn-cs"/>
              </a:rPr>
              <a:t>to </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maximize assets availability while minimizing maintenance costs over time </a:t>
            </a:r>
            <a:endPar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Arial"/>
            </a:endParaRPr>
          </a:p>
        </p:txBody>
      </p:sp>
      <p:sp>
        <p:nvSpPr>
          <p:cNvPr id="59" name="TextBox 15">
            <a:extLst>
              <a:ext uri="{FF2B5EF4-FFF2-40B4-BE49-F238E27FC236}">
                <a16:creationId xmlns:a16="http://schemas.microsoft.com/office/drawing/2014/main" id="{76EEB064-988F-A3D7-64AB-A8DEB9B81615}"/>
              </a:ext>
            </a:extLst>
          </p:cNvPr>
          <p:cNvSpPr txBox="1"/>
          <p:nvPr/>
        </p:nvSpPr>
        <p:spPr>
          <a:xfrm>
            <a:off x="3117294" y="4973474"/>
            <a:ext cx="2855674" cy="1342099"/>
          </a:xfrm>
          <a:prstGeom prst="rect">
            <a:avLst/>
          </a:prstGeom>
          <a:noFill/>
        </p:spPr>
        <p:txBody>
          <a:bodyPr wrap="square">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US"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Leverage </a:t>
            </a:r>
            <a:r>
              <a:rPr kumimoji="0" lang="en-US" sz="1050" b="1" i="0" u="none" strike="noStrike" kern="1200" cap="none" spc="0" normalizeH="0" baseline="0" noProof="0">
                <a:ln>
                  <a:noFill/>
                </a:ln>
                <a:solidFill>
                  <a:srgbClr val="000000"/>
                </a:solidFill>
                <a:effectLst/>
                <a:uLnTx/>
                <a:uFillTx/>
                <a:latin typeface="Arial"/>
                <a:ea typeface="+mn-ea"/>
                <a:cs typeface="+mn-cs"/>
              </a:rPr>
              <a:t>immersive technologies </a:t>
            </a:r>
            <a:r>
              <a:rPr kumimoji="0" lang="en-US" sz="1050" b="0" i="0" u="none" strike="noStrike" kern="1200" cap="none" spc="0" normalizeH="0" baseline="0" noProof="0">
                <a:ln>
                  <a:noFill/>
                </a:ln>
                <a:solidFill>
                  <a:srgbClr val="000000"/>
                </a:solidFill>
                <a:effectLst/>
                <a:uLnTx/>
                <a:uFillTx/>
                <a:latin typeface="Arial"/>
                <a:ea typeface="+mn-ea"/>
                <a:cs typeface="+mn-cs"/>
              </a:rPr>
              <a:t>(AR/VR, simulators…) for </a:t>
            </a:r>
            <a:r>
              <a:rPr kumimoji="0" lang="en-US" sz="1050" b="1" i="0" u="none" strike="noStrike" kern="1200" cap="none" spc="0" normalizeH="0" baseline="0" noProof="0">
                <a:ln>
                  <a:noFill/>
                </a:ln>
                <a:solidFill>
                  <a:srgbClr val="000000"/>
                </a:solidFill>
                <a:effectLst/>
                <a:uLnTx/>
                <a:uFillTx/>
                <a:latin typeface="Arial"/>
                <a:ea typeface="+mn-ea"/>
                <a:cs typeface="+mn-cs"/>
              </a:rPr>
              <a:t>real conditions trainings </a:t>
            </a:r>
            <a:r>
              <a:rPr kumimoji="0" lang="en-US" sz="1050" b="0" i="0" u="none" strike="noStrike" kern="1200" cap="none" spc="0" normalizeH="0" baseline="0" noProof="0">
                <a:ln>
                  <a:noFill/>
                </a:ln>
                <a:solidFill>
                  <a:srgbClr val="000000"/>
                </a:solidFill>
                <a:effectLst/>
                <a:uLnTx/>
                <a:uFillTx/>
                <a:latin typeface="Arial"/>
                <a:ea typeface="+mn-ea"/>
                <a:cs typeface="+mn-cs"/>
              </a:rPr>
              <a:t>and </a:t>
            </a:r>
            <a:r>
              <a:rPr kumimoji="0" lang="en-US" sz="1050" b="1" i="0" u="none" strike="noStrike" kern="1200" cap="none" spc="0" normalizeH="0" baseline="0" noProof="0">
                <a:ln>
                  <a:noFill/>
                </a:ln>
                <a:solidFill>
                  <a:srgbClr val="000000"/>
                </a:solidFill>
                <a:effectLst/>
                <a:uLnTx/>
                <a:uFillTx/>
                <a:latin typeface="Arial"/>
                <a:ea typeface="+mn-ea"/>
                <a:cs typeface="+mn-cs"/>
              </a:rPr>
              <a:t>dedicated resources </a:t>
            </a:r>
            <a:r>
              <a:rPr kumimoji="0" lang="en-US" sz="1050" b="0" i="0" u="none" strike="noStrike" kern="1200" cap="none" spc="0" normalizeH="0" baseline="0" noProof="0">
                <a:ln>
                  <a:noFill/>
                </a:ln>
                <a:solidFill>
                  <a:srgbClr val="000000"/>
                </a:solidFill>
                <a:effectLst/>
                <a:uLnTx/>
                <a:uFillTx/>
                <a:latin typeface="Arial"/>
                <a:ea typeface="+mn-ea"/>
                <a:cs typeface="+mn-cs"/>
              </a:rPr>
              <a:t>(remote assistance, 24/7 support) to</a:t>
            </a:r>
            <a:r>
              <a:rPr kumimoji="0" lang="en-US" sz="1050" b="1" i="0" u="none" strike="noStrike" kern="1200" cap="none" spc="0" normalizeH="0" baseline="0" noProof="0">
                <a:ln>
                  <a:noFill/>
                </a:ln>
                <a:solidFill>
                  <a:srgbClr val="000000"/>
                </a:solidFill>
                <a:effectLst/>
                <a:uLnTx/>
                <a:uFillTx/>
                <a:latin typeface="Arial"/>
                <a:ea typeface="+mn-ea"/>
                <a:cs typeface="+mn-cs"/>
              </a:rPr>
              <a:t> </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empower operational teams</a:t>
            </a:r>
            <a:r>
              <a:rPr kumimoji="0" lang="en-US" sz="1050" b="1" i="0" u="none" strike="noStrike" kern="1200" cap="none" spc="0" normalizeH="0" baseline="0" noProof="0">
                <a:ln>
                  <a:noFill/>
                </a:ln>
                <a:solidFill>
                  <a:srgbClr val="000000"/>
                </a:solidFill>
                <a:effectLst/>
                <a:uLnTx/>
                <a:uFillTx/>
                <a:latin typeface="Arial"/>
                <a:ea typeface="+mn-ea"/>
                <a:cs typeface="+mn-cs"/>
              </a:rPr>
              <a:t> </a:t>
            </a:r>
            <a:r>
              <a:rPr kumimoji="0" lang="en-US" sz="1050" b="0" i="0" u="none" strike="noStrike" kern="1200" cap="none" spc="0" normalizeH="0" baseline="0" noProof="0">
                <a:ln>
                  <a:noFill/>
                </a:ln>
                <a:solidFill>
                  <a:srgbClr val="000000"/>
                </a:solidFill>
                <a:effectLst/>
                <a:uLnTx/>
                <a:uFillTx/>
                <a:latin typeface="Arial"/>
                <a:ea typeface="+mn-ea"/>
                <a:cs typeface="+mn-cs"/>
              </a:rPr>
              <a:t>and</a:t>
            </a:r>
            <a:r>
              <a:rPr kumimoji="0" lang="en-US" sz="1050" b="1" i="0" u="none" strike="noStrike" kern="1200" cap="none" spc="0" normalizeH="0" baseline="0" noProof="0">
                <a:ln>
                  <a:noFill/>
                </a:ln>
                <a:solidFill>
                  <a:srgbClr val="000000"/>
                </a:solidFill>
                <a:effectLst/>
                <a:uLnTx/>
                <a:uFillTx/>
                <a:latin typeface="Arial"/>
                <a:ea typeface="+mn-ea"/>
                <a:cs typeface="+mn-cs"/>
              </a:rPr>
              <a:t> </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lift them up to the next level </a:t>
            </a:r>
            <a:r>
              <a:rPr kumimoji="0" lang="en-US" sz="1050" b="0" i="0" u="none" strike="noStrike" kern="1200" cap="none" spc="0" normalizeH="0" baseline="0" noProof="0">
                <a:ln>
                  <a:noFill/>
                </a:ln>
                <a:solidFill>
                  <a:srgbClr val="000000"/>
                </a:solidFill>
                <a:effectLst/>
                <a:uLnTx/>
                <a:uFillTx/>
                <a:latin typeface="Arial"/>
                <a:ea typeface="+mn-ea"/>
                <a:cs typeface="+mn-cs"/>
              </a:rPr>
              <a:t>no matter their starting point </a:t>
            </a:r>
            <a:endParaRPr kumimoji="0" lang="en-US" sz="1050" b="0" i="0" u="none" strike="noStrike" kern="1200" cap="none" spc="0" normalizeH="0" baseline="0" noProof="0">
              <a:ln>
                <a:noFill/>
              </a:ln>
              <a:solidFill>
                <a:srgbClr val="1E3246">
                  <a:lumMod val="50000"/>
                  <a:lumOff val="50000"/>
                </a:srgbClr>
              </a:solidFill>
              <a:effectLst/>
              <a:uLnTx/>
              <a:uFillTx/>
              <a:latin typeface="Arial"/>
              <a:ea typeface="+mn-ea"/>
              <a:cs typeface="+mn-cs"/>
            </a:endParaRPr>
          </a:p>
        </p:txBody>
      </p:sp>
      <p:sp>
        <p:nvSpPr>
          <p:cNvPr id="60" name="TextBox 15">
            <a:extLst>
              <a:ext uri="{FF2B5EF4-FFF2-40B4-BE49-F238E27FC236}">
                <a16:creationId xmlns:a16="http://schemas.microsoft.com/office/drawing/2014/main" id="{5EB140F7-1821-1339-8F22-A21C017DEF41}"/>
              </a:ext>
            </a:extLst>
          </p:cNvPr>
          <p:cNvSpPr txBox="1"/>
          <p:nvPr/>
        </p:nvSpPr>
        <p:spPr>
          <a:xfrm>
            <a:off x="6168845" y="4973474"/>
            <a:ext cx="2776923" cy="1342099"/>
          </a:xfrm>
          <a:prstGeom prst="rect">
            <a:avLst/>
          </a:prstGeom>
          <a:noFill/>
        </p:spPr>
        <p:txBody>
          <a:bodyPr wrap="square" lIns="36000" rIns="36000">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US"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Deploy </a:t>
            </a:r>
            <a:r>
              <a:rPr kumimoji="0" lang="en-US" sz="1050" b="1" i="0" u="none" strike="noStrike" kern="1200" cap="none" spc="0" normalizeH="0" baseline="0" noProof="0">
                <a:ln>
                  <a:noFill/>
                </a:ln>
                <a:solidFill>
                  <a:srgbClr val="000000"/>
                </a:solidFill>
                <a:effectLst/>
                <a:uLnTx/>
                <a:uFillTx/>
                <a:latin typeface="Arial"/>
                <a:ea typeface="+mn-ea"/>
                <a:cs typeface="+mn-cs"/>
              </a:rPr>
              <a:t>automation</a:t>
            </a:r>
            <a:r>
              <a:rPr kumimoji="0" lang="en-US" sz="1050" b="0" i="0" u="none" strike="noStrike" kern="1200" cap="none" spc="0" normalizeH="0" baseline="0" noProof="0">
                <a:ln>
                  <a:noFill/>
                </a:ln>
                <a:solidFill>
                  <a:srgbClr val="000000"/>
                </a:solidFill>
                <a:effectLst/>
                <a:uLnTx/>
                <a:uFillTx/>
                <a:latin typeface="Arial"/>
                <a:ea typeface="+mn-ea"/>
                <a:cs typeface="+mn-cs"/>
              </a:rPr>
              <a:t> (assets inspections, automatic recovery…) &amp; </a:t>
            </a:r>
            <a:r>
              <a:rPr kumimoji="0" lang="en-US" sz="1050" b="1" i="0" u="none" strike="noStrike" kern="1200" cap="none" spc="0" normalizeH="0" baseline="0" noProof="0">
                <a:ln>
                  <a:noFill/>
                </a:ln>
                <a:solidFill>
                  <a:srgbClr val="000000"/>
                </a:solidFill>
                <a:effectLst/>
                <a:uLnTx/>
                <a:uFillTx/>
                <a:latin typeface="Arial"/>
                <a:ea typeface="+mn-ea"/>
                <a:cs typeface="+mn-cs"/>
              </a:rPr>
              <a:t>remote</a:t>
            </a:r>
            <a:r>
              <a:rPr kumimoji="0" lang="en-US" sz="1050" b="0" i="0" u="none" strike="noStrike" kern="1200" cap="none" spc="0" normalizeH="0" baseline="0" noProof="0">
                <a:ln>
                  <a:noFill/>
                </a:ln>
                <a:solidFill>
                  <a:srgbClr val="000000"/>
                </a:solidFill>
                <a:effectLst/>
                <a:uLnTx/>
                <a:uFillTx/>
                <a:latin typeface="Arial"/>
                <a:ea typeface="+mn-ea"/>
                <a:cs typeface="+mn-cs"/>
              </a:rPr>
              <a:t> (software update &amp; upgrades, remote diagnostic) capabilities to </a:t>
            </a:r>
            <a:r>
              <a:rPr kumimoji="0" lang="en-US" sz="1050" b="1" i="0" u="none" strike="noStrike" kern="1200" cap="none" spc="0" normalizeH="0" baseline="0" noProof="0" err="1">
                <a:ln>
                  <a:noFill/>
                </a:ln>
                <a:solidFill>
                  <a:srgbClr val="1E3246">
                    <a:lumMod val="50000"/>
                    <a:lumOff val="50000"/>
                  </a:srgbClr>
                </a:solidFill>
                <a:effectLst/>
                <a:uLnTx/>
                <a:uFillTx/>
                <a:latin typeface="Arial"/>
                <a:ea typeface="+mn-ea"/>
                <a:cs typeface="+mn-cs"/>
              </a:rPr>
              <a:t>favour</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 in situ / during operations maintenance </a:t>
            </a:r>
            <a:r>
              <a:rPr kumimoji="0" lang="en-US" sz="1050" b="0" i="0" u="none" strike="noStrike" kern="1200" cap="none" spc="0" normalizeH="0" baseline="0" noProof="0">
                <a:ln>
                  <a:noFill/>
                </a:ln>
                <a:solidFill>
                  <a:srgbClr val="000000"/>
                </a:solidFill>
                <a:effectLst/>
                <a:uLnTx/>
                <a:uFillTx/>
                <a:latin typeface="Arial"/>
                <a:ea typeface="+mn-ea"/>
                <a:cs typeface="+mn-cs"/>
              </a:rPr>
              <a:t>and </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avoid train immobilization </a:t>
            </a:r>
          </a:p>
        </p:txBody>
      </p:sp>
      <p:grpSp>
        <p:nvGrpSpPr>
          <p:cNvPr id="17" name="Groupe 16">
            <a:extLst>
              <a:ext uri="{FF2B5EF4-FFF2-40B4-BE49-F238E27FC236}">
                <a16:creationId xmlns:a16="http://schemas.microsoft.com/office/drawing/2014/main" id="{F019D3D9-E29B-5D0C-7F01-F82971035630}"/>
              </a:ext>
            </a:extLst>
          </p:cNvPr>
          <p:cNvGrpSpPr/>
          <p:nvPr/>
        </p:nvGrpSpPr>
        <p:grpSpPr>
          <a:xfrm>
            <a:off x="9154346" y="4143209"/>
            <a:ext cx="2776923" cy="1970385"/>
            <a:chOff x="9154346" y="4143209"/>
            <a:chExt cx="2776923" cy="1970385"/>
          </a:xfrm>
        </p:grpSpPr>
        <p:sp>
          <p:nvSpPr>
            <p:cNvPr id="45" name="Rectangle 44">
              <a:extLst>
                <a:ext uri="{FF2B5EF4-FFF2-40B4-BE49-F238E27FC236}">
                  <a16:creationId xmlns:a16="http://schemas.microsoft.com/office/drawing/2014/main" id="{3A45D3FA-5C01-35AA-89FF-A46CFE41AEAA}"/>
                </a:ext>
              </a:extLst>
            </p:cNvPr>
            <p:cNvSpPr/>
            <p:nvPr/>
          </p:nvSpPr>
          <p:spPr>
            <a:xfrm>
              <a:off x="9335879" y="4251132"/>
              <a:ext cx="241385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E3246"/>
                  </a:solidFill>
                  <a:effectLst/>
                  <a:uLnTx/>
                  <a:uFillTx/>
                  <a:latin typeface="Arial"/>
                  <a:ea typeface="+mn-ea"/>
                  <a:cs typeface="+mn-cs"/>
                </a:rPr>
                <a:t>Integrated workflow  orchestration</a:t>
              </a:r>
            </a:p>
          </p:txBody>
        </p:sp>
        <p:grpSp>
          <p:nvGrpSpPr>
            <p:cNvPr id="46" name="Groupe 45">
              <a:extLst>
                <a:ext uri="{FF2B5EF4-FFF2-40B4-BE49-F238E27FC236}">
                  <a16:creationId xmlns:a16="http://schemas.microsoft.com/office/drawing/2014/main" id="{8121DA11-A3EF-A77C-ED2F-AE8D90A436B1}"/>
                </a:ext>
              </a:extLst>
            </p:cNvPr>
            <p:cNvGrpSpPr/>
            <p:nvPr/>
          </p:nvGrpSpPr>
          <p:grpSpPr>
            <a:xfrm>
              <a:off x="9570224" y="4143209"/>
              <a:ext cx="1945168" cy="72000"/>
              <a:chOff x="9261870" y="4281438"/>
              <a:chExt cx="1945168" cy="72000"/>
            </a:xfrm>
          </p:grpSpPr>
          <p:cxnSp>
            <p:nvCxnSpPr>
              <p:cNvPr id="47" name="Straight Connector 67">
                <a:extLst>
                  <a:ext uri="{FF2B5EF4-FFF2-40B4-BE49-F238E27FC236}">
                    <a16:creationId xmlns:a16="http://schemas.microsoft.com/office/drawing/2014/main" id="{EDBAEF39-BA27-BAEF-B984-039C4E185146}"/>
                  </a:ext>
                </a:extLst>
              </p:cNvPr>
              <p:cNvCxnSpPr/>
              <p:nvPr/>
            </p:nvCxnSpPr>
            <p:spPr>
              <a:xfrm>
                <a:off x="9261870" y="4317438"/>
                <a:ext cx="1945168"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Rectangle: Rounded Corners 68">
                <a:extLst>
                  <a:ext uri="{FF2B5EF4-FFF2-40B4-BE49-F238E27FC236}">
                    <a16:creationId xmlns:a16="http://schemas.microsoft.com/office/drawing/2014/main" id="{07953EC9-3865-9E23-2BC9-D643BC0516DF}"/>
                  </a:ext>
                </a:extLst>
              </p:cNvPr>
              <p:cNvSpPr/>
              <p:nvPr/>
            </p:nvSpPr>
            <p:spPr>
              <a:xfrm>
                <a:off x="9777254" y="4281438"/>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1" name="TextBox 15">
              <a:extLst>
                <a:ext uri="{FF2B5EF4-FFF2-40B4-BE49-F238E27FC236}">
                  <a16:creationId xmlns:a16="http://schemas.microsoft.com/office/drawing/2014/main" id="{AA487933-DFE2-BFA5-DB02-E64327A160A3}"/>
                </a:ext>
              </a:extLst>
            </p:cNvPr>
            <p:cNvSpPr txBox="1"/>
            <p:nvPr/>
          </p:nvSpPr>
          <p:spPr>
            <a:xfrm>
              <a:off x="9154346" y="4973474"/>
              <a:ext cx="2776923" cy="1140120"/>
            </a:xfrm>
            <a:prstGeom prst="rect">
              <a:avLst/>
            </a:prstGeom>
            <a:noFill/>
          </p:spPr>
          <p:txBody>
            <a:bodyPr wrap="square" lIns="36000" tIns="45720" rIns="36000" bIns="45720" anchor="t">
              <a:spAutoFit/>
            </a:bodyPr>
            <a:lstStyle/>
            <a:p>
              <a:pPr marL="742950" marR="0" lvl="1" indent="-182880" algn="l" defTabSz="914400" rtl="0" eaLnBrk="1" fontAlgn="auto" latinLnBrk="0" hangingPunct="1">
                <a:lnSpc>
                  <a:spcPct val="125000"/>
                </a:lnSpc>
                <a:spcBef>
                  <a:spcPts val="0"/>
                </a:spcBef>
                <a:spcAft>
                  <a:spcPts val="0"/>
                </a:spcAft>
                <a:buClr>
                  <a:srgbClr val="DC3223"/>
                </a:buClr>
                <a:buSzTx/>
                <a:buFont typeface="Courier New" panose="02070309020205020404" pitchFamily="49" charset="0"/>
                <a:buChar char="o"/>
                <a:tabLst/>
                <a:defRPr/>
              </a:pPr>
              <a:endParaRPr kumimoji="0" lang="en-US" sz="300" b="0" i="0" u="none" strike="noStrike" kern="1200" cap="none" spc="0" normalizeH="0" baseline="0" noProof="0">
                <a:ln>
                  <a:noFill/>
                </a:ln>
                <a:solidFill>
                  <a:srgbClr val="000000"/>
                </a:solidFill>
                <a:effectLst/>
                <a:uLnTx/>
                <a:uFillTx/>
                <a:latin typeface="Arial"/>
                <a:ea typeface="+mn-ea"/>
                <a:cs typeface="+mn-cs"/>
              </a:endParaRPr>
            </a:p>
            <a:p>
              <a:pPr marL="0" marR="0" lvl="1" indent="0" algn="ctr" defTabSz="914400" rtl="0" eaLnBrk="1" fontAlgn="auto" latinLnBrk="0" hangingPunct="1">
                <a:lnSpc>
                  <a:spcPct val="125000"/>
                </a:lnSpc>
                <a:spcBef>
                  <a:spcPts val="0"/>
                </a:spcBef>
                <a:spcAft>
                  <a:spcPts val="0"/>
                </a:spcAft>
                <a:buClr>
                  <a:srgbClr val="DC3223"/>
                </a:buClr>
                <a:buSzTx/>
                <a:buFontTx/>
                <a:buNone/>
                <a:tabLst/>
                <a:defRPr/>
              </a:pPr>
              <a:r>
                <a:rPr kumimoji="0" lang="en-US" sz="1050" b="0" i="0" u="none" strike="noStrike" kern="1200" cap="none" spc="0" normalizeH="0" baseline="0" noProof="0">
                  <a:ln>
                    <a:noFill/>
                  </a:ln>
                  <a:solidFill>
                    <a:srgbClr val="000000"/>
                  </a:solidFill>
                  <a:effectLst/>
                  <a:uLnTx/>
                  <a:uFillTx/>
                  <a:latin typeface="Arial"/>
                  <a:ea typeface="+mn-ea"/>
                  <a:cs typeface="+mn-cs"/>
                </a:rPr>
                <a:t>Leverage set of augmented maintenance services </a:t>
              </a:r>
              <a:r>
                <a:rPr kumimoji="0" lang="en-US" sz="1050" b="1" i="0" u="none" strike="noStrike" kern="1200" cap="none" spc="0" normalizeH="0" baseline="0" noProof="0">
                  <a:ln>
                    <a:noFill/>
                  </a:ln>
                  <a:solidFill>
                    <a:srgbClr val="000000"/>
                  </a:solidFill>
                  <a:effectLst/>
                  <a:uLnTx/>
                  <a:uFillTx/>
                  <a:latin typeface="Arial"/>
                  <a:ea typeface="+mn-ea"/>
                  <a:cs typeface="+mn-cs"/>
                </a:rPr>
                <a:t>through fully integrated processes &amp; tools ecosystem </a:t>
              </a:r>
              <a:r>
                <a:rPr kumimoji="0" lang="en-US" sz="1050" b="0" i="0" u="none" strike="noStrike" kern="1200" cap="none" spc="0" normalizeH="0" baseline="0" noProof="0" err="1">
                  <a:ln>
                    <a:noFill/>
                  </a:ln>
                  <a:solidFill>
                    <a:srgbClr val="000000"/>
                  </a:solidFill>
                  <a:effectLst/>
                  <a:uLnTx/>
                  <a:uFillTx/>
                  <a:latin typeface="Arial"/>
                  <a:ea typeface="+mn-ea"/>
                  <a:cs typeface="+mn-cs"/>
                </a:rPr>
                <a:t>enablin</a:t>
              </a:r>
              <a:r>
                <a:rPr kumimoji="0" lang="en-US" sz="1050" b="0" i="0" u="none" strike="noStrike" kern="1200" cap="none" spc="0" normalizeH="0" baseline="0" noProof="0">
                  <a:ln>
                    <a:noFill/>
                  </a:ln>
                  <a:solidFill>
                    <a:srgbClr val="000000"/>
                  </a:solidFill>
                  <a:effectLst/>
                  <a:uLnTx/>
                  <a:uFillTx/>
                  <a:latin typeface="Arial"/>
                  <a:ea typeface="+mn-ea"/>
                  <a:cs typeface="+mn-cs"/>
                </a:rPr>
                <a:t>g </a:t>
              </a:r>
              <a:r>
                <a:rPr kumimoji="0" lang="en-US" sz="1050" b="1" i="0" u="none" strike="noStrike" kern="1200" cap="none" spc="0" normalizeH="0" baseline="0" noProof="0">
                  <a:ln>
                    <a:noFill/>
                  </a:ln>
                  <a:solidFill>
                    <a:srgbClr val="1E3246">
                      <a:lumMod val="50000"/>
                      <a:lumOff val="50000"/>
                    </a:srgbClr>
                  </a:solidFill>
                  <a:effectLst/>
                  <a:uLnTx/>
                  <a:uFillTx/>
                  <a:latin typeface="Arial"/>
                  <a:ea typeface="+mn-ea"/>
                  <a:cs typeface="+mn-cs"/>
                </a:rPr>
                <a:t>automated &amp; simplified workflows management </a:t>
              </a:r>
              <a:r>
                <a:rPr kumimoji="0" lang="en-US" sz="1050" b="0" i="0" u="none" strike="noStrike" kern="1200" cap="none" spc="0" normalizeH="0" baseline="0" noProof="0">
                  <a:ln>
                    <a:noFill/>
                  </a:ln>
                  <a:solidFill>
                    <a:srgbClr val="000000"/>
                  </a:solidFill>
                  <a:effectLst/>
                  <a:uLnTx/>
                  <a:uFillTx/>
                  <a:latin typeface="Arial"/>
                  <a:ea typeface="+mn-ea"/>
                  <a:cs typeface="+mn-cs"/>
                </a:rPr>
                <a:t>(planification, provisioning, …)</a:t>
              </a:r>
              <a:endParaRPr kumimoji="0" lang="en-US" sz="1050" b="1" i="0" u="none" strike="noStrike" kern="1200" cap="none" spc="0" normalizeH="0" baseline="0" noProof="0">
                <a:ln>
                  <a:noFill/>
                </a:ln>
                <a:solidFill>
                  <a:srgbClr val="000000"/>
                </a:solidFill>
                <a:effectLst/>
                <a:highlight>
                  <a:srgbClr val="FFFF00"/>
                </a:highlight>
                <a:uLnTx/>
                <a:uFillTx/>
                <a:latin typeface="Arial"/>
                <a:ea typeface="+mn-ea"/>
                <a:cs typeface="+mn-cs"/>
              </a:endParaRPr>
            </a:p>
          </p:txBody>
        </p:sp>
      </p:grpSp>
      <p:sp>
        <p:nvSpPr>
          <p:cNvPr id="62" name="Flowchart: Delay 17">
            <a:extLst>
              <a:ext uri="{FF2B5EF4-FFF2-40B4-BE49-F238E27FC236}">
                <a16:creationId xmlns:a16="http://schemas.microsoft.com/office/drawing/2014/main" id="{3DD0D099-73A2-42A8-54D4-FCFF028D2AE7}"/>
              </a:ext>
            </a:extLst>
          </p:cNvPr>
          <p:cNvSpPr/>
          <p:nvPr/>
        </p:nvSpPr>
        <p:spPr>
          <a:xfrm flipH="1">
            <a:off x="10834577" y="159813"/>
            <a:ext cx="1367640" cy="754587"/>
          </a:xfrm>
          <a:prstGeom prst="flowChartDelay">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Maintenance</a:t>
            </a: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70" name="Groupe 69">
            <a:extLst>
              <a:ext uri="{FF2B5EF4-FFF2-40B4-BE49-F238E27FC236}">
                <a16:creationId xmlns:a16="http://schemas.microsoft.com/office/drawing/2014/main" id="{52E1C7CB-7894-119B-B732-6D8033FA4467}"/>
              </a:ext>
            </a:extLst>
          </p:cNvPr>
          <p:cNvGrpSpPr/>
          <p:nvPr/>
        </p:nvGrpSpPr>
        <p:grpSpPr>
          <a:xfrm>
            <a:off x="4107017" y="3184262"/>
            <a:ext cx="864000" cy="864000"/>
            <a:chOff x="4121398" y="3184262"/>
            <a:chExt cx="864000" cy="864000"/>
          </a:xfrm>
        </p:grpSpPr>
        <p:sp>
          <p:nvSpPr>
            <p:cNvPr id="35" name="Espace réservé du texte 4">
              <a:extLst>
                <a:ext uri="{FF2B5EF4-FFF2-40B4-BE49-F238E27FC236}">
                  <a16:creationId xmlns:a16="http://schemas.microsoft.com/office/drawing/2014/main" id="{973AE876-F017-D6DD-6AF1-2BE4449260D4}"/>
                </a:ext>
              </a:extLst>
            </p:cNvPr>
            <p:cNvSpPr txBox="1">
              <a:spLocks/>
            </p:cNvSpPr>
            <p:nvPr/>
          </p:nvSpPr>
          <p:spPr bwMode="gray">
            <a:xfrm>
              <a:off x="412139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56" name="Image 55" descr="Une image contenant Graphique, clipart, logo, symbole&#10;&#10;Description générée automatiquement">
              <a:extLst>
                <a:ext uri="{FF2B5EF4-FFF2-40B4-BE49-F238E27FC236}">
                  <a16:creationId xmlns:a16="http://schemas.microsoft.com/office/drawing/2014/main" id="{36FCE3E9-DC7B-A6DC-280C-9D2E01B21F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5598" y="3218462"/>
              <a:ext cx="795600" cy="795600"/>
            </a:xfrm>
            <a:prstGeom prst="rect">
              <a:avLst/>
            </a:prstGeom>
          </p:spPr>
        </p:pic>
      </p:grpSp>
      <p:grpSp>
        <p:nvGrpSpPr>
          <p:cNvPr id="69" name="Groupe 68">
            <a:extLst>
              <a:ext uri="{FF2B5EF4-FFF2-40B4-BE49-F238E27FC236}">
                <a16:creationId xmlns:a16="http://schemas.microsoft.com/office/drawing/2014/main" id="{27D68314-13B5-D737-B443-72A83B58A139}"/>
              </a:ext>
            </a:extLst>
          </p:cNvPr>
          <p:cNvGrpSpPr/>
          <p:nvPr/>
        </p:nvGrpSpPr>
        <p:grpSpPr>
          <a:xfrm>
            <a:off x="1111571" y="3184262"/>
            <a:ext cx="864000" cy="864000"/>
            <a:chOff x="1073471" y="3184262"/>
            <a:chExt cx="864000" cy="864000"/>
          </a:xfrm>
        </p:grpSpPr>
        <p:sp>
          <p:nvSpPr>
            <p:cNvPr id="44" name="Espace réservé du texte 4">
              <a:extLst>
                <a:ext uri="{FF2B5EF4-FFF2-40B4-BE49-F238E27FC236}">
                  <a16:creationId xmlns:a16="http://schemas.microsoft.com/office/drawing/2014/main" id="{41699B17-0173-9DBF-204C-98D5B353BDD1}"/>
                </a:ext>
              </a:extLst>
            </p:cNvPr>
            <p:cNvSpPr txBox="1">
              <a:spLocks/>
            </p:cNvSpPr>
            <p:nvPr/>
          </p:nvSpPr>
          <p:spPr bwMode="gray">
            <a:xfrm>
              <a:off x="1073471"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64" name="Image 63" descr="Une image contenant clipart, Graphique, cercle, illustration&#10;&#10;Description générée automatiquement">
              <a:extLst>
                <a:ext uri="{FF2B5EF4-FFF2-40B4-BE49-F238E27FC236}">
                  <a16:creationId xmlns:a16="http://schemas.microsoft.com/office/drawing/2014/main" id="{E3A231BD-E16A-4B29-21E3-1D6DC59A3E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371" y="3218462"/>
              <a:ext cx="795600" cy="795600"/>
            </a:xfrm>
            <a:prstGeom prst="rect">
              <a:avLst/>
            </a:prstGeom>
          </p:spPr>
        </p:pic>
      </p:grpSp>
      <p:grpSp>
        <p:nvGrpSpPr>
          <p:cNvPr id="71" name="Groupe 70">
            <a:extLst>
              <a:ext uri="{FF2B5EF4-FFF2-40B4-BE49-F238E27FC236}">
                <a16:creationId xmlns:a16="http://schemas.microsoft.com/office/drawing/2014/main" id="{E7172279-BBEE-4003-9A32-5A4496B28826}"/>
              </a:ext>
            </a:extLst>
          </p:cNvPr>
          <p:cNvGrpSpPr/>
          <p:nvPr/>
        </p:nvGrpSpPr>
        <p:grpSpPr>
          <a:xfrm>
            <a:off x="7102463" y="3184262"/>
            <a:ext cx="864000" cy="864000"/>
            <a:chOff x="7092700" y="3184262"/>
            <a:chExt cx="864000" cy="864000"/>
          </a:xfrm>
        </p:grpSpPr>
        <p:sp>
          <p:nvSpPr>
            <p:cNvPr id="42" name="Espace réservé du texte 4">
              <a:extLst>
                <a:ext uri="{FF2B5EF4-FFF2-40B4-BE49-F238E27FC236}">
                  <a16:creationId xmlns:a16="http://schemas.microsoft.com/office/drawing/2014/main" id="{BFC78C60-6692-A326-6EE2-A8AA157E619A}"/>
                </a:ext>
              </a:extLst>
            </p:cNvPr>
            <p:cNvSpPr txBox="1">
              <a:spLocks/>
            </p:cNvSpPr>
            <p:nvPr/>
          </p:nvSpPr>
          <p:spPr bwMode="gray">
            <a:xfrm>
              <a:off x="7092700"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66" name="Image 65" descr="Une image contenant clipart, Graphique, logo, capture d’écran&#10;&#10;Description générée automatiquement">
              <a:extLst>
                <a:ext uri="{FF2B5EF4-FFF2-40B4-BE49-F238E27FC236}">
                  <a16:creationId xmlns:a16="http://schemas.microsoft.com/office/drawing/2014/main" id="{5EC07FBF-8ED9-266F-2CF4-6C8B873951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6900" y="3218462"/>
              <a:ext cx="795600" cy="795600"/>
            </a:xfrm>
            <a:prstGeom prst="rect">
              <a:avLst/>
            </a:prstGeom>
          </p:spPr>
        </p:pic>
      </p:grpSp>
      <p:grpSp>
        <p:nvGrpSpPr>
          <p:cNvPr id="72" name="Groupe 71">
            <a:extLst>
              <a:ext uri="{FF2B5EF4-FFF2-40B4-BE49-F238E27FC236}">
                <a16:creationId xmlns:a16="http://schemas.microsoft.com/office/drawing/2014/main" id="{3516A1E1-CE74-33DB-8C5D-511AB36627B0}"/>
              </a:ext>
            </a:extLst>
          </p:cNvPr>
          <p:cNvGrpSpPr/>
          <p:nvPr/>
        </p:nvGrpSpPr>
        <p:grpSpPr>
          <a:xfrm>
            <a:off x="10097908" y="3184262"/>
            <a:ext cx="864000" cy="864000"/>
            <a:chOff x="10136008" y="3184262"/>
            <a:chExt cx="864000" cy="864000"/>
          </a:xfrm>
        </p:grpSpPr>
        <p:sp>
          <p:nvSpPr>
            <p:cNvPr id="43" name="Espace réservé du texte 4">
              <a:extLst>
                <a:ext uri="{FF2B5EF4-FFF2-40B4-BE49-F238E27FC236}">
                  <a16:creationId xmlns:a16="http://schemas.microsoft.com/office/drawing/2014/main" id="{506AF203-8EB1-D364-F8FD-1A03A21F48FF}"/>
                </a:ext>
              </a:extLst>
            </p:cNvPr>
            <p:cNvSpPr txBox="1">
              <a:spLocks/>
            </p:cNvSpPr>
            <p:nvPr/>
          </p:nvSpPr>
          <p:spPr bwMode="gray">
            <a:xfrm>
              <a:off x="1013600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68" name="Image 67" descr="Une image contenant clipart, Graphique, dessin humoristique, graphisme&#10;&#10;Description générée automatiquement">
              <a:extLst>
                <a:ext uri="{FF2B5EF4-FFF2-40B4-BE49-F238E27FC236}">
                  <a16:creationId xmlns:a16="http://schemas.microsoft.com/office/drawing/2014/main" id="{EDB27B3D-CD37-11A4-FB1A-C7E8A25B24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70208" y="3218462"/>
              <a:ext cx="795600" cy="795600"/>
            </a:xfrm>
            <a:prstGeom prst="rect">
              <a:avLst/>
            </a:prstGeom>
          </p:spPr>
        </p:pic>
      </p:grpSp>
    </p:spTree>
    <p:extLst>
      <p:ext uri="{BB962C8B-B14F-4D97-AF65-F5344CB8AC3E}">
        <p14:creationId xmlns:p14="http://schemas.microsoft.com/office/powerpoint/2010/main" val="1028819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07C96-9F8F-FEFB-1C85-B2CFFEE2DE8D}"/>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53F5970-EC9B-8E40-9AF2-BB8E2E00D7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8" name="think-cell data - do not delete" hidden="1">
                        <a:extLst>
                          <a:ext uri="{FF2B5EF4-FFF2-40B4-BE49-F238E27FC236}">
                            <a16:creationId xmlns:a16="http://schemas.microsoft.com/office/drawing/2014/main" id="{153F5970-EC9B-8E40-9AF2-BB8E2E00D7B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5" name="Image 44" descr="Une image contenant transport, train, transports en commun, véhicule&#10;&#10;Description générée automatiquement">
            <a:extLst>
              <a:ext uri="{FF2B5EF4-FFF2-40B4-BE49-F238E27FC236}">
                <a16:creationId xmlns:a16="http://schemas.microsoft.com/office/drawing/2014/main" id="{A5D1AD4F-AD3D-272A-A702-7C9CA880F2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475" b="34380"/>
          <a:stretch/>
        </p:blipFill>
        <p:spPr>
          <a:xfrm>
            <a:off x="-5268" y="1399248"/>
            <a:ext cx="6045282" cy="2265858"/>
          </a:xfrm>
          <a:prstGeom prst="rect">
            <a:avLst/>
          </a:prstGeom>
        </p:spPr>
      </p:pic>
      <p:pic>
        <p:nvPicPr>
          <p:cNvPr id="26" name="Image 52" descr="Une image contenant train, transport, transports en commun, bâtiment&#10;&#10;Description générée automatiquement">
            <a:extLst>
              <a:ext uri="{FF2B5EF4-FFF2-40B4-BE49-F238E27FC236}">
                <a16:creationId xmlns:a16="http://schemas.microsoft.com/office/drawing/2014/main" id="{A83679F7-602D-1C06-69E3-1BEA851138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378" b="22091"/>
          <a:stretch/>
        </p:blipFill>
        <p:spPr>
          <a:xfrm>
            <a:off x="5969238" y="1399251"/>
            <a:ext cx="6232978" cy="2265858"/>
          </a:xfrm>
          <a:prstGeom prst="rect">
            <a:avLst/>
          </a:prstGeom>
        </p:spPr>
      </p:pic>
      <p:sp>
        <p:nvSpPr>
          <p:cNvPr id="27" name="Rectangle 26">
            <a:extLst>
              <a:ext uri="{FF2B5EF4-FFF2-40B4-BE49-F238E27FC236}">
                <a16:creationId xmlns:a16="http://schemas.microsoft.com/office/drawing/2014/main" id="{CB14E46B-38EB-98F8-7142-10F937DDCBA3}"/>
              </a:ext>
            </a:extLst>
          </p:cNvPr>
          <p:cNvSpPr/>
          <p:nvPr/>
        </p:nvSpPr>
        <p:spPr>
          <a:xfrm>
            <a:off x="13456" y="1398376"/>
            <a:ext cx="12192000" cy="2265858"/>
          </a:xfrm>
          <a:prstGeom prst="rect">
            <a:avLst/>
          </a:prstGeom>
          <a:solidFill>
            <a:schemeClr val="accent3">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Title 8">
            <a:extLst>
              <a:ext uri="{FF2B5EF4-FFF2-40B4-BE49-F238E27FC236}">
                <a16:creationId xmlns:a16="http://schemas.microsoft.com/office/drawing/2014/main" id="{27615FF6-94E9-FEC3-FF2B-807D15C8A2F8}"/>
              </a:ext>
            </a:extLst>
          </p:cNvPr>
          <p:cNvSpPr>
            <a:spLocks noGrp="1"/>
          </p:cNvSpPr>
          <p:nvPr>
            <p:ph type="title"/>
          </p:nvPr>
        </p:nvSpPr>
        <p:spPr>
          <a:xfrm>
            <a:off x="793200" y="312929"/>
            <a:ext cx="10605600" cy="648000"/>
          </a:xfrm>
        </p:spPr>
        <p:txBody>
          <a:bodyPr vert="horz"/>
          <a:lstStyle/>
          <a:p>
            <a:r>
              <a:rPr lang="en-GB" dirty="0"/>
              <a:t>Digitalisation for a </a:t>
            </a:r>
            <a:r>
              <a:rPr kumimoji="0" lang="en-GB" sz="2400" b="1" i="0" u="none" strike="noStrike" kern="1200" cap="none" spc="0" normalizeH="0" baseline="0" dirty="0">
                <a:ln>
                  <a:noFill/>
                </a:ln>
                <a:effectLst/>
                <a:uLnTx/>
                <a:uFillTx/>
                <a:latin typeface="Arial"/>
                <a:ea typeface="+mn-ea"/>
                <a:cs typeface="+mn-cs"/>
              </a:rPr>
              <a:t>seamless and future-proof passenger experience</a:t>
            </a:r>
            <a:endParaRPr lang="en-GB" dirty="0">
              <a:highlight>
                <a:srgbClr val="FFFF00"/>
              </a:highlight>
            </a:endParaRPr>
          </a:p>
        </p:txBody>
      </p:sp>
      <p:sp>
        <p:nvSpPr>
          <p:cNvPr id="29" name="Slide Number Placeholder 5">
            <a:extLst>
              <a:ext uri="{FF2B5EF4-FFF2-40B4-BE49-F238E27FC236}">
                <a16:creationId xmlns:a16="http://schemas.microsoft.com/office/drawing/2014/main" id="{5E652842-E3B3-CCC3-30A7-48C69F664BCE}"/>
              </a:ext>
            </a:extLst>
          </p:cNvPr>
          <p:cNvSpPr>
            <a:spLocks noGrp="1"/>
          </p:cNvSpPr>
          <p:nvPr>
            <p:ph type="sldNum" sz="quarter" idx="12"/>
          </p:nvPr>
        </p:nvSpPr>
        <p:spPr>
          <a:xfrm>
            <a:off x="11551083" y="6438518"/>
            <a:ext cx="639565" cy="4194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grpSp>
        <p:nvGrpSpPr>
          <p:cNvPr id="30" name="Group 29">
            <a:extLst>
              <a:ext uri="{FF2B5EF4-FFF2-40B4-BE49-F238E27FC236}">
                <a16:creationId xmlns:a16="http://schemas.microsoft.com/office/drawing/2014/main" id="{B5A07537-8EED-8EDC-6395-4A5334665B88}"/>
              </a:ext>
            </a:extLst>
          </p:cNvPr>
          <p:cNvGrpSpPr/>
          <p:nvPr/>
        </p:nvGrpSpPr>
        <p:grpSpPr>
          <a:xfrm>
            <a:off x="373937" y="4099574"/>
            <a:ext cx="2528811" cy="72000"/>
            <a:chOff x="522799" y="4281438"/>
            <a:chExt cx="2528811" cy="72000"/>
          </a:xfrm>
        </p:grpSpPr>
        <p:cxnSp>
          <p:nvCxnSpPr>
            <p:cNvPr id="36" name="Straight Connector 35">
              <a:extLst>
                <a:ext uri="{FF2B5EF4-FFF2-40B4-BE49-F238E27FC236}">
                  <a16:creationId xmlns:a16="http://schemas.microsoft.com/office/drawing/2014/main" id="{66667F21-DBA2-C4B6-61C5-CA7BE3B0AD95}"/>
                </a:ext>
              </a:extLst>
            </p:cNvPr>
            <p:cNvCxnSpPr/>
            <p:nvPr/>
          </p:nvCxnSpPr>
          <p:spPr>
            <a:xfrm>
              <a:off x="522799" y="4317438"/>
              <a:ext cx="2528811"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6173ACC0-EC80-7BAA-FB2D-9A92FF99B069}"/>
                </a:ext>
              </a:extLst>
            </p:cNvPr>
            <p:cNvSpPr/>
            <p:nvPr/>
          </p:nvSpPr>
          <p:spPr>
            <a:xfrm>
              <a:off x="1178672" y="4281438"/>
              <a:ext cx="1217066"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39" name="Group 38">
            <a:extLst>
              <a:ext uri="{FF2B5EF4-FFF2-40B4-BE49-F238E27FC236}">
                <a16:creationId xmlns:a16="http://schemas.microsoft.com/office/drawing/2014/main" id="{85B62F8E-BE63-F51E-F8A7-A3A64DCB7872}"/>
              </a:ext>
            </a:extLst>
          </p:cNvPr>
          <p:cNvGrpSpPr/>
          <p:nvPr/>
        </p:nvGrpSpPr>
        <p:grpSpPr>
          <a:xfrm>
            <a:off x="3268246" y="4099574"/>
            <a:ext cx="2589019" cy="72000"/>
            <a:chOff x="2632966" y="4281438"/>
            <a:chExt cx="2589019" cy="72000"/>
          </a:xfrm>
        </p:grpSpPr>
        <p:cxnSp>
          <p:nvCxnSpPr>
            <p:cNvPr id="40" name="Straight Connector 39">
              <a:extLst>
                <a:ext uri="{FF2B5EF4-FFF2-40B4-BE49-F238E27FC236}">
                  <a16:creationId xmlns:a16="http://schemas.microsoft.com/office/drawing/2014/main" id="{E34D3406-5827-42AD-C0ED-26B72D9796A3}"/>
                </a:ext>
              </a:extLst>
            </p:cNvPr>
            <p:cNvCxnSpPr/>
            <p:nvPr/>
          </p:nvCxnSpPr>
          <p:spPr>
            <a:xfrm>
              <a:off x="2632966" y="4317438"/>
              <a:ext cx="2589019"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09306AFD-C84F-7B49-DD6B-FE917E65EC02}"/>
                </a:ext>
              </a:extLst>
            </p:cNvPr>
            <p:cNvSpPr/>
            <p:nvPr/>
          </p:nvSpPr>
          <p:spPr>
            <a:xfrm>
              <a:off x="3318942" y="4281438"/>
              <a:ext cx="1217066"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4" name="Group 43">
            <a:extLst>
              <a:ext uri="{FF2B5EF4-FFF2-40B4-BE49-F238E27FC236}">
                <a16:creationId xmlns:a16="http://schemas.microsoft.com/office/drawing/2014/main" id="{B0F77FC7-130E-CA9D-A4AF-C052B3EED5DC}"/>
              </a:ext>
            </a:extLst>
          </p:cNvPr>
          <p:cNvGrpSpPr/>
          <p:nvPr/>
        </p:nvGrpSpPr>
        <p:grpSpPr>
          <a:xfrm>
            <a:off x="6222763" y="4099574"/>
            <a:ext cx="2589021" cy="72000"/>
            <a:chOff x="4795854" y="4281438"/>
            <a:chExt cx="2589021" cy="72000"/>
          </a:xfrm>
        </p:grpSpPr>
        <p:cxnSp>
          <p:nvCxnSpPr>
            <p:cNvPr id="46" name="Straight Connector 45">
              <a:extLst>
                <a:ext uri="{FF2B5EF4-FFF2-40B4-BE49-F238E27FC236}">
                  <a16:creationId xmlns:a16="http://schemas.microsoft.com/office/drawing/2014/main" id="{C4666C38-422C-8FCB-6BEE-B36EED1DFC18}"/>
                </a:ext>
              </a:extLst>
            </p:cNvPr>
            <p:cNvCxnSpPr/>
            <p:nvPr/>
          </p:nvCxnSpPr>
          <p:spPr>
            <a:xfrm>
              <a:off x="4795854" y="4317438"/>
              <a:ext cx="2589021"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8" name="Rectangle: Rounded Corners 47">
              <a:extLst>
                <a:ext uri="{FF2B5EF4-FFF2-40B4-BE49-F238E27FC236}">
                  <a16:creationId xmlns:a16="http://schemas.microsoft.com/office/drawing/2014/main" id="{3304518F-E3A7-1364-29AD-AFF2A4534BA5}"/>
                </a:ext>
              </a:extLst>
            </p:cNvPr>
            <p:cNvSpPr/>
            <p:nvPr/>
          </p:nvSpPr>
          <p:spPr>
            <a:xfrm>
              <a:off x="5481831" y="4281438"/>
              <a:ext cx="1217066"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49" name="Group 48">
            <a:extLst>
              <a:ext uri="{FF2B5EF4-FFF2-40B4-BE49-F238E27FC236}">
                <a16:creationId xmlns:a16="http://schemas.microsoft.com/office/drawing/2014/main" id="{1A5DA151-1686-5E75-2963-715009712096}"/>
              </a:ext>
            </a:extLst>
          </p:cNvPr>
          <p:cNvGrpSpPr/>
          <p:nvPr/>
        </p:nvGrpSpPr>
        <p:grpSpPr>
          <a:xfrm>
            <a:off x="9204208" y="4099574"/>
            <a:ext cx="2589019" cy="72000"/>
            <a:chOff x="8613741" y="4281438"/>
            <a:chExt cx="2589019" cy="72000"/>
          </a:xfrm>
        </p:grpSpPr>
        <p:cxnSp>
          <p:nvCxnSpPr>
            <p:cNvPr id="50" name="Straight Connector 49">
              <a:extLst>
                <a:ext uri="{FF2B5EF4-FFF2-40B4-BE49-F238E27FC236}">
                  <a16:creationId xmlns:a16="http://schemas.microsoft.com/office/drawing/2014/main" id="{DF6291DC-8D07-104A-2938-6731E2D642BA}"/>
                </a:ext>
              </a:extLst>
            </p:cNvPr>
            <p:cNvCxnSpPr/>
            <p:nvPr/>
          </p:nvCxnSpPr>
          <p:spPr>
            <a:xfrm>
              <a:off x="8613741" y="4317438"/>
              <a:ext cx="2589019" cy="0"/>
            </a:xfrm>
            <a:prstGeom prst="line">
              <a:avLst/>
            </a:prstGeom>
            <a:ln>
              <a:solidFill>
                <a:schemeClr val="accent3"/>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035A04FC-9CBB-7800-8406-BC5C8FE2FC51}"/>
                </a:ext>
              </a:extLst>
            </p:cNvPr>
            <p:cNvSpPr/>
            <p:nvPr/>
          </p:nvSpPr>
          <p:spPr>
            <a:xfrm>
              <a:off x="9299717" y="4281438"/>
              <a:ext cx="1217066"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2" name="Group 51">
            <a:extLst>
              <a:ext uri="{FF2B5EF4-FFF2-40B4-BE49-F238E27FC236}">
                <a16:creationId xmlns:a16="http://schemas.microsoft.com/office/drawing/2014/main" id="{28BF9DEA-35D9-CA0F-4129-9D64B27C7EAD}"/>
              </a:ext>
            </a:extLst>
          </p:cNvPr>
          <p:cNvGrpSpPr/>
          <p:nvPr/>
        </p:nvGrpSpPr>
        <p:grpSpPr>
          <a:xfrm>
            <a:off x="3085497" y="4277095"/>
            <a:ext cx="5909036" cy="1181068"/>
            <a:chOff x="3085497" y="4239726"/>
            <a:chExt cx="5909036" cy="1628869"/>
          </a:xfrm>
        </p:grpSpPr>
        <p:cxnSp>
          <p:nvCxnSpPr>
            <p:cNvPr id="59" name="Straight Connector 58">
              <a:extLst>
                <a:ext uri="{FF2B5EF4-FFF2-40B4-BE49-F238E27FC236}">
                  <a16:creationId xmlns:a16="http://schemas.microsoft.com/office/drawing/2014/main" id="{ED9F6425-FBDF-8C88-74AC-6CF6CC324A87}"/>
                </a:ext>
              </a:extLst>
            </p:cNvPr>
            <p:cNvCxnSpPr/>
            <p:nvPr/>
          </p:nvCxnSpPr>
          <p:spPr>
            <a:xfrm>
              <a:off x="3085497"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1D9A9F4-9DD4-B589-B63E-25C2F72BA6F1}"/>
                </a:ext>
              </a:extLst>
            </p:cNvPr>
            <p:cNvCxnSpPr/>
            <p:nvPr/>
          </p:nvCxnSpPr>
          <p:spPr>
            <a:xfrm>
              <a:off x="6040014"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67FEFE1-7530-8811-FC79-2C5C9F3C01B3}"/>
                </a:ext>
              </a:extLst>
            </p:cNvPr>
            <p:cNvCxnSpPr/>
            <p:nvPr/>
          </p:nvCxnSpPr>
          <p:spPr>
            <a:xfrm>
              <a:off x="8994533" y="4239726"/>
              <a:ext cx="0" cy="162886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485DAA48-74B0-824B-F374-BF28E5BF6229}"/>
              </a:ext>
            </a:extLst>
          </p:cNvPr>
          <p:cNvSpPr/>
          <p:nvPr/>
        </p:nvSpPr>
        <p:spPr>
          <a:xfrm>
            <a:off x="479771" y="4077464"/>
            <a:ext cx="229097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Information </a:t>
            </a:r>
            <a:br>
              <a:rPr kumimoji="0" lang="en-GB" sz="1600" b="1" i="0" u="none" strike="noStrike" kern="1200" cap="none" spc="0" normalizeH="0" baseline="0" noProof="0">
                <a:ln>
                  <a:noFill/>
                </a:ln>
                <a:solidFill>
                  <a:srgbClr val="1E3246"/>
                </a:solidFill>
                <a:effectLst/>
                <a:uLnTx/>
                <a:uFillTx/>
                <a:latin typeface="Arial"/>
                <a:ea typeface="+mn-ea"/>
                <a:cs typeface="+mn-cs"/>
              </a:rPr>
            </a:br>
            <a:r>
              <a:rPr kumimoji="0" lang="en-GB" sz="1600" b="1" i="0" u="none" strike="noStrike" kern="1200" cap="none" spc="0" normalizeH="0" baseline="0" noProof="0">
                <a:ln>
                  <a:noFill/>
                </a:ln>
                <a:solidFill>
                  <a:srgbClr val="1E3246"/>
                </a:solidFill>
                <a:effectLst/>
                <a:uLnTx/>
                <a:uFillTx/>
                <a:latin typeface="Arial"/>
                <a:ea typeface="+mn-ea"/>
                <a:cs typeface="+mn-cs"/>
              </a:rPr>
              <a:t>reliability</a:t>
            </a:r>
            <a:endParaRPr kumimoji="0" lang="en-GB" sz="1400" b="0" i="0" u="none" strike="noStrike" kern="1200" cap="none" spc="0" normalizeH="0" baseline="0" noProof="0">
              <a:ln>
                <a:noFill/>
              </a:ln>
              <a:solidFill>
                <a:srgbClr val="1E3246"/>
              </a:solidFill>
              <a:effectLst/>
              <a:uLnTx/>
              <a:uFillTx/>
              <a:latin typeface="Arial"/>
              <a:ea typeface="+mn-ea"/>
              <a:cs typeface="+mn-cs"/>
            </a:endParaRPr>
          </a:p>
        </p:txBody>
      </p:sp>
      <p:sp>
        <p:nvSpPr>
          <p:cNvPr id="71" name="TextBox 15">
            <a:extLst>
              <a:ext uri="{FF2B5EF4-FFF2-40B4-BE49-F238E27FC236}">
                <a16:creationId xmlns:a16="http://schemas.microsoft.com/office/drawing/2014/main" id="{2CC8451A-DFCE-78C4-36AF-913CE1F7B797}"/>
              </a:ext>
            </a:extLst>
          </p:cNvPr>
          <p:cNvSpPr txBox="1"/>
          <p:nvPr/>
        </p:nvSpPr>
        <p:spPr>
          <a:xfrm>
            <a:off x="150917" y="4723606"/>
            <a:ext cx="2941957" cy="2023054"/>
          </a:xfrm>
          <a:prstGeom prst="rect">
            <a:avLst/>
          </a:prstGeom>
          <a:noFill/>
        </p:spPr>
        <p:txBody>
          <a:bodyPr wrap="square">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1E3246">
                  <a:lumMod val="50000"/>
                  <a:lumOff val="50000"/>
                </a:srgbClr>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Leverage </a:t>
            </a:r>
            <a:r>
              <a:rPr kumimoji="0" lang="en-GB" sz="1050" b="1" i="0" u="none" strike="noStrike" kern="1200" cap="none" spc="0" normalizeH="0" baseline="0" noProof="0">
                <a:ln>
                  <a:noFill/>
                </a:ln>
                <a:solidFill>
                  <a:srgbClr val="000000"/>
                </a:solidFill>
                <a:effectLst/>
                <a:uLnTx/>
                <a:uFillTx/>
                <a:latin typeface="Arial"/>
                <a:ea typeface="+mn-ea"/>
                <a:cs typeface="+mn-cs"/>
              </a:rPr>
              <a:t>easily configurable data flow orchestration </a:t>
            </a:r>
            <a:r>
              <a:rPr kumimoji="0" lang="en-GB" sz="1050" b="0" i="0" u="none" strike="noStrike" kern="1200" cap="none" spc="0" normalizeH="0" baseline="0" noProof="0">
                <a:ln>
                  <a:noFill/>
                </a:ln>
                <a:solidFill>
                  <a:srgbClr val="000000"/>
                </a:solidFill>
                <a:effectLst/>
                <a:uLnTx/>
                <a:uFillTx/>
                <a:latin typeface="Arial"/>
                <a:ea typeface="+mn-ea"/>
                <a:cs typeface="+mn-cs"/>
              </a:rPr>
              <a:t>and </a:t>
            </a:r>
            <a:r>
              <a:rPr kumimoji="0" lang="en-GB" sz="1050" b="1" i="0" u="none" strike="noStrike" kern="1200" cap="none" spc="0" normalizeH="0" baseline="0" noProof="0">
                <a:ln>
                  <a:noFill/>
                </a:ln>
                <a:solidFill>
                  <a:srgbClr val="000000"/>
                </a:solidFill>
                <a:effectLst/>
                <a:uLnTx/>
                <a:uFillTx/>
                <a:latin typeface="Arial"/>
                <a:ea typeface="+mn-ea"/>
                <a:cs typeface="+mn-cs"/>
              </a:rPr>
              <a:t>multi-source/display management capabilities</a:t>
            </a:r>
            <a:r>
              <a:rPr kumimoji="0" lang="en-GB" sz="1050" b="0" i="0" u="none" strike="noStrike" kern="1200" cap="none" spc="0" normalizeH="0" baseline="0" noProof="0">
                <a:ln>
                  <a:noFill/>
                </a:ln>
                <a:solidFill>
                  <a:srgbClr val="000000"/>
                </a:solidFill>
                <a:effectLst/>
                <a:uLnTx/>
                <a:uFillTx/>
                <a:latin typeface="Arial"/>
                <a:ea typeface="+mn-ea"/>
                <a:cs typeface="+mn-cs"/>
              </a:rPr>
              <a:t> to ensure transmission of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relevant and consistent information</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Automatic passenger information </a:t>
            </a:r>
            <a:br>
              <a:rPr kumimoji="0" lang="en-GB" sz="900" b="0" i="1" u="none" strike="noStrike" kern="1200" cap="none" spc="0" normalizeH="0" baseline="0" noProof="0">
                <a:ln>
                  <a:noFill/>
                </a:ln>
                <a:solidFill>
                  <a:srgbClr val="000000"/>
                </a:solidFill>
                <a:effectLst/>
                <a:uLnTx/>
                <a:uFillTx/>
                <a:latin typeface="Arial"/>
                <a:ea typeface="+mn-ea"/>
                <a:cs typeface="+mn-cs"/>
              </a:rPr>
            </a:br>
            <a:r>
              <a:rPr kumimoji="0" lang="en-GB" sz="900" b="0" i="1" u="none" strike="noStrike" kern="1200" cap="none" spc="0" normalizeH="0" baseline="0" noProof="0">
                <a:ln>
                  <a:noFill/>
                </a:ln>
                <a:solidFill>
                  <a:srgbClr val="000000"/>
                </a:solidFill>
                <a:effectLst/>
                <a:uLnTx/>
                <a:uFillTx/>
                <a:latin typeface="Arial"/>
                <a:ea typeface="+mn-ea"/>
                <a:cs typeface="+mn-cs"/>
              </a:rPr>
              <a:t>flows orchestration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PAPIS systems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endParaRPr kumimoji="0" lang="en-GB" sz="900" b="0" i="1"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658617F8-8FF4-E23E-A592-7D5070EC63E5}"/>
              </a:ext>
            </a:extLst>
          </p:cNvPr>
          <p:cNvSpPr/>
          <p:nvPr/>
        </p:nvSpPr>
        <p:spPr>
          <a:xfrm>
            <a:off x="3575611" y="4077464"/>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Personalized journey</a:t>
            </a:r>
            <a:endParaRPr kumimoji="0" lang="en-GB" sz="1400" b="0" i="0" u="none" strike="noStrike" kern="1200" cap="none" spc="0" normalizeH="0" baseline="0" noProof="0">
              <a:ln>
                <a:noFill/>
              </a:ln>
              <a:solidFill>
                <a:srgbClr val="1E3246"/>
              </a:solidFill>
              <a:effectLst/>
              <a:highlight>
                <a:srgbClr val="FFFF00"/>
              </a:highlight>
              <a:uLnTx/>
              <a:uFillTx/>
              <a:latin typeface="Arial"/>
              <a:ea typeface="+mn-ea"/>
              <a:cs typeface="+mn-cs"/>
            </a:endParaRPr>
          </a:p>
        </p:txBody>
      </p:sp>
      <p:sp>
        <p:nvSpPr>
          <p:cNvPr id="76" name="Rectangle 75">
            <a:extLst>
              <a:ext uri="{FF2B5EF4-FFF2-40B4-BE49-F238E27FC236}">
                <a16:creationId xmlns:a16="http://schemas.microsoft.com/office/drawing/2014/main" id="{0975FFE2-C2DE-644E-AAB9-0E1C32956BF8}"/>
              </a:ext>
            </a:extLst>
          </p:cNvPr>
          <p:cNvSpPr/>
          <p:nvPr/>
        </p:nvSpPr>
        <p:spPr>
          <a:xfrm>
            <a:off x="6537512" y="4077464"/>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Connected experiences </a:t>
            </a:r>
            <a:endParaRPr kumimoji="0" lang="en-GB" sz="1400" b="0" i="0" u="none" strike="noStrike" kern="1200" cap="none" spc="0" normalizeH="0" baseline="0" noProof="0">
              <a:ln>
                <a:noFill/>
              </a:ln>
              <a:solidFill>
                <a:srgbClr val="1E3246"/>
              </a:solidFill>
              <a:effectLst/>
              <a:highlight>
                <a:srgbClr val="FFFF00"/>
              </a:highlight>
              <a:uLnTx/>
              <a:uFillTx/>
              <a:latin typeface="Arial"/>
              <a:ea typeface="+mn-ea"/>
              <a:cs typeface="+mn-cs"/>
            </a:endParaRPr>
          </a:p>
        </p:txBody>
      </p:sp>
      <p:sp>
        <p:nvSpPr>
          <p:cNvPr id="77" name="TextBox 15">
            <a:extLst>
              <a:ext uri="{FF2B5EF4-FFF2-40B4-BE49-F238E27FC236}">
                <a16:creationId xmlns:a16="http://schemas.microsoft.com/office/drawing/2014/main" id="{8E9DF171-3252-6C76-9C01-A1E447654A62}"/>
              </a:ext>
            </a:extLst>
          </p:cNvPr>
          <p:cNvSpPr txBox="1"/>
          <p:nvPr/>
        </p:nvSpPr>
        <p:spPr>
          <a:xfrm>
            <a:off x="6045200" y="4723606"/>
            <a:ext cx="2941957" cy="1849930"/>
          </a:xfrm>
          <a:prstGeom prst="rect">
            <a:avLst/>
          </a:prstGeom>
          <a:noFill/>
        </p:spPr>
        <p:txBody>
          <a:bodyPr wrap="square">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Leverage </a:t>
            </a:r>
            <a:r>
              <a:rPr kumimoji="0" lang="en-GB" sz="1050" b="1" i="0" u="none" strike="noStrike" kern="1200" cap="none" spc="0" normalizeH="0" baseline="0" noProof="0">
                <a:ln>
                  <a:noFill/>
                </a:ln>
                <a:solidFill>
                  <a:srgbClr val="000000"/>
                </a:solidFill>
                <a:effectLst/>
                <a:uLnTx/>
                <a:uFillTx/>
                <a:latin typeface="Arial"/>
                <a:ea typeface="+mn-ea"/>
                <a:cs typeface="+mn-cs"/>
              </a:rPr>
              <a:t>multiple connectivity technologies </a:t>
            </a:r>
            <a:r>
              <a:rPr kumimoji="0" lang="en-GB" sz="1050" b="0" i="0" u="none" strike="noStrike" kern="1200" cap="none" spc="0" normalizeH="0" baseline="0" noProof="0">
                <a:ln>
                  <a:noFill/>
                </a:ln>
                <a:solidFill>
                  <a:srgbClr val="000000"/>
                </a:solidFill>
                <a:effectLst/>
                <a:uLnTx/>
                <a:uFillTx/>
                <a:latin typeface="Arial"/>
                <a:ea typeface="+mn-ea"/>
                <a:cs typeface="+mn-cs"/>
              </a:rPr>
              <a:t>to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provide high-performance </a:t>
            </a:r>
            <a:r>
              <a:rPr kumimoji="0" lang="en-GB" sz="1050" b="0" i="0" u="none" strike="noStrike" kern="1200" cap="none" spc="0" normalizeH="0" baseline="0" noProof="0">
                <a:ln>
                  <a:noFill/>
                </a:ln>
                <a:solidFill>
                  <a:srgbClr val="000000"/>
                </a:solidFill>
                <a:effectLst/>
                <a:uLnTx/>
                <a:uFillTx/>
                <a:latin typeface="Arial"/>
                <a:ea typeface="+mn-ea"/>
                <a:cs typeface="+mn-cs"/>
              </a:rPr>
              <a:t>systems and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secure quality of services </a:t>
            </a:r>
            <a:r>
              <a:rPr kumimoji="0" lang="en-GB" sz="1050" b="0" i="0" u="none" strike="noStrike" kern="1200" cap="none" spc="0" normalizeH="0" baseline="0" noProof="0">
                <a:ln>
                  <a:noFill/>
                </a:ln>
                <a:solidFill>
                  <a:srgbClr val="000000"/>
                </a:solidFill>
                <a:effectLst/>
                <a:uLnTx/>
                <a:uFillTx/>
                <a:latin typeface="Arial"/>
                <a:ea typeface="+mn-ea"/>
                <a:cs typeface="+mn-cs"/>
              </a:rPr>
              <a:t>even in the most challenging conditions</a:t>
            </a: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Internet on board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Internet in station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Single sign on…</a:t>
            </a: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6653CED0-3FE6-3316-1643-E467FF93C5B5}"/>
              </a:ext>
            </a:extLst>
          </p:cNvPr>
          <p:cNvSpPr/>
          <p:nvPr/>
        </p:nvSpPr>
        <p:spPr>
          <a:xfrm>
            <a:off x="9492030" y="4077464"/>
            <a:ext cx="1945168" cy="7694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E3246"/>
                </a:solidFill>
                <a:effectLst/>
                <a:uLnTx/>
                <a:uFillTx/>
                <a:latin typeface="Arial"/>
                <a:ea typeface="+mn-ea"/>
                <a:cs typeface="+mn-cs"/>
              </a:rPr>
              <a:t>Environment safety &amp; comfort </a:t>
            </a:r>
            <a:endParaRPr kumimoji="0" lang="en-GB" sz="1400" b="0" i="0" u="none" strike="noStrike" kern="1200" cap="none" spc="0" normalizeH="0" baseline="0" noProof="0">
              <a:ln>
                <a:noFill/>
              </a:ln>
              <a:solidFill>
                <a:srgbClr val="1E3246"/>
              </a:solidFill>
              <a:effectLst/>
              <a:uLnTx/>
              <a:uFillTx/>
              <a:latin typeface="Arial"/>
              <a:ea typeface="+mn-ea"/>
              <a:cs typeface="+mn-cs"/>
            </a:endParaRPr>
          </a:p>
        </p:txBody>
      </p:sp>
      <p:sp>
        <p:nvSpPr>
          <p:cNvPr id="79" name="TextBox 15">
            <a:extLst>
              <a:ext uri="{FF2B5EF4-FFF2-40B4-BE49-F238E27FC236}">
                <a16:creationId xmlns:a16="http://schemas.microsoft.com/office/drawing/2014/main" id="{8027F2CE-DB6E-BFCE-3163-FDAF825E7E4A}"/>
              </a:ext>
            </a:extLst>
          </p:cNvPr>
          <p:cNvSpPr txBox="1"/>
          <p:nvPr/>
        </p:nvSpPr>
        <p:spPr>
          <a:xfrm>
            <a:off x="9108734" y="4723606"/>
            <a:ext cx="2776923" cy="1621854"/>
          </a:xfrm>
          <a:prstGeom prst="rect">
            <a:avLst/>
          </a:prstGeom>
          <a:noFill/>
        </p:spPr>
        <p:txBody>
          <a:bodyPr wrap="square">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Use </a:t>
            </a:r>
            <a:r>
              <a:rPr kumimoji="0" lang="en-GB" sz="1050" b="1" i="0" u="none" strike="noStrike" kern="1200" cap="none" spc="0" normalizeH="0" baseline="0" noProof="0">
                <a:ln>
                  <a:noFill/>
                </a:ln>
                <a:solidFill>
                  <a:srgbClr val="000000"/>
                </a:solidFill>
                <a:effectLst/>
                <a:uLnTx/>
                <a:uFillTx/>
                <a:latin typeface="Arial"/>
                <a:ea typeface="+mn-ea"/>
                <a:cs typeface="+mn-cs"/>
              </a:rPr>
              <a:t>continuous overwatch solutions</a:t>
            </a:r>
            <a:r>
              <a:rPr kumimoji="0" lang="en-GB" sz="1050" b="0" i="0" u="none" strike="noStrike" kern="1200" cap="none" spc="0" normalizeH="0" baseline="0" noProof="0">
                <a:ln>
                  <a:noFill/>
                </a:ln>
                <a:solidFill>
                  <a:srgbClr val="000000"/>
                </a:solidFill>
                <a:effectLst/>
                <a:uLnTx/>
                <a:uFillTx/>
                <a:latin typeface="Arial"/>
                <a:ea typeface="+mn-ea"/>
                <a:cs typeface="+mn-cs"/>
              </a:rPr>
              <a:t>. </a:t>
            </a:r>
            <a:r>
              <a:rPr kumimoji="0" lang="en-GB" sz="1050" b="1" i="0" u="none" strike="noStrike" kern="1200" cap="none" spc="0" normalizeH="0" baseline="0" noProof="0">
                <a:ln>
                  <a:noFill/>
                </a:ln>
                <a:solidFill>
                  <a:srgbClr val="000000"/>
                </a:solidFill>
                <a:effectLst/>
                <a:uLnTx/>
                <a:uFillTx/>
                <a:latin typeface="Arial"/>
                <a:ea typeface="+mn-ea"/>
                <a:cs typeface="+mn-cs"/>
              </a:rPr>
              <a:t>improved decision-making and reactivity</a:t>
            </a:r>
            <a:r>
              <a:rPr kumimoji="0" lang="en-GB" sz="1050" b="0" i="0" u="none" strike="noStrike" kern="1200" cap="none" spc="0" normalizeH="0" baseline="0" noProof="0">
                <a:ln>
                  <a:noFill/>
                </a:ln>
                <a:solidFill>
                  <a:srgbClr val="000000"/>
                </a:solidFill>
                <a:effectLst/>
                <a:uLnTx/>
                <a:uFillTx/>
                <a:latin typeface="Arial"/>
                <a:ea typeface="+mn-ea"/>
                <a:cs typeface="+mn-cs"/>
              </a:rPr>
              <a:t> to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constantly enhance passenger experience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Smart live CCTV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Comfort systems remote control</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Social listening &amp; sentiment analysis</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Feedback management  …</a:t>
            </a:r>
          </a:p>
        </p:txBody>
      </p:sp>
      <p:sp>
        <p:nvSpPr>
          <p:cNvPr id="80" name="Flowchart: Delay 17">
            <a:extLst>
              <a:ext uri="{FF2B5EF4-FFF2-40B4-BE49-F238E27FC236}">
                <a16:creationId xmlns:a16="http://schemas.microsoft.com/office/drawing/2014/main" id="{D3748AA3-9F71-8B5C-4B9B-1CC512690C7E}"/>
              </a:ext>
            </a:extLst>
          </p:cNvPr>
          <p:cNvSpPr/>
          <p:nvPr/>
        </p:nvSpPr>
        <p:spPr>
          <a:xfrm flipH="1">
            <a:off x="10834577" y="159813"/>
            <a:ext cx="1367640" cy="754587"/>
          </a:xfrm>
          <a:prstGeom prst="flowChartDelay">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Passenger XP</a:t>
            </a:r>
            <a:endParaRPr kumimoji="0" lang="fr-FR" sz="1400" b="1" i="0" u="none" strike="noStrike" kern="1200" cap="none" spc="0" normalizeH="0" baseline="0" noProof="0">
              <a:ln>
                <a:noFill/>
              </a:ln>
              <a:solidFill>
                <a:srgbClr val="FFFFFF"/>
              </a:solidFill>
              <a:effectLst/>
              <a:uLnTx/>
              <a:uFillTx/>
              <a:latin typeface="Arial"/>
              <a:ea typeface="+mn-ea"/>
              <a:cs typeface="+mn-cs"/>
            </a:endParaRPr>
          </a:p>
        </p:txBody>
      </p:sp>
      <p:grpSp>
        <p:nvGrpSpPr>
          <p:cNvPr id="81" name="Groupe 53">
            <a:extLst>
              <a:ext uri="{FF2B5EF4-FFF2-40B4-BE49-F238E27FC236}">
                <a16:creationId xmlns:a16="http://schemas.microsoft.com/office/drawing/2014/main" id="{CC21A474-6278-DBC8-749B-5E7133960545}"/>
              </a:ext>
            </a:extLst>
          </p:cNvPr>
          <p:cNvGrpSpPr/>
          <p:nvPr/>
        </p:nvGrpSpPr>
        <p:grpSpPr>
          <a:xfrm>
            <a:off x="1187771" y="3184262"/>
            <a:ext cx="864000" cy="864000"/>
            <a:chOff x="1073471" y="3184262"/>
            <a:chExt cx="864000" cy="864000"/>
          </a:xfrm>
        </p:grpSpPr>
        <p:sp>
          <p:nvSpPr>
            <p:cNvPr id="82" name="Espace réservé du texte 4">
              <a:extLst>
                <a:ext uri="{FF2B5EF4-FFF2-40B4-BE49-F238E27FC236}">
                  <a16:creationId xmlns:a16="http://schemas.microsoft.com/office/drawing/2014/main" id="{4A15F5BC-CE5F-9CE2-E85E-6D1B93CA3416}"/>
                </a:ext>
              </a:extLst>
            </p:cNvPr>
            <p:cNvSpPr txBox="1">
              <a:spLocks/>
            </p:cNvSpPr>
            <p:nvPr/>
          </p:nvSpPr>
          <p:spPr bwMode="gray">
            <a:xfrm>
              <a:off x="1073471"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83" name="Image 34" descr="Une image contenant Graphique, clipart, dessin humoristique&#10;&#10;Description générée automatiquement">
              <a:extLst>
                <a:ext uri="{FF2B5EF4-FFF2-40B4-BE49-F238E27FC236}">
                  <a16:creationId xmlns:a16="http://schemas.microsoft.com/office/drawing/2014/main" id="{B5905555-1E4D-FAD0-9E69-7645159BEF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7671" y="3218462"/>
              <a:ext cx="795600" cy="795600"/>
            </a:xfrm>
            <a:prstGeom prst="rect">
              <a:avLst/>
            </a:prstGeom>
          </p:spPr>
        </p:pic>
      </p:grpSp>
      <p:grpSp>
        <p:nvGrpSpPr>
          <p:cNvPr id="84" name="Groupe 59">
            <a:extLst>
              <a:ext uri="{FF2B5EF4-FFF2-40B4-BE49-F238E27FC236}">
                <a16:creationId xmlns:a16="http://schemas.microsoft.com/office/drawing/2014/main" id="{1746795F-29E7-6BA0-B3E1-65605D37C237}"/>
              </a:ext>
            </a:extLst>
          </p:cNvPr>
          <p:cNvGrpSpPr/>
          <p:nvPr/>
        </p:nvGrpSpPr>
        <p:grpSpPr>
          <a:xfrm>
            <a:off x="10059808" y="3184262"/>
            <a:ext cx="864000" cy="864000"/>
            <a:chOff x="10136008" y="3184262"/>
            <a:chExt cx="864000" cy="864000"/>
          </a:xfrm>
        </p:grpSpPr>
        <p:sp>
          <p:nvSpPr>
            <p:cNvPr id="85" name="Espace réservé du texte 4">
              <a:extLst>
                <a:ext uri="{FF2B5EF4-FFF2-40B4-BE49-F238E27FC236}">
                  <a16:creationId xmlns:a16="http://schemas.microsoft.com/office/drawing/2014/main" id="{EA27B06B-D6ED-6890-1810-151D76C86E42}"/>
                </a:ext>
              </a:extLst>
            </p:cNvPr>
            <p:cNvSpPr txBox="1">
              <a:spLocks/>
            </p:cNvSpPr>
            <p:nvPr/>
          </p:nvSpPr>
          <p:spPr bwMode="gray">
            <a:xfrm>
              <a:off x="1013600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86" name="Image 36" descr="Une image contenant Graphique, logo, symbole, Police&#10;&#10;Description générée automatiquement">
              <a:extLst>
                <a:ext uri="{FF2B5EF4-FFF2-40B4-BE49-F238E27FC236}">
                  <a16:creationId xmlns:a16="http://schemas.microsoft.com/office/drawing/2014/main" id="{78CC66A7-F2CC-8CB5-DD23-897FBAFA43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0208" y="3218462"/>
              <a:ext cx="795600" cy="795600"/>
            </a:xfrm>
            <a:prstGeom prst="rect">
              <a:avLst/>
            </a:prstGeom>
          </p:spPr>
        </p:pic>
      </p:grpSp>
      <p:grpSp>
        <p:nvGrpSpPr>
          <p:cNvPr id="87" name="Groupe 57">
            <a:extLst>
              <a:ext uri="{FF2B5EF4-FFF2-40B4-BE49-F238E27FC236}">
                <a16:creationId xmlns:a16="http://schemas.microsoft.com/office/drawing/2014/main" id="{0F62F90E-8107-D2F8-F71C-A0FC52200E8F}"/>
              </a:ext>
            </a:extLst>
          </p:cNvPr>
          <p:cNvGrpSpPr/>
          <p:nvPr/>
        </p:nvGrpSpPr>
        <p:grpSpPr>
          <a:xfrm>
            <a:off x="7102463" y="3184262"/>
            <a:ext cx="864000" cy="864000"/>
            <a:chOff x="7092700" y="3184262"/>
            <a:chExt cx="864000" cy="864000"/>
          </a:xfrm>
        </p:grpSpPr>
        <p:sp>
          <p:nvSpPr>
            <p:cNvPr id="88" name="Espace réservé du texte 4">
              <a:extLst>
                <a:ext uri="{FF2B5EF4-FFF2-40B4-BE49-F238E27FC236}">
                  <a16:creationId xmlns:a16="http://schemas.microsoft.com/office/drawing/2014/main" id="{DC25F419-18B5-A820-4A03-462C0BB726C0}"/>
                </a:ext>
              </a:extLst>
            </p:cNvPr>
            <p:cNvSpPr txBox="1">
              <a:spLocks/>
            </p:cNvSpPr>
            <p:nvPr/>
          </p:nvSpPr>
          <p:spPr bwMode="gray">
            <a:xfrm>
              <a:off x="7092700"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89" name="Image 40" descr="Une image contenant Graphique, symbole, logo, cercle&#10;&#10;Description générée automatiquement">
              <a:extLst>
                <a:ext uri="{FF2B5EF4-FFF2-40B4-BE49-F238E27FC236}">
                  <a16:creationId xmlns:a16="http://schemas.microsoft.com/office/drawing/2014/main" id="{EA75A5ED-EB33-62F0-5D19-ED6F783D3F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6900" y="3218462"/>
              <a:ext cx="795600" cy="795600"/>
            </a:xfrm>
            <a:prstGeom prst="rect">
              <a:avLst/>
            </a:prstGeom>
          </p:spPr>
        </p:pic>
      </p:grpSp>
      <p:grpSp>
        <p:nvGrpSpPr>
          <p:cNvPr id="90" name="Groupe 54">
            <a:extLst>
              <a:ext uri="{FF2B5EF4-FFF2-40B4-BE49-F238E27FC236}">
                <a16:creationId xmlns:a16="http://schemas.microsoft.com/office/drawing/2014/main" id="{6B67017F-0B05-131D-94BA-9AFB76CC7F3D}"/>
              </a:ext>
            </a:extLst>
          </p:cNvPr>
          <p:cNvGrpSpPr/>
          <p:nvPr/>
        </p:nvGrpSpPr>
        <p:grpSpPr>
          <a:xfrm>
            <a:off x="4145117" y="3184262"/>
            <a:ext cx="864000" cy="864000"/>
            <a:chOff x="4121398" y="3184262"/>
            <a:chExt cx="864000" cy="864000"/>
          </a:xfrm>
        </p:grpSpPr>
        <p:sp>
          <p:nvSpPr>
            <p:cNvPr id="91" name="Espace réservé du texte 4">
              <a:extLst>
                <a:ext uri="{FF2B5EF4-FFF2-40B4-BE49-F238E27FC236}">
                  <a16:creationId xmlns:a16="http://schemas.microsoft.com/office/drawing/2014/main" id="{E2E42A7A-F19F-451D-D60C-E449FE55AC23}"/>
                </a:ext>
              </a:extLst>
            </p:cNvPr>
            <p:cNvSpPr txBox="1">
              <a:spLocks/>
            </p:cNvSpPr>
            <p:nvPr/>
          </p:nvSpPr>
          <p:spPr bwMode="gray">
            <a:xfrm>
              <a:off x="4121398" y="3184262"/>
              <a:ext cx="864000" cy="864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8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92" name="Image 42" descr="Une image contenant symbole, Graphique, clipart, graphisme&#10;&#10;Description générée automatiquement">
              <a:extLst>
                <a:ext uri="{FF2B5EF4-FFF2-40B4-BE49-F238E27FC236}">
                  <a16:creationId xmlns:a16="http://schemas.microsoft.com/office/drawing/2014/main" id="{036EB326-C2CC-E7AC-79A8-EB0179C83D8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55598" y="3218462"/>
              <a:ext cx="795600" cy="795600"/>
            </a:xfrm>
            <a:prstGeom prst="rect">
              <a:avLst/>
            </a:prstGeom>
          </p:spPr>
        </p:pic>
      </p:grpSp>
      <p:sp>
        <p:nvSpPr>
          <p:cNvPr id="96" name="TextBox 15">
            <a:extLst>
              <a:ext uri="{FF2B5EF4-FFF2-40B4-BE49-F238E27FC236}">
                <a16:creationId xmlns:a16="http://schemas.microsoft.com/office/drawing/2014/main" id="{2B23E1AD-65D3-F7F2-7613-8E056A5B39F9}"/>
              </a:ext>
            </a:extLst>
          </p:cNvPr>
          <p:cNvSpPr txBox="1"/>
          <p:nvPr/>
        </p:nvSpPr>
        <p:spPr>
          <a:xfrm>
            <a:off x="3192315" y="4723606"/>
            <a:ext cx="2776923" cy="1650708"/>
          </a:xfrm>
          <a:prstGeom prst="rect">
            <a:avLst/>
          </a:prstGeom>
          <a:noFill/>
        </p:spPr>
        <p:txBody>
          <a:bodyPr wrap="square">
            <a:spAutoFit/>
          </a:bodyPr>
          <a:lstStyle/>
          <a:p>
            <a:pPr marL="742950" marR="0" lvl="1" indent="-182880" algn="l" defTabSz="914400" rtl="0" eaLnBrk="1" fontAlgn="auto" latinLnBrk="0" hangingPunct="1">
              <a:lnSpc>
                <a:spcPct val="100000"/>
              </a:lnSpc>
              <a:spcBef>
                <a:spcPts val="0"/>
              </a:spcBef>
              <a:spcAft>
                <a:spcPts val="0"/>
              </a:spcAft>
              <a:buClr>
                <a:srgbClr val="DC3223"/>
              </a:buClr>
              <a:buSzTx/>
              <a:buFont typeface="Courier New" panose="02070309020205020404" pitchFamily="49" charset="0"/>
              <a:buChar char="o"/>
              <a:tabLst/>
              <a:defRPr/>
            </a:pPr>
            <a:endParaRPr kumimoji="0" lang="en-GB" sz="3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r>
              <a:rPr kumimoji="0" lang="en-GB" sz="1050" b="0" i="0" u="none" strike="noStrike" kern="1200" cap="none" spc="0" normalizeH="0" baseline="0" noProof="0">
                <a:ln>
                  <a:noFill/>
                </a:ln>
                <a:solidFill>
                  <a:srgbClr val="000000"/>
                </a:solidFill>
                <a:effectLst/>
                <a:uLnTx/>
                <a:uFillTx/>
                <a:latin typeface="Arial"/>
                <a:ea typeface="+mn-ea"/>
                <a:cs typeface="+mn-cs"/>
              </a:rPr>
              <a:t>Leverage </a:t>
            </a:r>
            <a:r>
              <a:rPr kumimoji="0" lang="en-GB" sz="1050" b="1" i="0" u="none" strike="noStrike" kern="1200" cap="none" spc="0" normalizeH="0" baseline="0" noProof="0">
                <a:ln>
                  <a:noFill/>
                </a:ln>
                <a:solidFill>
                  <a:srgbClr val="000000"/>
                </a:solidFill>
                <a:effectLst/>
                <a:uLnTx/>
                <a:uFillTx/>
                <a:latin typeface="Arial"/>
                <a:ea typeface="+mn-ea"/>
                <a:cs typeface="+mn-cs"/>
              </a:rPr>
              <a:t>real-time insights </a:t>
            </a:r>
            <a:r>
              <a:rPr kumimoji="0" lang="en-GB" sz="1050" b="0" i="0" u="none" strike="noStrike" kern="1200" cap="none" spc="0" normalizeH="0" baseline="0" noProof="0">
                <a:ln>
                  <a:noFill/>
                </a:ln>
                <a:solidFill>
                  <a:srgbClr val="000000"/>
                </a:solidFill>
                <a:effectLst/>
                <a:uLnTx/>
                <a:uFillTx/>
                <a:latin typeface="Arial"/>
                <a:ea typeface="+mn-ea"/>
                <a:cs typeface="+mn-cs"/>
              </a:rPr>
              <a:t>to push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personalized content </a:t>
            </a:r>
            <a:r>
              <a:rPr kumimoji="0" lang="en-GB" sz="1050" b="0" i="0" u="none" strike="noStrike" kern="1200" cap="none" spc="0" normalizeH="0" baseline="0" noProof="0">
                <a:ln>
                  <a:noFill/>
                </a:ln>
                <a:solidFill>
                  <a:srgbClr val="000000"/>
                </a:solidFill>
                <a:effectLst/>
                <a:uLnTx/>
                <a:uFillTx/>
                <a:latin typeface="Arial"/>
                <a:ea typeface="+mn-ea"/>
                <a:cs typeface="+mn-cs"/>
              </a:rPr>
              <a:t>and </a:t>
            </a:r>
            <a: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t>smoothen  passengers’ door-to-door journey</a:t>
            </a:r>
            <a:br>
              <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rPr>
            </a:br>
            <a:endParaRPr kumimoji="0" lang="en-GB" sz="1050" b="1" i="0" u="none" strike="noStrike" kern="1200" cap="none" spc="0" normalizeH="0" baseline="0" noProof="0">
              <a:ln>
                <a:noFill/>
              </a:ln>
              <a:solidFill>
                <a:srgbClr val="1E3246">
                  <a:lumMod val="50000"/>
                  <a:lumOff val="50000"/>
                </a:srgbClr>
              </a:solidFill>
              <a:effectLst/>
              <a:uLnTx/>
              <a:uFillTx/>
              <a:latin typeface="Arial"/>
              <a:ea typeface="+mn-ea"/>
              <a:cs typeface="+mn-cs"/>
            </a:endParaRPr>
          </a:p>
          <a:p>
            <a:pPr marL="0" marR="0" lvl="0" indent="0" algn="ctr" defTabSz="914400" rtl="0" eaLnBrk="1" fontAlgn="auto" latinLnBrk="0" hangingPunct="1">
              <a:lnSpc>
                <a:spcPct val="125000"/>
              </a:lnSpc>
              <a:spcBef>
                <a:spcPts val="0"/>
              </a:spcBef>
              <a:spcAft>
                <a:spcPts val="0"/>
              </a:spcAft>
              <a:buClr>
                <a:srgbClr val="DC3223"/>
              </a:buClr>
              <a:buSzTx/>
              <a:buFontTx/>
              <a:buNone/>
              <a:tabLst/>
              <a:defRPr/>
            </a:pPr>
            <a:endParaRPr kumimoji="0" lang="en-GB" sz="105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Passenger counting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Passenger flow management </a:t>
            </a:r>
          </a:p>
          <a:p>
            <a:pPr marL="171450" marR="0" lvl="0" indent="-171450" algn="l" defTabSz="914400" rtl="0" eaLnBrk="1" fontAlgn="auto" latinLnBrk="0" hangingPunct="1">
              <a:lnSpc>
                <a:spcPct val="125000"/>
              </a:lnSpc>
              <a:spcBef>
                <a:spcPts val="0"/>
              </a:spcBef>
              <a:spcAft>
                <a:spcPts val="0"/>
              </a:spcAft>
              <a:buClr>
                <a:srgbClr val="1E3246">
                  <a:lumMod val="50000"/>
                  <a:lumOff val="50000"/>
                </a:srgbClr>
              </a:buClr>
              <a:buSzTx/>
              <a:buFont typeface="Arial" panose="020B0604020202020204" pitchFamily="34" charset="0"/>
              <a:buChar char="•"/>
              <a:tabLst/>
              <a:defRPr/>
            </a:pPr>
            <a:r>
              <a:rPr kumimoji="0" lang="en-GB" sz="900" b="0" i="1" u="none" strike="noStrike" kern="1200" cap="none" spc="0" normalizeH="0" baseline="0" noProof="0">
                <a:ln>
                  <a:noFill/>
                </a:ln>
                <a:solidFill>
                  <a:srgbClr val="000000"/>
                </a:solidFill>
                <a:effectLst/>
                <a:uLnTx/>
                <a:uFillTx/>
                <a:latin typeface="Arial"/>
                <a:ea typeface="+mn-ea"/>
                <a:cs typeface="+mn-cs"/>
              </a:rPr>
              <a:t>Dynamic content / media management</a:t>
            </a:r>
          </a:p>
        </p:txBody>
      </p:sp>
    </p:spTree>
    <p:extLst>
      <p:ext uri="{BB962C8B-B14F-4D97-AF65-F5344CB8AC3E}">
        <p14:creationId xmlns:p14="http://schemas.microsoft.com/office/powerpoint/2010/main" val="272240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AE7D0-279E-7F5D-4A41-1186D928D4F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1D8F736-DAC1-0BA9-AC5F-057D3955C8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980E88FA-6684-E9C0-4954-17704747B1B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endParaRPr kumimoji="0" lang="en-GB" sz="100" b="0" i="0" u="none" strike="noStrike" kern="1200" cap="none" spc="0" normalizeH="0" baseline="0" noProof="0" dirty="0">
              <a:ln>
                <a:noFill/>
              </a:ln>
              <a:solidFill>
                <a:srgbClr val="1E3246">
                  <a:alpha val="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CC3FA7A8-642C-3059-FBA4-46DAB3EBA36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7" name="Title 6">
            <a:extLst>
              <a:ext uri="{FF2B5EF4-FFF2-40B4-BE49-F238E27FC236}">
                <a16:creationId xmlns:a16="http://schemas.microsoft.com/office/drawing/2014/main" id="{4B47B82A-FC46-A814-BCB2-8A79F332EBA2}"/>
              </a:ext>
            </a:extLst>
          </p:cNvPr>
          <p:cNvSpPr>
            <a:spLocks noGrp="1"/>
          </p:cNvSpPr>
          <p:nvPr>
            <p:ph type="title"/>
          </p:nvPr>
        </p:nvSpPr>
        <p:spPr/>
        <p:txBody>
          <a:bodyPr>
            <a:normAutofit/>
          </a:bodyPr>
          <a:lstStyle/>
          <a:p>
            <a:r>
              <a:rPr lang="en-IN" sz="8000" dirty="0">
                <a:latin typeface="Alstom" panose="02000503020000020004" pitchFamily="2" charset="0"/>
              </a:rPr>
              <a:t>04</a:t>
            </a:r>
          </a:p>
        </p:txBody>
      </p:sp>
      <p:sp>
        <p:nvSpPr>
          <p:cNvPr id="8" name="Text Placeholder 7">
            <a:extLst>
              <a:ext uri="{FF2B5EF4-FFF2-40B4-BE49-F238E27FC236}">
                <a16:creationId xmlns:a16="http://schemas.microsoft.com/office/drawing/2014/main" id="{B21C1631-424F-79E5-12CD-6E4ABEE9F9A3}"/>
              </a:ext>
            </a:extLst>
          </p:cNvPr>
          <p:cNvSpPr>
            <a:spLocks noGrp="1"/>
          </p:cNvSpPr>
          <p:nvPr>
            <p:ph type="body" sz="quarter" idx="13"/>
          </p:nvPr>
        </p:nvSpPr>
        <p:spPr>
          <a:xfrm>
            <a:off x="4439816" y="2617096"/>
            <a:ext cx="6132132" cy="1102500"/>
          </a:xfrm>
        </p:spPr>
        <p:txBody>
          <a:bodyPr>
            <a:noAutofit/>
          </a:bodyPr>
          <a:lstStyle/>
          <a:p>
            <a:r>
              <a:rPr lang="en-GB" sz="4000" dirty="0"/>
              <a:t>AI enabling the future state of Digital Solutions</a:t>
            </a:r>
          </a:p>
        </p:txBody>
      </p:sp>
    </p:spTree>
    <p:extLst>
      <p:ext uri="{BB962C8B-B14F-4D97-AF65-F5344CB8AC3E}">
        <p14:creationId xmlns:p14="http://schemas.microsoft.com/office/powerpoint/2010/main" val="43685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D5312-E994-7FE2-E97D-E75B00224C80}"/>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EE5C12F-D33C-570E-0FEF-7C587A189A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5" name="Slide Number Placeholder 4">
            <a:extLst>
              <a:ext uri="{FF2B5EF4-FFF2-40B4-BE49-F238E27FC236}">
                <a16:creationId xmlns:a16="http://schemas.microsoft.com/office/drawing/2014/main" id="{3CC90BE4-BA80-BDD4-F325-765C9E0CB1E2}"/>
              </a:ext>
            </a:extLst>
          </p:cNvPr>
          <p:cNvSpPr>
            <a:spLocks noGrp="1"/>
          </p:cNvSpPr>
          <p:nvPr>
            <p:ph type="sldNum" sz="quarter" idx="12"/>
          </p:nvPr>
        </p:nvSpPr>
        <p:spPr>
          <a:xfrm>
            <a:off x="11928648" y="6271188"/>
            <a:ext cx="639565" cy="4194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1200" b="1" i="0" u="none" strike="noStrike" kern="1200" cap="none" spc="0" normalizeH="0" baseline="0" noProof="0" dirty="0">
              <a:ln>
                <a:noFill/>
              </a:ln>
              <a:solidFill>
                <a:srgbClr val="1E3246"/>
              </a:solidFill>
              <a:effectLst/>
              <a:uLnTx/>
              <a:uFillTx/>
              <a:latin typeface="Arial"/>
              <a:ea typeface="+mn-ea"/>
              <a:cs typeface="+mn-cs"/>
            </a:endParaRPr>
          </a:p>
        </p:txBody>
      </p:sp>
      <p:sp>
        <p:nvSpPr>
          <p:cNvPr id="8" name="Title 7">
            <a:extLst>
              <a:ext uri="{FF2B5EF4-FFF2-40B4-BE49-F238E27FC236}">
                <a16:creationId xmlns:a16="http://schemas.microsoft.com/office/drawing/2014/main" id="{692AADF7-F324-6BC3-4245-79A026D3014F}"/>
              </a:ext>
            </a:extLst>
          </p:cNvPr>
          <p:cNvSpPr>
            <a:spLocks noGrp="1"/>
          </p:cNvSpPr>
          <p:nvPr>
            <p:ph type="title"/>
          </p:nvPr>
        </p:nvSpPr>
        <p:spPr/>
        <p:txBody>
          <a:bodyPr/>
          <a:lstStyle/>
          <a:p>
            <a:r>
              <a:rPr lang="en-BE" b="1" dirty="0">
                <a:latin typeface="Alstom" panose="02000503020000020004" pitchFamily="2" charset="0"/>
              </a:rPr>
              <a:t>High Value Creation with Data Science and AI</a:t>
            </a:r>
            <a:endParaRPr lang="en-US" b="1" dirty="0">
              <a:latin typeface="Alstom" panose="02000503020000020004" pitchFamily="2" charset="0"/>
              <a:cs typeface="Arial"/>
            </a:endParaRPr>
          </a:p>
        </p:txBody>
      </p:sp>
      <p:grpSp>
        <p:nvGrpSpPr>
          <p:cNvPr id="18" name="Group 17">
            <a:extLst>
              <a:ext uri="{FF2B5EF4-FFF2-40B4-BE49-F238E27FC236}">
                <a16:creationId xmlns:a16="http://schemas.microsoft.com/office/drawing/2014/main" id="{C3DAB8C1-1393-45AC-637B-7A4445946EDE}"/>
              </a:ext>
            </a:extLst>
          </p:cNvPr>
          <p:cNvGrpSpPr/>
          <p:nvPr/>
        </p:nvGrpSpPr>
        <p:grpSpPr>
          <a:xfrm>
            <a:off x="160556" y="2066986"/>
            <a:ext cx="4793218" cy="1030523"/>
            <a:chOff x="-437397" y="2123569"/>
            <a:chExt cx="4793218" cy="1030523"/>
          </a:xfrm>
        </p:grpSpPr>
        <p:sp>
          <p:nvSpPr>
            <p:cNvPr id="2" name="Rectangle : avec coin arrondi 171">
              <a:extLst>
                <a:ext uri="{FF2B5EF4-FFF2-40B4-BE49-F238E27FC236}">
                  <a16:creationId xmlns:a16="http://schemas.microsoft.com/office/drawing/2014/main" id="{3E691D73-75DE-A729-8E15-8383597FD2DB}"/>
                </a:ext>
              </a:extLst>
            </p:cNvPr>
            <p:cNvSpPr/>
            <p:nvPr/>
          </p:nvSpPr>
          <p:spPr>
            <a:xfrm>
              <a:off x="-437397" y="2123569"/>
              <a:ext cx="4793218" cy="1030523"/>
            </a:xfrm>
            <a:prstGeom prst="roundRect">
              <a:avLst>
                <a:gd name="adj" fmla="val 50000"/>
              </a:avLst>
            </a:prstGeom>
            <a:solidFill>
              <a:srgbClr val="1E324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180000" rIns="936000" bIns="180000" rtlCol="0" anchor="ctr">
              <a:spAutoFit/>
            </a:bodyPr>
            <a:lstStyle/>
            <a:p>
              <a:pPr marL="0" marR="0" lvl="0" indent="0" algn="r"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rPr>
                <a:t>Measurable impact</a:t>
              </a:r>
              <a:endParaRPr kumimoji="0" lang="en-GB" sz="24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endParaRPr>
            </a:p>
          </p:txBody>
        </p:sp>
        <p:pic>
          <p:nvPicPr>
            <p:cNvPr id="4" name="Grafik 21">
              <a:extLst>
                <a:ext uri="{FF2B5EF4-FFF2-40B4-BE49-F238E27FC236}">
                  <a16:creationId xmlns:a16="http://schemas.microsoft.com/office/drawing/2014/main" id="{26E46DCE-6398-687D-5BB8-1B99EB61E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9522" y="2216323"/>
              <a:ext cx="849735" cy="849735"/>
            </a:xfrm>
            <a:prstGeom prst="rect">
              <a:avLst/>
            </a:prstGeom>
          </p:spPr>
        </p:pic>
      </p:grpSp>
      <p:grpSp>
        <p:nvGrpSpPr>
          <p:cNvPr id="6" name="Group 5">
            <a:extLst>
              <a:ext uri="{FF2B5EF4-FFF2-40B4-BE49-F238E27FC236}">
                <a16:creationId xmlns:a16="http://schemas.microsoft.com/office/drawing/2014/main" id="{84E4A9CF-5461-8039-D661-8C2BF89F4C16}"/>
              </a:ext>
            </a:extLst>
          </p:cNvPr>
          <p:cNvGrpSpPr/>
          <p:nvPr/>
        </p:nvGrpSpPr>
        <p:grpSpPr>
          <a:xfrm>
            <a:off x="3777087" y="1150294"/>
            <a:ext cx="7873399" cy="4982731"/>
            <a:chOff x="2339447" y="1638928"/>
            <a:chExt cx="7873399" cy="4982731"/>
          </a:xfrm>
        </p:grpSpPr>
        <p:sp>
          <p:nvSpPr>
            <p:cNvPr id="7" name="Ellipse 3">
              <a:extLst>
                <a:ext uri="{FF2B5EF4-FFF2-40B4-BE49-F238E27FC236}">
                  <a16:creationId xmlns:a16="http://schemas.microsoft.com/office/drawing/2014/main" id="{2897FAA3-7012-7B6D-6AE1-11D2569CE932}"/>
                </a:ext>
              </a:extLst>
            </p:cNvPr>
            <p:cNvSpPr>
              <a:spLocks noChangeAspect="1"/>
            </p:cNvSpPr>
            <p:nvPr/>
          </p:nvSpPr>
          <p:spPr>
            <a:xfrm flipH="1">
              <a:off x="4961779" y="2620911"/>
              <a:ext cx="3080839" cy="3080839"/>
            </a:xfrm>
            <a:prstGeom prst="ellipse">
              <a:avLst/>
            </a:prstGeom>
            <a:noFill/>
            <a:ln w="31750" cap="rnd">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lstom" panose="02000503020000020004" pitchFamily="2" charset="0"/>
                  <a:ea typeface="+mn-ea"/>
                  <a:cs typeface="+mn-cs"/>
                </a:rPr>
                <a:t>AI-Driven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lstom" panose="02000503020000020004" pitchFamily="2" charset="0"/>
                  <a:ea typeface="+mn-ea"/>
                  <a:cs typeface="+mn-cs"/>
                </a:rPr>
                <a:t>solutions</a:t>
              </a:r>
              <a:endParaRPr kumimoji="0" lang="en-GB" sz="2000" b="1" i="0" u="none" strike="noStrike" kern="1200" cap="none" spc="0" normalizeH="0" baseline="0" noProof="0">
                <a:ln>
                  <a:noFill/>
                </a:ln>
                <a:solidFill>
                  <a:srgbClr val="000000"/>
                </a:solidFill>
                <a:effectLst/>
                <a:uLnTx/>
                <a:uFillTx/>
                <a:latin typeface="Alstom" panose="02000503020000020004" pitchFamily="2" charset="0"/>
                <a:ea typeface="+mn-ea"/>
                <a:cs typeface="+mn-cs"/>
              </a:endParaRPr>
            </a:p>
          </p:txBody>
        </p:sp>
        <p:sp>
          <p:nvSpPr>
            <p:cNvPr id="9" name="Rechteck 1">
              <a:extLst>
                <a:ext uri="{FF2B5EF4-FFF2-40B4-BE49-F238E27FC236}">
                  <a16:creationId xmlns:a16="http://schemas.microsoft.com/office/drawing/2014/main" id="{71B999DF-D99F-AF2E-B7C4-2E0D80C5EA5F}"/>
                </a:ext>
              </a:extLst>
            </p:cNvPr>
            <p:cNvSpPr/>
            <p:nvPr/>
          </p:nvSpPr>
          <p:spPr>
            <a:xfrm>
              <a:off x="8035457" y="3902243"/>
              <a:ext cx="2177389" cy="10005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92075" marR="0" lvl="0" indent="-92075" algn="l" defTabSz="914400" rtl="0" eaLnBrk="1" fontAlgn="auto" latinLnBrk="0" hangingPunct="1">
                <a:lnSpc>
                  <a:spcPct val="95000"/>
                </a:lnSpc>
                <a:spcBef>
                  <a:spcPts val="300"/>
                </a:spcBef>
                <a:spcAft>
                  <a:spcPts val="0"/>
                </a:spcAft>
                <a:buClr>
                  <a:srgbClr val="1E3246"/>
                </a:buClr>
                <a:buSzPct val="80000"/>
                <a:buFont typeface="Arial" pitchFamily="34" charset="0"/>
                <a:buChar char="●"/>
                <a:tabLst/>
                <a:defRPr/>
              </a:pPr>
              <a:endParaRPr kumimoji="0" lang="en-GB" sz="1200" b="0" i="0" u="none" strike="noStrike" kern="1200" cap="none" spc="0" normalizeH="0" baseline="0" noProof="0">
                <a:ln>
                  <a:noFill/>
                </a:ln>
                <a:solidFill>
                  <a:srgbClr val="000000"/>
                </a:solidFill>
                <a:effectLst/>
                <a:uLnTx/>
                <a:uFillTx/>
                <a:latin typeface="Arial"/>
                <a:ea typeface="+mn-ea"/>
                <a:cs typeface="+mn-cs"/>
              </a:endParaRPr>
            </a:p>
          </p:txBody>
        </p:sp>
        <p:sp>
          <p:nvSpPr>
            <p:cNvPr id="10" name="Rounded Rectangle 10">
              <a:extLst>
                <a:ext uri="{FF2B5EF4-FFF2-40B4-BE49-F238E27FC236}">
                  <a16:creationId xmlns:a16="http://schemas.microsoft.com/office/drawing/2014/main" id="{BD9DC43C-5028-CA41-BE73-70C0C9F7758F}"/>
                </a:ext>
              </a:extLst>
            </p:cNvPr>
            <p:cNvSpPr/>
            <p:nvPr/>
          </p:nvSpPr>
          <p:spPr>
            <a:xfrm>
              <a:off x="6713006" y="1638928"/>
              <a:ext cx="1801309" cy="102256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
                  <a:srgbClr val="1E3246"/>
                </a:buClr>
                <a:buSzPct val="80000"/>
                <a:buFontTx/>
                <a:buNone/>
                <a:tabLst/>
                <a:defRPr/>
              </a:pPr>
              <a:r>
                <a:rPr kumimoji="0" lang="en-GB" sz="2400" b="1"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Rolling Stock</a:t>
              </a:r>
            </a:p>
            <a:p>
              <a:pPr marL="0" marR="0" lvl="1" indent="0" algn="l"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 reliability </a:t>
              </a:r>
            </a:p>
            <a:p>
              <a:pPr marL="0" marR="0" lvl="1" indent="0" algn="l"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 energy consumption </a:t>
              </a:r>
            </a:p>
          </p:txBody>
        </p:sp>
        <p:sp>
          <p:nvSpPr>
            <p:cNvPr id="11" name="Rounded Rectangle 14">
              <a:extLst>
                <a:ext uri="{FF2B5EF4-FFF2-40B4-BE49-F238E27FC236}">
                  <a16:creationId xmlns:a16="http://schemas.microsoft.com/office/drawing/2014/main" id="{92BF102C-6BFC-26A3-77F3-51F2BC20E92D}"/>
                </a:ext>
              </a:extLst>
            </p:cNvPr>
            <p:cNvSpPr/>
            <p:nvPr/>
          </p:nvSpPr>
          <p:spPr>
            <a:xfrm>
              <a:off x="8447002" y="3682954"/>
              <a:ext cx="1507959" cy="102256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
                  <a:srgbClr val="1E3246"/>
                </a:buClr>
                <a:buSzPct val="80000"/>
                <a:buFontTx/>
                <a:buNone/>
                <a:tabLst/>
                <a:defRPr/>
              </a:pPr>
              <a:r>
                <a:rPr kumimoji="0" lang="en-GB" sz="2400" b="1" i="0" u="none" strike="noStrike" kern="1200" cap="none" spc="0" normalizeH="0" baseline="0" noProof="0">
                  <a:ln>
                    <a:noFill/>
                  </a:ln>
                  <a:solidFill>
                    <a:srgbClr val="000000"/>
                  </a:solidFill>
                  <a:effectLst/>
                  <a:uLnTx/>
                  <a:uFillTx/>
                  <a:latin typeface="Alstom" panose="02000503020000020004" pitchFamily="2" charset="0"/>
                  <a:ea typeface="+mn-ea"/>
                  <a:cs typeface="+mn-cs"/>
                </a:rPr>
                <a:t>Signalling</a:t>
              </a:r>
            </a:p>
            <a:p>
              <a:pPr marL="285750" marR="0" lvl="1" indent="-285750" algn="l" defTabSz="914400" rtl="0" eaLnBrk="1" fontAlgn="auto" latinLnBrk="0" hangingPunct="1">
                <a:lnSpc>
                  <a:spcPct val="100000"/>
                </a:lnSpc>
                <a:spcBef>
                  <a:spcPts val="300"/>
                </a:spcBef>
                <a:spcAft>
                  <a:spcPts val="0"/>
                </a:spcAft>
                <a:buClr>
                  <a:srgbClr val="1E3246"/>
                </a:buClr>
                <a:buSzPct val="80000"/>
                <a:buFont typeface="Wingdings 3" pitchFamily="2" charset="2"/>
                <a:buChar char="è"/>
                <a:tabLst/>
                <a:defRPr/>
              </a:pPr>
              <a:r>
                <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downtime </a:t>
              </a:r>
            </a:p>
            <a:p>
              <a:pPr marL="0" marR="0" lvl="1" indent="0" algn="l"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 </a:t>
              </a:r>
              <a:r>
                <a:rPr kumimoji="0" lang="en-GB"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energy efficiency</a:t>
              </a:r>
              <a:endPar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endParaRPr>
            </a:p>
          </p:txBody>
        </p:sp>
        <p:sp>
          <p:nvSpPr>
            <p:cNvPr id="12" name="Rounded Rectangle 28">
              <a:extLst>
                <a:ext uri="{FF2B5EF4-FFF2-40B4-BE49-F238E27FC236}">
                  <a16:creationId xmlns:a16="http://schemas.microsoft.com/office/drawing/2014/main" id="{42EED64E-AA05-12AF-23B0-5387B84D0F8D}"/>
                </a:ext>
              </a:extLst>
            </p:cNvPr>
            <p:cNvSpPr/>
            <p:nvPr/>
          </p:nvSpPr>
          <p:spPr>
            <a:xfrm>
              <a:off x="5034725" y="5599090"/>
              <a:ext cx="1434221" cy="102256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
                  <a:srgbClr val="1E3246"/>
                </a:buClr>
                <a:buSzPct val="80000"/>
                <a:buFontTx/>
                <a:buNone/>
                <a:tabLst/>
                <a:defRPr/>
              </a:pPr>
              <a:r>
                <a:rPr kumimoji="0" lang="en-US" sz="2400" b="1"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Quality</a:t>
              </a:r>
            </a:p>
            <a:p>
              <a:pPr marL="0" marR="0" lvl="1" indent="0" algn="l"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 availability</a:t>
              </a:r>
            </a:p>
            <a:p>
              <a:pPr marL="0" marR="0" lvl="1" indent="0" algn="l"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dirty="0">
                  <a:ln>
                    <a:noFill/>
                  </a:ln>
                  <a:solidFill>
                    <a:srgbClr val="000000"/>
                  </a:solidFill>
                  <a:effectLst/>
                  <a:uLnTx/>
                  <a:uFillTx/>
                  <a:latin typeface="Alstom" panose="02000503020000020004" pitchFamily="2" charset="0"/>
                  <a:ea typeface="+mn-ea"/>
                  <a:cs typeface="+mn-cs"/>
                </a:rPr>
                <a:t> troubleshooting</a:t>
              </a:r>
            </a:p>
          </p:txBody>
        </p:sp>
        <p:sp>
          <p:nvSpPr>
            <p:cNvPr id="13" name="Rounded Rectangle 41">
              <a:extLst>
                <a:ext uri="{FF2B5EF4-FFF2-40B4-BE49-F238E27FC236}">
                  <a16:creationId xmlns:a16="http://schemas.microsoft.com/office/drawing/2014/main" id="{ACDF903C-CD08-F679-69B7-124B8F952A91}"/>
                </a:ext>
              </a:extLst>
            </p:cNvPr>
            <p:cNvSpPr/>
            <p:nvPr/>
          </p:nvSpPr>
          <p:spPr>
            <a:xfrm>
              <a:off x="2339447" y="3692692"/>
              <a:ext cx="2057788" cy="1022569"/>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lIns="72000" tIns="72000" rIns="72000" bIns="72000" rtlCol="0" anchor="ctr">
              <a:spAutoFit/>
            </a:bodyPr>
            <a:lstStyle/>
            <a:p>
              <a:pPr marL="0" marR="0" lvl="0" indent="0" algn="r" defTabSz="914400" rtl="0" eaLnBrk="1" fontAlgn="auto" latinLnBrk="0" hangingPunct="1">
                <a:lnSpc>
                  <a:spcPct val="100000"/>
                </a:lnSpc>
                <a:spcBef>
                  <a:spcPts val="0"/>
                </a:spcBef>
                <a:spcAft>
                  <a:spcPts val="0"/>
                </a:spcAft>
                <a:buClr>
                  <a:srgbClr val="1E3246"/>
                </a:buClr>
                <a:buSzPct val="80000"/>
                <a:buFontTx/>
                <a:buNone/>
                <a:tabLst/>
                <a:defRPr/>
              </a:pPr>
              <a:r>
                <a:rPr kumimoji="0" lang="fr-FR" sz="2400" b="1" i="0" u="none" strike="noStrike" kern="1200" cap="none" spc="0" normalizeH="0" baseline="0" noProof="0">
                  <a:ln>
                    <a:noFill/>
                  </a:ln>
                  <a:solidFill>
                    <a:srgbClr val="000000"/>
                  </a:solidFill>
                  <a:effectLst/>
                  <a:uLnTx/>
                  <a:uFillTx/>
                  <a:latin typeface="Alstom" panose="02000503020000020004" pitchFamily="2" charset="0"/>
                  <a:ea typeface="+mn-ea"/>
                  <a:cs typeface="+mn-cs"/>
                </a:rPr>
                <a:t>Services</a:t>
              </a:r>
              <a:endParaRPr kumimoji="0" lang="fr-FR" sz="2800" b="1" i="0" u="none" strike="noStrike" kern="1200" cap="none" spc="0" normalizeH="0" baseline="0" noProof="0">
                <a:ln>
                  <a:noFill/>
                </a:ln>
                <a:solidFill>
                  <a:srgbClr val="000000"/>
                </a:solidFill>
                <a:effectLst/>
                <a:uLnTx/>
                <a:uFillTx/>
                <a:latin typeface="Alstom" panose="02000503020000020004" pitchFamily="2" charset="0"/>
                <a:ea typeface="+mn-ea"/>
                <a:cs typeface="+mn-cs"/>
              </a:endParaRPr>
            </a:p>
            <a:p>
              <a:pPr marL="0" marR="0" lvl="1" indent="0" algn="r" defTabSz="914400" rtl="0" eaLnBrk="1" fontAlgn="auto" latinLnBrk="0" hangingPunct="1">
                <a:lnSpc>
                  <a:spcPct val="100000"/>
                </a:lnSpc>
                <a:spcBef>
                  <a:spcPts val="300"/>
                </a:spcBef>
                <a:spcAft>
                  <a:spcPts val="0"/>
                </a:spcAft>
                <a:buClr>
                  <a:srgbClr val="1E3246"/>
                </a:buClr>
                <a:buSzPct val="80000"/>
                <a:buFontTx/>
                <a:buNone/>
                <a:tabLst/>
                <a:defRPr/>
              </a:pPr>
              <a:r>
                <a:rPr kumimoji="0" lang="en-GB" sz="1400" b="0" i="0" u="none" strike="noStrike" kern="1200" cap="none" spc="0" normalizeH="0" baseline="0" noProof="0">
                  <a:ln>
                    <a:noFill/>
                  </a:ln>
                  <a:solidFill>
                    <a:srgbClr val="000000"/>
                  </a:solidFill>
                  <a:effectLst/>
                  <a:uLnTx/>
                  <a:uFillTx/>
                  <a:latin typeface="Alstom" panose="02000503020000020004" pitchFamily="2" charset="0"/>
                  <a:ea typeface="+mn-ea"/>
                  <a:cs typeface="+mn-cs"/>
                  <a:sym typeface="Wingdings 3" panose="05040102010807070707" pitchFamily="18" charset="2"/>
                </a:rPr>
                <a:t> </a:t>
              </a:r>
              <a:r>
                <a:rPr kumimoji="0" lang="en-GB"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maintenance cost</a:t>
              </a:r>
            </a:p>
            <a:p>
              <a:pPr marL="0" marR="0" lvl="1" indent="0" algn="r" defTabSz="914400" rtl="0" eaLnBrk="1" fontAlgn="auto" latinLnBrk="0" hangingPunct="1">
                <a:lnSpc>
                  <a:spcPct val="100000"/>
                </a:lnSpc>
                <a:spcBef>
                  <a:spcPts val="300"/>
                </a:spcBef>
                <a:spcAft>
                  <a:spcPts val="0"/>
                </a:spcAft>
                <a:buClr>
                  <a:srgbClr val="1E3246"/>
                </a:buClr>
                <a:buSzPct val="80000"/>
                <a:buFontTx/>
                <a:buNone/>
                <a:tabLst/>
                <a:defRPr/>
              </a:pPr>
              <a:r>
                <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sym typeface="Wingdings 3" panose="05040102010807070707" pitchFamily="18" charset="2"/>
                </a:rPr>
                <a:t></a:t>
              </a:r>
              <a:r>
                <a:rPr kumimoji="0" lang="en-US"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 </a:t>
              </a:r>
              <a:r>
                <a:rPr kumimoji="0" lang="en-GB" sz="1400" b="0" i="0" u="none" strike="noStrike" kern="1200" cap="none" spc="0" normalizeH="0" baseline="0" noProof="0">
                  <a:ln>
                    <a:noFill/>
                  </a:ln>
                  <a:solidFill>
                    <a:srgbClr val="000000"/>
                  </a:solidFill>
                  <a:effectLst/>
                  <a:uLnTx/>
                  <a:uFillTx/>
                  <a:latin typeface="Alstom" panose="02000503020000020004" pitchFamily="2" charset="0"/>
                  <a:ea typeface="+mn-ea"/>
                  <a:cs typeface="+mn-cs"/>
                </a:rPr>
                <a:t>train inspection intervals</a:t>
              </a:r>
            </a:p>
          </p:txBody>
        </p:sp>
        <p:pic>
          <p:nvPicPr>
            <p:cNvPr id="14" name="Image 19">
              <a:extLst>
                <a:ext uri="{FF2B5EF4-FFF2-40B4-BE49-F238E27FC236}">
                  <a16:creationId xmlns:a16="http://schemas.microsoft.com/office/drawing/2014/main" id="{6B2A5DD4-F816-8BB5-0CFD-46825B4FE3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66469" y="3764745"/>
              <a:ext cx="770824" cy="769206"/>
            </a:xfrm>
            <a:prstGeom prst="rect">
              <a:avLst/>
            </a:prstGeom>
          </p:spPr>
        </p:pic>
        <p:pic>
          <p:nvPicPr>
            <p:cNvPr id="15" name="Image 23">
              <a:extLst>
                <a:ext uri="{FF2B5EF4-FFF2-40B4-BE49-F238E27FC236}">
                  <a16:creationId xmlns:a16="http://schemas.microsoft.com/office/drawing/2014/main" id="{7271D4C5-592B-1A72-5373-5C626C3751E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019463" y="2300060"/>
              <a:ext cx="772442" cy="770822"/>
            </a:xfrm>
            <a:prstGeom prst="rect">
              <a:avLst/>
            </a:prstGeom>
          </p:spPr>
        </p:pic>
        <p:pic>
          <p:nvPicPr>
            <p:cNvPr id="16" name="Image 27">
              <a:extLst>
                <a:ext uri="{FF2B5EF4-FFF2-40B4-BE49-F238E27FC236}">
                  <a16:creationId xmlns:a16="http://schemas.microsoft.com/office/drawing/2014/main" id="{76D358DC-DEBC-8640-8963-E576B73487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87579" y="3767132"/>
              <a:ext cx="769206" cy="770820"/>
            </a:xfrm>
            <a:prstGeom prst="rect">
              <a:avLst/>
            </a:prstGeom>
          </p:spPr>
        </p:pic>
        <p:pic>
          <p:nvPicPr>
            <p:cNvPr id="17" name="Image 29">
              <a:extLst>
                <a:ext uri="{FF2B5EF4-FFF2-40B4-BE49-F238E27FC236}">
                  <a16:creationId xmlns:a16="http://schemas.microsoft.com/office/drawing/2014/main" id="{004A8444-F05A-7F91-A108-FFDE1AA592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116390" y="5278403"/>
              <a:ext cx="770824" cy="770822"/>
            </a:xfrm>
            <a:prstGeom prst="rect">
              <a:avLst/>
            </a:prstGeom>
          </p:spPr>
        </p:pic>
      </p:grpSp>
    </p:spTree>
    <p:extLst>
      <p:ext uri="{BB962C8B-B14F-4D97-AF65-F5344CB8AC3E}">
        <p14:creationId xmlns:p14="http://schemas.microsoft.com/office/powerpoint/2010/main" val="113313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D11B8-5704-E83E-B94C-EA71EBB75AA6}"/>
              </a:ext>
            </a:extLst>
          </p:cNvPr>
          <p:cNvSpPr>
            <a:spLocks noGrp="1"/>
          </p:cNvSpPr>
          <p:nvPr>
            <p:ph type="title"/>
          </p:nvPr>
        </p:nvSpPr>
        <p:spPr/>
        <p:txBody>
          <a:bodyPr/>
          <a:lstStyle/>
          <a:p>
            <a:r>
              <a:rPr lang="en-US" b="1" dirty="0">
                <a:latin typeface="Alstom" panose="02000503020000020004" pitchFamily="2" charset="0"/>
              </a:rPr>
              <a:t>Data is everywhere</a:t>
            </a:r>
          </a:p>
        </p:txBody>
      </p:sp>
      <p:sp>
        <p:nvSpPr>
          <p:cNvPr id="4" name="Date Placeholder 3">
            <a:extLst>
              <a:ext uri="{FF2B5EF4-FFF2-40B4-BE49-F238E27FC236}">
                <a16:creationId xmlns:a16="http://schemas.microsoft.com/office/drawing/2014/main" id="{E1F7BB34-CEF7-F9C8-7772-52226CA76BDC}"/>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5" name="Footer Placeholder 4">
            <a:extLst>
              <a:ext uri="{FF2B5EF4-FFF2-40B4-BE49-F238E27FC236}">
                <a16:creationId xmlns:a16="http://schemas.microsoft.com/office/drawing/2014/main" id="{EE06FD83-2384-E425-9EC0-A60940E993E7}"/>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6" name="Slide Number Placeholder 5">
            <a:extLst>
              <a:ext uri="{FF2B5EF4-FFF2-40B4-BE49-F238E27FC236}">
                <a16:creationId xmlns:a16="http://schemas.microsoft.com/office/drawing/2014/main" id="{F1D0C62F-E46E-BC82-5EAC-F20802584BDF}"/>
              </a:ext>
            </a:extLst>
          </p:cNvPr>
          <p:cNvSpPr>
            <a:spLocks noGrp="1"/>
          </p:cNvSpPr>
          <p:nvPr>
            <p:ph type="sldNum" sz="quarter" idx="16"/>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grpSp>
        <p:nvGrpSpPr>
          <p:cNvPr id="186" name="Groupe 185">
            <a:extLst>
              <a:ext uri="{FF2B5EF4-FFF2-40B4-BE49-F238E27FC236}">
                <a16:creationId xmlns:a16="http://schemas.microsoft.com/office/drawing/2014/main" id="{47243E5B-A7BA-13F0-7E97-E0E108CE2165}"/>
              </a:ext>
            </a:extLst>
          </p:cNvPr>
          <p:cNvGrpSpPr/>
          <p:nvPr/>
        </p:nvGrpSpPr>
        <p:grpSpPr>
          <a:xfrm>
            <a:off x="3017317" y="1425905"/>
            <a:ext cx="5879647" cy="4030788"/>
            <a:chOff x="6596587" y="1480920"/>
            <a:chExt cx="5515136" cy="3780898"/>
          </a:xfrm>
        </p:grpSpPr>
        <p:sp>
          <p:nvSpPr>
            <p:cNvPr id="75" name="Rectangle 74">
              <a:extLst>
                <a:ext uri="{FF2B5EF4-FFF2-40B4-BE49-F238E27FC236}">
                  <a16:creationId xmlns:a16="http://schemas.microsoft.com/office/drawing/2014/main" id="{9D70B3F0-6016-2ADC-D678-5BAAFBE4BC00}"/>
                </a:ext>
              </a:extLst>
            </p:cNvPr>
            <p:cNvSpPr>
              <a:spLocks noChangeAspect="1"/>
            </p:cNvSpPr>
            <p:nvPr/>
          </p:nvSpPr>
          <p:spPr>
            <a:xfrm>
              <a:off x="7649731" y="1735323"/>
              <a:ext cx="1286131"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E3246"/>
                  </a:solidFill>
                  <a:effectLst/>
                  <a:uLnTx/>
                  <a:uFillTx/>
                  <a:latin typeface="Alstom" panose="02000503020000020004" pitchFamily="2" charset="0"/>
                  <a:ea typeface="+mn-ea"/>
                  <a:cs typeface="+mn-cs"/>
                </a:rPr>
                <a:t>Maintenance data</a:t>
              </a:r>
            </a:p>
          </p:txBody>
        </p:sp>
        <p:sp>
          <p:nvSpPr>
            <p:cNvPr id="76" name="Rectangle 75">
              <a:extLst>
                <a:ext uri="{FF2B5EF4-FFF2-40B4-BE49-F238E27FC236}">
                  <a16:creationId xmlns:a16="http://schemas.microsoft.com/office/drawing/2014/main" id="{E64D5F97-77AD-FFBE-DD50-17BE420D3E73}"/>
                </a:ext>
              </a:extLst>
            </p:cNvPr>
            <p:cNvSpPr>
              <a:spLocks noChangeAspect="1"/>
            </p:cNvSpPr>
            <p:nvPr/>
          </p:nvSpPr>
          <p:spPr>
            <a:xfrm>
              <a:off x="6764068" y="2198564"/>
              <a:ext cx="773396"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Asset data</a:t>
              </a:r>
            </a:p>
          </p:txBody>
        </p:sp>
        <p:sp>
          <p:nvSpPr>
            <p:cNvPr id="80" name="Rectangle 79">
              <a:extLst>
                <a:ext uri="{FF2B5EF4-FFF2-40B4-BE49-F238E27FC236}">
                  <a16:creationId xmlns:a16="http://schemas.microsoft.com/office/drawing/2014/main" id="{F3148A53-A19B-C259-9D77-E9CE85A44E21}"/>
                </a:ext>
              </a:extLst>
            </p:cNvPr>
            <p:cNvSpPr>
              <a:spLocks noChangeAspect="1"/>
            </p:cNvSpPr>
            <p:nvPr/>
          </p:nvSpPr>
          <p:spPr>
            <a:xfrm>
              <a:off x="10681684" y="2763988"/>
              <a:ext cx="1293650"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Rolling Stock data</a:t>
              </a:r>
            </a:p>
          </p:txBody>
        </p:sp>
        <p:sp>
          <p:nvSpPr>
            <p:cNvPr id="81" name="Rectangle 80">
              <a:extLst>
                <a:ext uri="{FF2B5EF4-FFF2-40B4-BE49-F238E27FC236}">
                  <a16:creationId xmlns:a16="http://schemas.microsoft.com/office/drawing/2014/main" id="{EE5D62A9-4B6C-E627-FF8C-D1ABB09C11C9}"/>
                </a:ext>
              </a:extLst>
            </p:cNvPr>
            <p:cNvSpPr>
              <a:spLocks noChangeAspect="1"/>
            </p:cNvSpPr>
            <p:nvPr/>
          </p:nvSpPr>
          <p:spPr>
            <a:xfrm>
              <a:off x="11034595" y="2398545"/>
              <a:ext cx="1077128"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E3246"/>
                  </a:solidFill>
                  <a:effectLst/>
                  <a:uLnTx/>
                  <a:uFillTx/>
                  <a:latin typeface="Alstom" panose="02000503020000020004" pitchFamily="2" charset="0"/>
                  <a:ea typeface="+mn-ea"/>
                  <a:cs typeface="+mn-cs"/>
                </a:rPr>
                <a:t>Signaling data</a:t>
              </a:r>
            </a:p>
          </p:txBody>
        </p:sp>
        <p:sp>
          <p:nvSpPr>
            <p:cNvPr id="82" name="Rectangle 81">
              <a:extLst>
                <a:ext uri="{FF2B5EF4-FFF2-40B4-BE49-F238E27FC236}">
                  <a16:creationId xmlns:a16="http://schemas.microsoft.com/office/drawing/2014/main" id="{902AAF07-47BD-06D6-E7FF-93B4C1E95FA0}"/>
                </a:ext>
              </a:extLst>
            </p:cNvPr>
            <p:cNvSpPr>
              <a:spLocks noChangeAspect="1"/>
            </p:cNvSpPr>
            <p:nvPr/>
          </p:nvSpPr>
          <p:spPr>
            <a:xfrm>
              <a:off x="9784219" y="1963318"/>
              <a:ext cx="1362816"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Infrastructure data</a:t>
              </a:r>
            </a:p>
          </p:txBody>
        </p:sp>
        <p:sp>
          <p:nvSpPr>
            <p:cNvPr id="83" name="Rectangle 82">
              <a:extLst>
                <a:ext uri="{FF2B5EF4-FFF2-40B4-BE49-F238E27FC236}">
                  <a16:creationId xmlns:a16="http://schemas.microsoft.com/office/drawing/2014/main" id="{4656EFC9-7C7B-40A6-CCD2-8175E668DE11}"/>
                </a:ext>
              </a:extLst>
            </p:cNvPr>
            <p:cNvSpPr>
              <a:spLocks noChangeAspect="1"/>
            </p:cNvSpPr>
            <p:nvPr/>
          </p:nvSpPr>
          <p:spPr>
            <a:xfrm>
              <a:off x="9886410" y="1480920"/>
              <a:ext cx="883160"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1E3246"/>
                  </a:solidFill>
                  <a:effectLst/>
                  <a:uLnTx/>
                  <a:uFillTx/>
                  <a:latin typeface="Alstom" panose="02000503020000020004" pitchFamily="2" charset="0"/>
                  <a:ea typeface="+mn-ea"/>
                  <a:cs typeface="+mn-cs"/>
                </a:rPr>
                <a:t>Energy data</a:t>
              </a:r>
            </a:p>
          </p:txBody>
        </p:sp>
        <p:sp>
          <p:nvSpPr>
            <p:cNvPr id="90" name="Rectangle 89">
              <a:extLst>
                <a:ext uri="{FF2B5EF4-FFF2-40B4-BE49-F238E27FC236}">
                  <a16:creationId xmlns:a16="http://schemas.microsoft.com/office/drawing/2014/main" id="{65750806-7996-BEFA-9712-179E80A4D060}"/>
                </a:ext>
              </a:extLst>
            </p:cNvPr>
            <p:cNvSpPr>
              <a:spLocks noChangeAspect="1"/>
            </p:cNvSpPr>
            <p:nvPr/>
          </p:nvSpPr>
          <p:spPr>
            <a:xfrm>
              <a:off x="6596587" y="3031176"/>
              <a:ext cx="1281620"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Environment data</a:t>
              </a:r>
            </a:p>
          </p:txBody>
        </p:sp>
        <p:sp>
          <p:nvSpPr>
            <p:cNvPr id="91" name="Rectangle 90">
              <a:extLst>
                <a:ext uri="{FF2B5EF4-FFF2-40B4-BE49-F238E27FC236}">
                  <a16:creationId xmlns:a16="http://schemas.microsoft.com/office/drawing/2014/main" id="{0BEFC8A9-4268-8524-566A-F858044FD81B}"/>
                </a:ext>
              </a:extLst>
            </p:cNvPr>
            <p:cNvSpPr>
              <a:spLocks noChangeAspect="1"/>
            </p:cNvSpPr>
            <p:nvPr/>
          </p:nvSpPr>
          <p:spPr>
            <a:xfrm>
              <a:off x="6970986" y="4092124"/>
              <a:ext cx="926765"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Journey data</a:t>
              </a:r>
            </a:p>
          </p:txBody>
        </p:sp>
        <p:sp>
          <p:nvSpPr>
            <p:cNvPr id="92" name="Rectangle 91">
              <a:extLst>
                <a:ext uri="{FF2B5EF4-FFF2-40B4-BE49-F238E27FC236}">
                  <a16:creationId xmlns:a16="http://schemas.microsoft.com/office/drawing/2014/main" id="{EBE3A2C3-67E4-6FA9-A0F8-3B1624B67E0C}"/>
                </a:ext>
              </a:extLst>
            </p:cNvPr>
            <p:cNvSpPr>
              <a:spLocks noChangeAspect="1"/>
            </p:cNvSpPr>
            <p:nvPr/>
          </p:nvSpPr>
          <p:spPr>
            <a:xfrm>
              <a:off x="8150383" y="4432911"/>
              <a:ext cx="669645"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City data</a:t>
              </a:r>
            </a:p>
          </p:txBody>
        </p:sp>
        <p:sp>
          <p:nvSpPr>
            <p:cNvPr id="93" name="Rectangle 92">
              <a:extLst>
                <a:ext uri="{FF2B5EF4-FFF2-40B4-BE49-F238E27FC236}">
                  <a16:creationId xmlns:a16="http://schemas.microsoft.com/office/drawing/2014/main" id="{ACEA1FF1-3093-6EDC-18DD-DECBF5FDC1D2}"/>
                </a:ext>
              </a:extLst>
            </p:cNvPr>
            <p:cNvSpPr>
              <a:spLocks noChangeAspect="1"/>
            </p:cNvSpPr>
            <p:nvPr/>
          </p:nvSpPr>
          <p:spPr>
            <a:xfrm>
              <a:off x="10537218" y="3117431"/>
              <a:ext cx="1110208"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Passenger data</a:t>
              </a:r>
            </a:p>
          </p:txBody>
        </p:sp>
        <p:sp>
          <p:nvSpPr>
            <p:cNvPr id="94" name="Rectangle 93">
              <a:extLst>
                <a:ext uri="{FF2B5EF4-FFF2-40B4-BE49-F238E27FC236}">
                  <a16:creationId xmlns:a16="http://schemas.microsoft.com/office/drawing/2014/main" id="{055F1004-47AC-07D5-B11E-898A96D0D1D4}"/>
                </a:ext>
              </a:extLst>
            </p:cNvPr>
            <p:cNvSpPr>
              <a:spLocks noChangeAspect="1"/>
            </p:cNvSpPr>
            <p:nvPr/>
          </p:nvSpPr>
          <p:spPr>
            <a:xfrm>
              <a:off x="10694359" y="4021297"/>
              <a:ext cx="722273"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Ticketing </a:t>
              </a:r>
            </a:p>
          </p:txBody>
        </p:sp>
        <p:sp>
          <p:nvSpPr>
            <p:cNvPr id="95" name="Rectangle 94">
              <a:extLst>
                <a:ext uri="{FF2B5EF4-FFF2-40B4-BE49-F238E27FC236}">
                  <a16:creationId xmlns:a16="http://schemas.microsoft.com/office/drawing/2014/main" id="{38910AA2-CB35-3A82-96CD-D30C69F3DEFE}"/>
                </a:ext>
              </a:extLst>
            </p:cNvPr>
            <p:cNvSpPr>
              <a:spLocks noChangeAspect="1"/>
            </p:cNvSpPr>
            <p:nvPr/>
          </p:nvSpPr>
          <p:spPr>
            <a:xfrm>
              <a:off x="9939067" y="4429700"/>
              <a:ext cx="1120733"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Operation data </a:t>
              </a:r>
            </a:p>
          </p:txBody>
        </p:sp>
        <p:sp>
          <p:nvSpPr>
            <p:cNvPr id="35" name="Rectangle 34">
              <a:extLst>
                <a:ext uri="{FF2B5EF4-FFF2-40B4-BE49-F238E27FC236}">
                  <a16:creationId xmlns:a16="http://schemas.microsoft.com/office/drawing/2014/main" id="{AE94C51E-FB2C-4D32-5D5A-DFD3CD14A227}"/>
                </a:ext>
              </a:extLst>
            </p:cNvPr>
            <p:cNvSpPr>
              <a:spLocks noChangeAspect="1"/>
            </p:cNvSpPr>
            <p:nvPr/>
          </p:nvSpPr>
          <p:spPr>
            <a:xfrm>
              <a:off x="9198656" y="5059731"/>
              <a:ext cx="755352" cy="202087"/>
            </a:xfrm>
            <a:prstGeom prst="rect">
              <a:avLst/>
            </a:prstGeom>
            <a:noFill/>
            <a:ln w="19050" cap="flat" cmpd="sng" algn="ctr">
              <a:noFill/>
              <a:prstDash val="solid"/>
            </a:ln>
            <a:effectLst/>
          </p:spPr>
          <p:txBody>
            <a:bodyPr wrap="none" lIns="36000" tIns="0" rIns="36000" bIns="0"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1E3246"/>
                  </a:solidFill>
                  <a:effectLst/>
                  <a:uLnTx/>
                  <a:uFillTx/>
                  <a:latin typeface="Alstom" panose="02000503020000020004" pitchFamily="2" charset="0"/>
                  <a:ea typeface="+mn-ea"/>
                  <a:cs typeface="+mn-cs"/>
                </a:rPr>
                <a:t>CCTV data</a:t>
              </a:r>
            </a:p>
          </p:txBody>
        </p:sp>
      </p:grpSp>
      <p:grpSp>
        <p:nvGrpSpPr>
          <p:cNvPr id="7" name="Groupe 6">
            <a:extLst>
              <a:ext uri="{FF2B5EF4-FFF2-40B4-BE49-F238E27FC236}">
                <a16:creationId xmlns:a16="http://schemas.microsoft.com/office/drawing/2014/main" id="{0417E4AC-8207-0DAE-CACA-F3609EDE9DB1}"/>
              </a:ext>
            </a:extLst>
          </p:cNvPr>
          <p:cNvGrpSpPr/>
          <p:nvPr/>
        </p:nvGrpSpPr>
        <p:grpSpPr>
          <a:xfrm>
            <a:off x="4105828" y="1388904"/>
            <a:ext cx="3588877" cy="3731111"/>
            <a:chOff x="4105828" y="1388904"/>
            <a:chExt cx="3588877" cy="3731111"/>
          </a:xfrm>
        </p:grpSpPr>
        <p:sp>
          <p:nvSpPr>
            <p:cNvPr id="188" name="Forme libre : forme 187">
              <a:extLst>
                <a:ext uri="{FF2B5EF4-FFF2-40B4-BE49-F238E27FC236}">
                  <a16:creationId xmlns:a16="http://schemas.microsoft.com/office/drawing/2014/main" id="{7C7AD741-B683-7BAD-5B46-1B7A2C8B81F2}"/>
                </a:ext>
              </a:extLst>
            </p:cNvPr>
            <p:cNvSpPr/>
            <p:nvPr/>
          </p:nvSpPr>
          <p:spPr>
            <a:xfrm>
              <a:off x="5426042" y="2809862"/>
              <a:ext cx="1046308" cy="1049636"/>
            </a:xfrm>
            <a:custGeom>
              <a:avLst/>
              <a:gdLst>
                <a:gd name="connsiteX0" fmla="*/ 0 w 1796414"/>
                <a:gd name="connsiteY0" fmla="*/ 901065 h 1802130"/>
                <a:gd name="connsiteX1" fmla="*/ 898208 w 1796414"/>
                <a:gd name="connsiteY1" fmla="*/ 0 h 1802130"/>
                <a:gd name="connsiteX2" fmla="*/ 1796415 w 1796414"/>
                <a:gd name="connsiteY2" fmla="*/ 901065 h 1802130"/>
                <a:gd name="connsiteX3" fmla="*/ 898208 w 1796414"/>
                <a:gd name="connsiteY3" fmla="*/ 1802130 h 1802130"/>
                <a:gd name="connsiteX4" fmla="*/ 0 w 1796414"/>
                <a:gd name="connsiteY4" fmla="*/ 901065 h 1802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414" h="1802130">
                  <a:moveTo>
                    <a:pt x="0" y="901065"/>
                  </a:moveTo>
                  <a:cubicBezTo>
                    <a:pt x="0" y="403860"/>
                    <a:pt x="401955" y="0"/>
                    <a:pt x="898208" y="0"/>
                  </a:cubicBezTo>
                  <a:cubicBezTo>
                    <a:pt x="1394460" y="0"/>
                    <a:pt x="1796415" y="402908"/>
                    <a:pt x="1796415" y="901065"/>
                  </a:cubicBezTo>
                  <a:cubicBezTo>
                    <a:pt x="1796415" y="1399223"/>
                    <a:pt x="1394460" y="1802130"/>
                    <a:pt x="898208" y="1802130"/>
                  </a:cubicBezTo>
                  <a:cubicBezTo>
                    <a:pt x="401955" y="1802130"/>
                    <a:pt x="0" y="1399223"/>
                    <a:pt x="0" y="901065"/>
                  </a:cubicBezTo>
                  <a:close/>
                </a:path>
              </a:pathLst>
            </a:custGeom>
            <a:solidFill>
              <a:srgbClr val="1E3246"/>
            </a:solidFill>
            <a:ln w="28575" cap="flat">
              <a:noFill/>
              <a:prstDash val="solid"/>
              <a:miter/>
            </a:ln>
          </p:spPr>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FFFFFF"/>
                  </a:solidFill>
                  <a:effectLst/>
                  <a:uLnTx/>
                  <a:uFillTx/>
                  <a:latin typeface="Arial"/>
                  <a:ea typeface="+mn-ea"/>
                  <a:cs typeface="+mn-cs"/>
                </a:rPr>
                <a:t>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0" cap="none" spc="0" normalizeH="0" baseline="0" noProof="0">
                  <a:ln>
                    <a:noFill/>
                  </a:ln>
                  <a:solidFill>
                    <a:srgbClr val="FFFFFF"/>
                  </a:solidFill>
                  <a:effectLst/>
                  <a:uLnTx/>
                  <a:uFillTx/>
                  <a:latin typeface="Arial"/>
                  <a:ea typeface="+mn-ea"/>
                  <a:cs typeface="+mn-cs"/>
                </a:rPr>
                <a:t>DATA</a:t>
              </a:r>
              <a:endParaRPr kumimoji="0" lang="en-GB" sz="1200" b="0" i="0" u="none" strike="noStrike" kern="0" cap="none" spc="0" normalizeH="0" baseline="0" noProof="0">
                <a:ln>
                  <a:noFill/>
                </a:ln>
                <a:solidFill>
                  <a:srgbClr val="FFFFFF"/>
                </a:solidFill>
                <a:effectLst/>
                <a:uLnTx/>
                <a:uFillTx/>
                <a:latin typeface="Arial"/>
                <a:ea typeface="+mn-ea"/>
                <a:cs typeface="Arial" pitchFamily="34" charset="0"/>
              </a:endParaRPr>
            </a:p>
          </p:txBody>
        </p:sp>
        <p:sp>
          <p:nvSpPr>
            <p:cNvPr id="189" name="Forme libre : forme 188">
              <a:extLst>
                <a:ext uri="{FF2B5EF4-FFF2-40B4-BE49-F238E27FC236}">
                  <a16:creationId xmlns:a16="http://schemas.microsoft.com/office/drawing/2014/main" id="{0C7DF551-5B47-75C7-B614-EBB43E6205E2}"/>
                </a:ext>
              </a:extLst>
            </p:cNvPr>
            <p:cNvSpPr/>
            <p:nvPr/>
          </p:nvSpPr>
          <p:spPr>
            <a:xfrm>
              <a:off x="5870113" y="4045287"/>
              <a:ext cx="511477" cy="121753"/>
            </a:xfrm>
            <a:custGeom>
              <a:avLst/>
              <a:gdLst>
                <a:gd name="connsiteX0" fmla="*/ 856297 w 856297"/>
                <a:gd name="connsiteY0" fmla="*/ 0 h 203834"/>
                <a:gd name="connsiteX1" fmla="*/ 134303 w 856297"/>
                <a:gd name="connsiteY1" fmla="*/ 203835 h 203834"/>
                <a:gd name="connsiteX2" fmla="*/ 0 w 856297"/>
                <a:gd name="connsiteY2" fmla="*/ 198120 h 203834"/>
              </a:gdLst>
              <a:ahLst/>
              <a:cxnLst>
                <a:cxn ang="0">
                  <a:pos x="connsiteX0" y="connsiteY0"/>
                </a:cxn>
                <a:cxn ang="0">
                  <a:pos x="connsiteX1" y="connsiteY1"/>
                </a:cxn>
                <a:cxn ang="0">
                  <a:pos x="connsiteX2" y="connsiteY2"/>
                </a:cxn>
              </a:cxnLst>
              <a:rect l="l" t="t" r="r" b="b"/>
              <a:pathLst>
                <a:path w="856297" h="203834">
                  <a:moveTo>
                    <a:pt x="856297" y="0"/>
                  </a:moveTo>
                  <a:cubicBezTo>
                    <a:pt x="646747" y="129540"/>
                    <a:pt x="399097" y="203835"/>
                    <a:pt x="134303" y="203835"/>
                  </a:cubicBezTo>
                  <a:cubicBezTo>
                    <a:pt x="88582" y="203835"/>
                    <a:pt x="43815" y="201930"/>
                    <a:pt x="0" y="198120"/>
                  </a:cubicBezTo>
                </a:path>
              </a:pathLst>
            </a:custGeom>
            <a:noFill/>
            <a:ln w="28575" cap="rnd">
              <a:solidFill>
                <a:srgbClr val="E15A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0" name="Forme libre : forme 189">
              <a:extLst>
                <a:ext uri="{FF2B5EF4-FFF2-40B4-BE49-F238E27FC236}">
                  <a16:creationId xmlns:a16="http://schemas.microsoft.com/office/drawing/2014/main" id="{88F7264F-4C1F-05F0-799F-D136C2CCF905}"/>
                </a:ext>
              </a:extLst>
            </p:cNvPr>
            <p:cNvSpPr/>
            <p:nvPr/>
          </p:nvSpPr>
          <p:spPr>
            <a:xfrm>
              <a:off x="6244117" y="2347568"/>
              <a:ext cx="206314" cy="654282"/>
            </a:xfrm>
            <a:custGeom>
              <a:avLst/>
              <a:gdLst>
                <a:gd name="connsiteX0" fmla="*/ 337785 w 345404"/>
                <a:gd name="connsiteY0" fmla="*/ 0 h 1095375"/>
                <a:gd name="connsiteX1" fmla="*/ 17745 w 345404"/>
                <a:gd name="connsiteY1" fmla="*/ 613410 h 1095375"/>
                <a:gd name="connsiteX2" fmla="*/ 64417 w 345404"/>
                <a:gd name="connsiteY2" fmla="*/ 810578 h 1095375"/>
                <a:gd name="connsiteX3" fmla="*/ 345405 w 345404"/>
                <a:gd name="connsiteY3" fmla="*/ 1095375 h 1095375"/>
              </a:gdLst>
              <a:ahLst/>
              <a:cxnLst>
                <a:cxn ang="0">
                  <a:pos x="connsiteX0" y="connsiteY0"/>
                </a:cxn>
                <a:cxn ang="0">
                  <a:pos x="connsiteX1" y="connsiteY1"/>
                </a:cxn>
                <a:cxn ang="0">
                  <a:pos x="connsiteX2" y="connsiteY2"/>
                </a:cxn>
                <a:cxn ang="0">
                  <a:pos x="connsiteX3" y="connsiteY3"/>
                </a:cxn>
              </a:cxnLst>
              <a:rect l="l" t="t" r="r" b="b"/>
              <a:pathLst>
                <a:path w="345404" h="1095375">
                  <a:moveTo>
                    <a:pt x="337785" y="0"/>
                  </a:moveTo>
                  <a:cubicBezTo>
                    <a:pt x="17745" y="613410"/>
                    <a:pt x="17745" y="613410"/>
                    <a:pt x="17745" y="613410"/>
                  </a:cubicBezTo>
                  <a:cubicBezTo>
                    <a:pt x="-18450" y="681990"/>
                    <a:pt x="2505" y="766763"/>
                    <a:pt x="64417" y="810578"/>
                  </a:cubicBezTo>
                  <a:cubicBezTo>
                    <a:pt x="175860" y="884872"/>
                    <a:pt x="271110" y="981075"/>
                    <a:pt x="345405" y="1095375"/>
                  </a:cubicBezTo>
                </a:path>
              </a:pathLst>
            </a:custGeom>
            <a:noFill/>
            <a:ln w="28575" cap="rnd">
              <a:solidFill>
                <a:srgbClr val="1E324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1" name="Forme libre : forme 190">
              <a:extLst>
                <a:ext uri="{FF2B5EF4-FFF2-40B4-BE49-F238E27FC236}">
                  <a16:creationId xmlns:a16="http://schemas.microsoft.com/office/drawing/2014/main" id="{8550A2BE-668A-1DFA-B9F8-97CA52F70D25}"/>
                </a:ext>
              </a:extLst>
            </p:cNvPr>
            <p:cNvSpPr/>
            <p:nvPr/>
          </p:nvSpPr>
          <p:spPr>
            <a:xfrm>
              <a:off x="6533287" y="2968851"/>
              <a:ext cx="696024" cy="464255"/>
            </a:xfrm>
            <a:custGeom>
              <a:avLst/>
              <a:gdLst>
                <a:gd name="connsiteX0" fmla="*/ 1165260 w 1165259"/>
                <a:gd name="connsiteY0" fmla="*/ 0 h 777239"/>
                <a:gd name="connsiteX1" fmla="*/ 120367 w 1165259"/>
                <a:gd name="connsiteY1" fmla="*/ 218122 h 777239"/>
                <a:gd name="connsiteX2" fmla="*/ 3210 w 1165259"/>
                <a:gd name="connsiteY2" fmla="*/ 400050 h 777239"/>
                <a:gd name="connsiteX3" fmla="*/ 26069 w 1165259"/>
                <a:gd name="connsiteY3" fmla="*/ 604838 h 777239"/>
                <a:gd name="connsiteX4" fmla="*/ 10829 w 1165259"/>
                <a:gd name="connsiteY4" fmla="*/ 777240 h 77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259" h="777239">
                  <a:moveTo>
                    <a:pt x="1165260" y="0"/>
                  </a:moveTo>
                  <a:cubicBezTo>
                    <a:pt x="120367" y="218122"/>
                    <a:pt x="120367" y="218122"/>
                    <a:pt x="120367" y="218122"/>
                  </a:cubicBezTo>
                  <a:cubicBezTo>
                    <a:pt x="39404" y="237172"/>
                    <a:pt x="-13935" y="316230"/>
                    <a:pt x="3210" y="400050"/>
                  </a:cubicBezTo>
                  <a:cubicBezTo>
                    <a:pt x="18450" y="466725"/>
                    <a:pt x="26069" y="534352"/>
                    <a:pt x="26069" y="604838"/>
                  </a:cubicBezTo>
                  <a:cubicBezTo>
                    <a:pt x="26069" y="663892"/>
                    <a:pt x="20354" y="720090"/>
                    <a:pt x="10829" y="777240"/>
                  </a:cubicBezTo>
                </a:path>
              </a:pathLst>
            </a:custGeom>
            <a:noFill/>
            <a:ln w="28575" cap="rnd">
              <a:solidFill>
                <a:srgbClr val="1E324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2" name="Forme libre : forme 191">
              <a:extLst>
                <a:ext uri="{FF2B5EF4-FFF2-40B4-BE49-F238E27FC236}">
                  <a16:creationId xmlns:a16="http://schemas.microsoft.com/office/drawing/2014/main" id="{7DB47856-6849-1438-D851-8DB67D17D5E4}"/>
                </a:ext>
              </a:extLst>
            </p:cNvPr>
            <p:cNvSpPr/>
            <p:nvPr/>
          </p:nvSpPr>
          <p:spPr>
            <a:xfrm>
              <a:off x="6170715" y="3663686"/>
              <a:ext cx="639287" cy="961351"/>
            </a:xfrm>
            <a:custGeom>
              <a:avLst/>
              <a:gdLst>
                <a:gd name="connsiteX0" fmla="*/ 1070272 w 1070272"/>
                <a:gd name="connsiteY0" fmla="*/ 283581 h 1609460"/>
                <a:gd name="connsiteX1" fmla="*/ 614025 w 1070272"/>
                <a:gd name="connsiteY1" fmla="*/ 19738 h 1609460"/>
                <a:gd name="connsiteX2" fmla="*/ 419715 w 1070272"/>
                <a:gd name="connsiteY2" fmla="*/ 59743 h 1609460"/>
                <a:gd name="connsiteX3" fmla="*/ 84435 w 1070272"/>
                <a:gd name="connsiteY3" fmla="*/ 336921 h 1609460"/>
                <a:gd name="connsiteX4" fmla="*/ 7282 w 1070272"/>
                <a:gd name="connsiteY4" fmla="*/ 518848 h 1609460"/>
                <a:gd name="connsiteX5" fmla="*/ 353992 w 1070272"/>
                <a:gd name="connsiteY5" fmla="*/ 1609461 h 16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272" h="1609460">
                  <a:moveTo>
                    <a:pt x="1070272" y="283581"/>
                  </a:moveTo>
                  <a:cubicBezTo>
                    <a:pt x="614025" y="19738"/>
                    <a:pt x="614025" y="19738"/>
                    <a:pt x="614025" y="19738"/>
                  </a:cubicBezTo>
                  <a:cubicBezTo>
                    <a:pt x="548302" y="-18362"/>
                    <a:pt x="465435" y="688"/>
                    <a:pt x="419715" y="59743"/>
                  </a:cubicBezTo>
                  <a:cubicBezTo>
                    <a:pt x="329227" y="175948"/>
                    <a:pt x="213975" y="270246"/>
                    <a:pt x="84435" y="336921"/>
                  </a:cubicBezTo>
                  <a:cubicBezTo>
                    <a:pt x="16808" y="371210"/>
                    <a:pt x="-15578" y="449316"/>
                    <a:pt x="7282" y="518848"/>
                  </a:cubicBezTo>
                  <a:cubicBezTo>
                    <a:pt x="353992" y="1609461"/>
                    <a:pt x="353992" y="1609461"/>
                    <a:pt x="353992" y="1609461"/>
                  </a:cubicBezTo>
                </a:path>
              </a:pathLst>
            </a:custGeom>
            <a:noFill/>
            <a:ln w="28575" cap="rnd">
              <a:solidFill>
                <a:srgbClr val="E15A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3" name="Forme libre : forme 192">
              <a:extLst>
                <a:ext uri="{FF2B5EF4-FFF2-40B4-BE49-F238E27FC236}">
                  <a16:creationId xmlns:a16="http://schemas.microsoft.com/office/drawing/2014/main" id="{7F0A7111-015E-C634-BA38-43E8BF114B2B}"/>
                </a:ext>
              </a:extLst>
            </p:cNvPr>
            <p:cNvSpPr/>
            <p:nvPr/>
          </p:nvSpPr>
          <p:spPr>
            <a:xfrm>
              <a:off x="5385944" y="3882704"/>
              <a:ext cx="641764" cy="441933"/>
            </a:xfrm>
            <a:custGeom>
              <a:avLst/>
              <a:gdLst>
                <a:gd name="connsiteX0" fmla="*/ 1074420 w 1074419"/>
                <a:gd name="connsiteY0" fmla="*/ 72166 h 739868"/>
                <a:gd name="connsiteX1" fmla="*/ 944880 w 1074419"/>
                <a:gd name="connsiteY1" fmla="*/ 79786 h 739868"/>
                <a:gd name="connsiteX2" fmla="*/ 578168 w 1074419"/>
                <a:gd name="connsiteY2" fmla="*/ 10253 h 739868"/>
                <a:gd name="connsiteX3" fmla="*/ 395288 w 1074419"/>
                <a:gd name="connsiteY3" fmla="*/ 75023 h 739868"/>
                <a:gd name="connsiteX4" fmla="*/ 0 w 1074419"/>
                <a:gd name="connsiteY4" fmla="*/ 739868 h 739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19" h="739868">
                  <a:moveTo>
                    <a:pt x="1074420" y="72166"/>
                  </a:moveTo>
                  <a:cubicBezTo>
                    <a:pt x="1031557" y="77881"/>
                    <a:pt x="987743" y="79786"/>
                    <a:pt x="944880" y="79786"/>
                  </a:cubicBezTo>
                  <a:cubicBezTo>
                    <a:pt x="815340" y="79786"/>
                    <a:pt x="690563" y="55021"/>
                    <a:pt x="578168" y="10253"/>
                  </a:cubicBezTo>
                  <a:cubicBezTo>
                    <a:pt x="510540" y="-16417"/>
                    <a:pt x="433388" y="10253"/>
                    <a:pt x="395288" y="75023"/>
                  </a:cubicBezTo>
                  <a:cubicBezTo>
                    <a:pt x="0" y="739868"/>
                    <a:pt x="0" y="739868"/>
                    <a:pt x="0" y="739868"/>
                  </a:cubicBezTo>
                </a:path>
              </a:pathLst>
            </a:custGeom>
            <a:noFill/>
            <a:ln w="28575" cap="rnd">
              <a:solidFill>
                <a:srgbClr val="DAF1E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4" name="Forme libre : forme 193">
              <a:extLst>
                <a:ext uri="{FF2B5EF4-FFF2-40B4-BE49-F238E27FC236}">
                  <a16:creationId xmlns:a16="http://schemas.microsoft.com/office/drawing/2014/main" id="{9E9B9C29-61C1-C31C-B2B2-C9653F5E250E}"/>
                </a:ext>
              </a:extLst>
            </p:cNvPr>
            <p:cNvSpPr/>
            <p:nvPr/>
          </p:nvSpPr>
          <p:spPr>
            <a:xfrm>
              <a:off x="4564963" y="3615732"/>
              <a:ext cx="966630" cy="358437"/>
            </a:xfrm>
            <a:custGeom>
              <a:avLst/>
              <a:gdLst>
                <a:gd name="connsiteX0" fmla="*/ 1618298 w 1618297"/>
                <a:gd name="connsiteY0" fmla="*/ 237180 h 600082"/>
                <a:gd name="connsiteX1" fmla="*/ 1482090 w 1618297"/>
                <a:gd name="connsiteY1" fmla="*/ 70492 h 600082"/>
                <a:gd name="connsiteX2" fmla="*/ 1294448 w 1618297"/>
                <a:gd name="connsiteY2" fmla="*/ 13342 h 600082"/>
                <a:gd name="connsiteX3" fmla="*/ 0 w 1618297"/>
                <a:gd name="connsiteY3" fmla="*/ 600082 h 600082"/>
              </a:gdLst>
              <a:ahLst/>
              <a:cxnLst>
                <a:cxn ang="0">
                  <a:pos x="connsiteX0" y="connsiteY0"/>
                </a:cxn>
                <a:cxn ang="0">
                  <a:pos x="connsiteX1" y="connsiteY1"/>
                </a:cxn>
                <a:cxn ang="0">
                  <a:pos x="connsiteX2" y="connsiteY2"/>
                </a:cxn>
                <a:cxn ang="0">
                  <a:pos x="connsiteX3" y="connsiteY3"/>
                </a:cxn>
              </a:cxnLst>
              <a:rect l="l" t="t" r="r" b="b"/>
              <a:pathLst>
                <a:path w="1618297" h="600082">
                  <a:moveTo>
                    <a:pt x="1618298" y="237180"/>
                  </a:moveTo>
                  <a:cubicBezTo>
                    <a:pt x="1566863" y="185745"/>
                    <a:pt x="1522095" y="130500"/>
                    <a:pt x="1482090" y="70492"/>
                  </a:cubicBezTo>
                  <a:cubicBezTo>
                    <a:pt x="1442085" y="5723"/>
                    <a:pt x="1363028" y="-17137"/>
                    <a:pt x="1294448" y="13342"/>
                  </a:cubicBezTo>
                  <a:cubicBezTo>
                    <a:pt x="0" y="600082"/>
                    <a:pt x="0" y="600082"/>
                    <a:pt x="0" y="600082"/>
                  </a:cubicBezTo>
                </a:path>
              </a:pathLst>
            </a:custGeom>
            <a:noFill/>
            <a:ln w="28575" cap="rnd">
              <a:solidFill>
                <a:srgbClr val="46B98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5" name="Forme libre : forme 194">
              <a:extLst>
                <a:ext uri="{FF2B5EF4-FFF2-40B4-BE49-F238E27FC236}">
                  <a16:creationId xmlns:a16="http://schemas.microsoft.com/office/drawing/2014/main" id="{F99A7486-F2ED-8DC1-4E9A-806EF7C5A0F2}"/>
                </a:ext>
              </a:extLst>
            </p:cNvPr>
            <p:cNvSpPr/>
            <p:nvPr/>
          </p:nvSpPr>
          <p:spPr>
            <a:xfrm>
              <a:off x="5036615" y="2253694"/>
              <a:ext cx="491014" cy="1129916"/>
            </a:xfrm>
            <a:custGeom>
              <a:avLst/>
              <a:gdLst>
                <a:gd name="connsiteX0" fmla="*/ 534352 w 822038"/>
                <a:gd name="connsiteY0" fmla="*/ 1891665 h 1891665"/>
                <a:gd name="connsiteX1" fmla="*/ 530543 w 822038"/>
                <a:gd name="connsiteY1" fmla="*/ 1802130 h 1891665"/>
                <a:gd name="connsiteX2" fmla="*/ 782955 w 822038"/>
                <a:gd name="connsiteY2" fmla="*/ 1132523 h 1891665"/>
                <a:gd name="connsiteX3" fmla="*/ 786765 w 822038"/>
                <a:gd name="connsiteY3" fmla="*/ 933450 h 1891665"/>
                <a:gd name="connsiteX4" fmla="*/ 0 w 822038"/>
                <a:gd name="connsiteY4" fmla="*/ 0 h 189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038" h="1891665">
                  <a:moveTo>
                    <a:pt x="534352" y="1891665"/>
                  </a:moveTo>
                  <a:cubicBezTo>
                    <a:pt x="530543" y="1863090"/>
                    <a:pt x="530543" y="1832610"/>
                    <a:pt x="530543" y="1802130"/>
                  </a:cubicBezTo>
                  <a:cubicBezTo>
                    <a:pt x="530543" y="1544003"/>
                    <a:pt x="624840" y="1310640"/>
                    <a:pt x="782955" y="1132523"/>
                  </a:cubicBezTo>
                  <a:cubicBezTo>
                    <a:pt x="833438" y="1075373"/>
                    <a:pt x="835343" y="990600"/>
                    <a:pt x="786765" y="933450"/>
                  </a:cubicBezTo>
                  <a:cubicBezTo>
                    <a:pt x="0" y="0"/>
                    <a:pt x="0" y="0"/>
                    <a:pt x="0" y="0"/>
                  </a:cubicBezTo>
                </a:path>
              </a:pathLst>
            </a:custGeom>
            <a:noFill/>
            <a:ln w="28575" cap="rnd">
              <a:solidFill>
                <a:schemeClr val="accent3">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6" name="Forme libre : forme 195">
              <a:extLst>
                <a:ext uri="{FF2B5EF4-FFF2-40B4-BE49-F238E27FC236}">
                  <a16:creationId xmlns:a16="http://schemas.microsoft.com/office/drawing/2014/main" id="{2FA1D19A-FAC5-2097-2478-1AC94058D40E}"/>
                </a:ext>
              </a:extLst>
            </p:cNvPr>
            <p:cNvSpPr/>
            <p:nvPr/>
          </p:nvSpPr>
          <p:spPr>
            <a:xfrm>
              <a:off x="5546386" y="2398204"/>
              <a:ext cx="541062" cy="356954"/>
            </a:xfrm>
            <a:custGeom>
              <a:avLst/>
              <a:gdLst>
                <a:gd name="connsiteX0" fmla="*/ 0 w 905827"/>
                <a:gd name="connsiteY0" fmla="*/ 0 h 597600"/>
                <a:gd name="connsiteX1" fmla="*/ 226695 w 905827"/>
                <a:gd name="connsiteY1" fmla="*/ 507683 h 597600"/>
                <a:gd name="connsiteX2" fmla="*/ 406717 w 905827"/>
                <a:gd name="connsiteY2" fmla="*/ 591503 h 597600"/>
                <a:gd name="connsiteX3" fmla="*/ 677227 w 905827"/>
                <a:gd name="connsiteY3" fmla="*/ 555308 h 597600"/>
                <a:gd name="connsiteX4" fmla="*/ 905827 w 905827"/>
                <a:gd name="connsiteY4" fmla="*/ 581978 h 59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827" h="597600">
                  <a:moveTo>
                    <a:pt x="0" y="0"/>
                  </a:moveTo>
                  <a:cubicBezTo>
                    <a:pt x="226695" y="507683"/>
                    <a:pt x="226695" y="507683"/>
                    <a:pt x="226695" y="507683"/>
                  </a:cubicBezTo>
                  <a:cubicBezTo>
                    <a:pt x="259080" y="578168"/>
                    <a:pt x="334327" y="612458"/>
                    <a:pt x="406717" y="591503"/>
                  </a:cubicBezTo>
                  <a:cubicBezTo>
                    <a:pt x="493395" y="568643"/>
                    <a:pt x="582930" y="555308"/>
                    <a:pt x="677227" y="555308"/>
                  </a:cubicBezTo>
                  <a:cubicBezTo>
                    <a:pt x="754380" y="555308"/>
                    <a:pt x="832485" y="564833"/>
                    <a:pt x="905827" y="581978"/>
                  </a:cubicBezTo>
                </a:path>
              </a:pathLst>
            </a:custGeom>
            <a:no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7" name="Forme libre : forme 196">
              <a:extLst>
                <a:ext uri="{FF2B5EF4-FFF2-40B4-BE49-F238E27FC236}">
                  <a16:creationId xmlns:a16="http://schemas.microsoft.com/office/drawing/2014/main" id="{EFC67BA3-F076-64A6-009C-14BC7B3A4826}"/>
                </a:ext>
              </a:extLst>
            </p:cNvPr>
            <p:cNvSpPr/>
            <p:nvPr/>
          </p:nvSpPr>
          <p:spPr>
            <a:xfrm>
              <a:off x="5846786" y="1792852"/>
              <a:ext cx="600801" cy="864790"/>
            </a:xfrm>
            <a:custGeom>
              <a:avLst/>
              <a:gdLst>
                <a:gd name="connsiteX0" fmla="*/ 0 w 1005840"/>
                <a:gd name="connsiteY0" fmla="*/ 0 h 1447800"/>
                <a:gd name="connsiteX1" fmla="*/ 57150 w 1005840"/>
                <a:gd name="connsiteY1" fmla="*/ 1063943 h 1447800"/>
                <a:gd name="connsiteX2" fmla="*/ 174307 w 1005840"/>
                <a:gd name="connsiteY2" fmla="*/ 1173480 h 1447800"/>
                <a:gd name="connsiteX3" fmla="*/ 176213 w 1005840"/>
                <a:gd name="connsiteY3" fmla="*/ 1173480 h 1447800"/>
                <a:gd name="connsiteX4" fmla="*/ 1005840 w 100584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40" h="1447800">
                  <a:moveTo>
                    <a:pt x="0" y="0"/>
                  </a:moveTo>
                  <a:cubicBezTo>
                    <a:pt x="57150" y="1063943"/>
                    <a:pt x="57150" y="1063943"/>
                    <a:pt x="57150" y="1063943"/>
                  </a:cubicBezTo>
                  <a:cubicBezTo>
                    <a:pt x="60960" y="1126808"/>
                    <a:pt x="112395" y="1173480"/>
                    <a:pt x="174307" y="1173480"/>
                  </a:cubicBezTo>
                  <a:cubicBezTo>
                    <a:pt x="174307" y="1173480"/>
                    <a:pt x="174307" y="1173480"/>
                    <a:pt x="176213" y="1173480"/>
                  </a:cubicBezTo>
                  <a:cubicBezTo>
                    <a:pt x="485775" y="1173480"/>
                    <a:pt x="773430" y="1275398"/>
                    <a:pt x="1005840" y="1447800"/>
                  </a:cubicBezTo>
                </a:path>
              </a:pathLst>
            </a:custGeom>
            <a:noFill/>
            <a:ln w="28575" cap="rnd">
              <a:solidFill>
                <a:srgbClr val="1E324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8" name="Forme libre : forme 197">
              <a:extLst>
                <a:ext uri="{FF2B5EF4-FFF2-40B4-BE49-F238E27FC236}">
                  <a16:creationId xmlns:a16="http://schemas.microsoft.com/office/drawing/2014/main" id="{E0C90A62-A58E-C926-DCE3-A30CCEAF568B}"/>
                </a:ext>
              </a:extLst>
            </p:cNvPr>
            <p:cNvSpPr/>
            <p:nvPr/>
          </p:nvSpPr>
          <p:spPr>
            <a:xfrm>
              <a:off x="6622372" y="2398204"/>
              <a:ext cx="517616" cy="749294"/>
            </a:xfrm>
            <a:custGeom>
              <a:avLst/>
              <a:gdLst>
                <a:gd name="connsiteX0" fmla="*/ 866574 w 866574"/>
                <a:gd name="connsiteY0" fmla="*/ 0 h 1254442"/>
                <a:gd name="connsiteX1" fmla="*/ 65522 w 866574"/>
                <a:gd name="connsiteY1" fmla="*/ 561975 h 1254442"/>
                <a:gd name="connsiteX2" fmla="*/ 25517 w 866574"/>
                <a:gd name="connsiteY2" fmla="*/ 772478 h 1254442"/>
                <a:gd name="connsiteX3" fmla="*/ 236019 w 866574"/>
                <a:gd name="connsiteY3" fmla="*/ 1254443 h 1254442"/>
              </a:gdLst>
              <a:ahLst/>
              <a:cxnLst>
                <a:cxn ang="0">
                  <a:pos x="connsiteX0" y="connsiteY0"/>
                </a:cxn>
                <a:cxn ang="0">
                  <a:pos x="connsiteX1" y="connsiteY1"/>
                </a:cxn>
                <a:cxn ang="0">
                  <a:pos x="connsiteX2" y="connsiteY2"/>
                </a:cxn>
                <a:cxn ang="0">
                  <a:pos x="connsiteX3" y="connsiteY3"/>
                </a:cxn>
              </a:cxnLst>
              <a:rect l="l" t="t" r="r" b="b"/>
              <a:pathLst>
                <a:path w="866574" h="1254442">
                  <a:moveTo>
                    <a:pt x="866574" y="0"/>
                  </a:moveTo>
                  <a:cubicBezTo>
                    <a:pt x="65522" y="561975"/>
                    <a:pt x="65522" y="561975"/>
                    <a:pt x="65522" y="561975"/>
                  </a:cubicBezTo>
                  <a:cubicBezTo>
                    <a:pt x="-3058" y="609600"/>
                    <a:pt x="-20203" y="701993"/>
                    <a:pt x="25517" y="772478"/>
                  </a:cubicBezTo>
                  <a:cubicBezTo>
                    <a:pt x="124577" y="914400"/>
                    <a:pt x="196014" y="1080135"/>
                    <a:pt x="236019" y="1254443"/>
                  </a:cubicBezTo>
                </a:path>
              </a:pathLst>
            </a:custGeom>
            <a:noFill/>
            <a:ln w="28575" cap="rnd">
              <a:solidFill>
                <a:srgbClr val="1E324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99" name="Forme libre : forme 198">
              <a:extLst>
                <a:ext uri="{FF2B5EF4-FFF2-40B4-BE49-F238E27FC236}">
                  <a16:creationId xmlns:a16="http://schemas.microsoft.com/office/drawing/2014/main" id="{4488D2FC-8A12-192A-851B-CAFF8770F5B2}"/>
                </a:ext>
              </a:extLst>
            </p:cNvPr>
            <p:cNvSpPr/>
            <p:nvPr/>
          </p:nvSpPr>
          <p:spPr>
            <a:xfrm>
              <a:off x="6656212" y="3255029"/>
              <a:ext cx="484344" cy="1008163"/>
            </a:xfrm>
            <a:custGeom>
              <a:avLst/>
              <a:gdLst>
                <a:gd name="connsiteX0" fmla="*/ 634660 w 810872"/>
                <a:gd name="connsiteY0" fmla="*/ 0 h 1687830"/>
                <a:gd name="connsiteX1" fmla="*/ 335575 w 810872"/>
                <a:gd name="connsiteY1" fmla="*/ 0 h 1687830"/>
                <a:gd name="connsiteX2" fmla="*/ 216513 w 810872"/>
                <a:gd name="connsiteY2" fmla="*/ 121920 h 1687830"/>
                <a:gd name="connsiteX3" fmla="*/ 216513 w 810872"/>
                <a:gd name="connsiteY3" fmla="*/ 123825 h 1687830"/>
                <a:gd name="connsiteX4" fmla="*/ 22203 w 810872"/>
                <a:gd name="connsiteY4" fmla="*/ 839153 h 1687830"/>
                <a:gd name="connsiteX5" fmla="*/ 52682 w 810872"/>
                <a:gd name="connsiteY5" fmla="*/ 1033463 h 1687830"/>
                <a:gd name="connsiteX6" fmla="*/ 810873 w 810872"/>
                <a:gd name="connsiteY6" fmla="*/ 1687830 h 16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0872" h="1687830">
                  <a:moveTo>
                    <a:pt x="634660" y="0"/>
                  </a:moveTo>
                  <a:lnTo>
                    <a:pt x="335575" y="0"/>
                  </a:lnTo>
                  <a:cubicBezTo>
                    <a:pt x="269853" y="0"/>
                    <a:pt x="214607" y="55245"/>
                    <a:pt x="216513" y="121920"/>
                  </a:cubicBezTo>
                  <a:cubicBezTo>
                    <a:pt x="216513" y="123825"/>
                    <a:pt x="216513" y="123825"/>
                    <a:pt x="216513" y="123825"/>
                  </a:cubicBezTo>
                  <a:cubicBezTo>
                    <a:pt x="216513" y="384810"/>
                    <a:pt x="145075" y="629603"/>
                    <a:pt x="22203" y="839153"/>
                  </a:cubicBezTo>
                  <a:cubicBezTo>
                    <a:pt x="-15897" y="903922"/>
                    <a:pt x="-4468" y="985838"/>
                    <a:pt x="52682" y="1033463"/>
                  </a:cubicBezTo>
                  <a:cubicBezTo>
                    <a:pt x="810873" y="1687830"/>
                    <a:pt x="810873" y="1687830"/>
                    <a:pt x="810873" y="1687830"/>
                  </a:cubicBezTo>
                </a:path>
              </a:pathLst>
            </a:custGeom>
            <a:noFill/>
            <a:ln w="28575" cap="rnd">
              <a:solidFill>
                <a:srgbClr val="E15A5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0" name="Forme libre : forme 199">
              <a:extLst>
                <a:ext uri="{FF2B5EF4-FFF2-40B4-BE49-F238E27FC236}">
                  <a16:creationId xmlns:a16="http://schemas.microsoft.com/office/drawing/2014/main" id="{097C35A5-ED43-82FE-BDC5-5FF751AC008B}"/>
                </a:ext>
              </a:extLst>
            </p:cNvPr>
            <p:cNvSpPr/>
            <p:nvPr/>
          </p:nvSpPr>
          <p:spPr>
            <a:xfrm>
              <a:off x="5305724" y="3858106"/>
              <a:ext cx="386327" cy="743036"/>
            </a:xfrm>
            <a:custGeom>
              <a:avLst/>
              <a:gdLst>
                <a:gd name="connsiteX0" fmla="*/ 467678 w 646774"/>
                <a:gd name="connsiteY0" fmla="*/ 1243965 h 1243964"/>
                <a:gd name="connsiteX1" fmla="*/ 641033 w 646774"/>
                <a:gd name="connsiteY1" fmla="*/ 592455 h 1243964"/>
                <a:gd name="connsiteX2" fmla="*/ 554355 w 646774"/>
                <a:gd name="connsiteY2" fmla="*/ 412432 h 1243964"/>
                <a:gd name="connsiteX3" fmla="*/ 0 w 646774"/>
                <a:gd name="connsiteY3" fmla="*/ 0 h 1243964"/>
              </a:gdLst>
              <a:ahLst/>
              <a:cxnLst>
                <a:cxn ang="0">
                  <a:pos x="connsiteX0" y="connsiteY0"/>
                </a:cxn>
                <a:cxn ang="0">
                  <a:pos x="connsiteX1" y="connsiteY1"/>
                </a:cxn>
                <a:cxn ang="0">
                  <a:pos x="connsiteX2" y="connsiteY2"/>
                </a:cxn>
                <a:cxn ang="0">
                  <a:pos x="connsiteX3" y="connsiteY3"/>
                </a:cxn>
              </a:cxnLst>
              <a:rect l="l" t="t" r="r" b="b"/>
              <a:pathLst>
                <a:path w="646774" h="1243964">
                  <a:moveTo>
                    <a:pt x="467678" y="1243965"/>
                  </a:moveTo>
                  <a:cubicBezTo>
                    <a:pt x="641033" y="592455"/>
                    <a:pt x="641033" y="592455"/>
                    <a:pt x="641033" y="592455"/>
                  </a:cubicBezTo>
                  <a:cubicBezTo>
                    <a:pt x="661988" y="518160"/>
                    <a:pt x="623888" y="440055"/>
                    <a:pt x="554355" y="412432"/>
                  </a:cubicBezTo>
                  <a:cubicBezTo>
                    <a:pt x="337185" y="322897"/>
                    <a:pt x="146685" y="180975"/>
                    <a:pt x="0" y="0"/>
                  </a:cubicBezTo>
                </a:path>
              </a:pathLst>
            </a:custGeom>
            <a:noFill/>
            <a:ln w="28575" cap="rnd">
              <a:solidFill>
                <a:srgbClr val="46B98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1" name="Forme libre : forme 200">
              <a:extLst>
                <a:ext uri="{FF2B5EF4-FFF2-40B4-BE49-F238E27FC236}">
                  <a16:creationId xmlns:a16="http://schemas.microsoft.com/office/drawing/2014/main" id="{0716D7FF-3413-7C2F-18C2-B2E44F3BAF76}"/>
                </a:ext>
              </a:extLst>
            </p:cNvPr>
            <p:cNvSpPr/>
            <p:nvPr/>
          </p:nvSpPr>
          <p:spPr>
            <a:xfrm>
              <a:off x="4588290" y="3212927"/>
              <a:ext cx="621705" cy="681021"/>
            </a:xfrm>
            <a:custGeom>
              <a:avLst/>
              <a:gdLst>
                <a:gd name="connsiteX0" fmla="*/ 746760 w 1040837"/>
                <a:gd name="connsiteY0" fmla="*/ 1140142 h 1140142"/>
                <a:gd name="connsiteX1" fmla="*/ 967740 w 1040837"/>
                <a:gd name="connsiteY1" fmla="*/ 1004888 h 1140142"/>
                <a:gd name="connsiteX2" fmla="*/ 1025843 w 1040837"/>
                <a:gd name="connsiteY2" fmla="*/ 808672 h 1140142"/>
                <a:gd name="connsiteX3" fmla="*/ 885825 w 1040837"/>
                <a:gd name="connsiteY3" fmla="*/ 194310 h 1140142"/>
                <a:gd name="connsiteX4" fmla="*/ 885825 w 1040837"/>
                <a:gd name="connsiteY4" fmla="*/ 158115 h 1140142"/>
                <a:gd name="connsiteX5" fmla="*/ 735330 w 1040837"/>
                <a:gd name="connsiteY5" fmla="*/ 0 h 1140142"/>
                <a:gd name="connsiteX6" fmla="*/ 0 w 1040837"/>
                <a:gd name="connsiteY6" fmla="*/ 0 h 1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837" h="1140142">
                  <a:moveTo>
                    <a:pt x="746760" y="1140142"/>
                  </a:moveTo>
                  <a:cubicBezTo>
                    <a:pt x="967740" y="1004888"/>
                    <a:pt x="967740" y="1004888"/>
                    <a:pt x="967740" y="1004888"/>
                  </a:cubicBezTo>
                  <a:cubicBezTo>
                    <a:pt x="1033463" y="962978"/>
                    <a:pt x="1060133" y="879157"/>
                    <a:pt x="1025843" y="808672"/>
                  </a:cubicBezTo>
                  <a:cubicBezTo>
                    <a:pt x="935355" y="621982"/>
                    <a:pt x="885825" y="414338"/>
                    <a:pt x="885825" y="194310"/>
                  </a:cubicBezTo>
                  <a:cubicBezTo>
                    <a:pt x="885825" y="182880"/>
                    <a:pt x="885825" y="169545"/>
                    <a:pt x="885825" y="158115"/>
                  </a:cubicBezTo>
                  <a:cubicBezTo>
                    <a:pt x="887730" y="72390"/>
                    <a:pt x="820102" y="0"/>
                    <a:pt x="735330" y="0"/>
                  </a:cubicBezTo>
                  <a:cubicBezTo>
                    <a:pt x="0" y="0"/>
                    <a:pt x="0" y="0"/>
                    <a:pt x="0" y="0"/>
                  </a:cubicBezTo>
                </a:path>
              </a:pathLst>
            </a:custGeom>
            <a:noFill/>
            <a:ln w="28575" cap="rnd">
              <a:solidFill>
                <a:srgbClr val="46B98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2" name="Forme libre : forme 201">
              <a:extLst>
                <a:ext uri="{FF2B5EF4-FFF2-40B4-BE49-F238E27FC236}">
                  <a16:creationId xmlns:a16="http://schemas.microsoft.com/office/drawing/2014/main" id="{C2BA69A8-2806-30DF-F660-605E48318C3E}"/>
                </a:ext>
              </a:extLst>
            </p:cNvPr>
            <p:cNvSpPr/>
            <p:nvPr/>
          </p:nvSpPr>
          <p:spPr>
            <a:xfrm>
              <a:off x="4273665" y="2300346"/>
              <a:ext cx="1454212" cy="557452"/>
            </a:xfrm>
            <a:custGeom>
              <a:avLst/>
              <a:gdLst>
                <a:gd name="connsiteX0" fmla="*/ 0 w 2434590"/>
                <a:gd name="connsiteY0" fmla="*/ 0 h 933266"/>
                <a:gd name="connsiteX1" fmla="*/ 1505903 w 2434590"/>
                <a:gd name="connsiteY1" fmla="*/ 912495 h 933266"/>
                <a:gd name="connsiteX2" fmla="*/ 1702118 w 2434590"/>
                <a:gd name="connsiteY2" fmla="*/ 874395 h 933266"/>
                <a:gd name="connsiteX3" fmla="*/ 2434590 w 2434590"/>
                <a:gd name="connsiteY3" fmla="*/ 376238 h 933266"/>
              </a:gdLst>
              <a:ahLst/>
              <a:cxnLst>
                <a:cxn ang="0">
                  <a:pos x="connsiteX0" y="connsiteY0"/>
                </a:cxn>
                <a:cxn ang="0">
                  <a:pos x="connsiteX1" y="connsiteY1"/>
                </a:cxn>
                <a:cxn ang="0">
                  <a:pos x="connsiteX2" y="connsiteY2"/>
                </a:cxn>
                <a:cxn ang="0">
                  <a:pos x="connsiteX3" y="connsiteY3"/>
                </a:cxn>
              </a:cxnLst>
              <a:rect l="l" t="t" r="r" b="b"/>
              <a:pathLst>
                <a:path w="2434590" h="933266">
                  <a:moveTo>
                    <a:pt x="0" y="0"/>
                  </a:moveTo>
                  <a:cubicBezTo>
                    <a:pt x="1505903" y="912495"/>
                    <a:pt x="1505903" y="912495"/>
                    <a:pt x="1505903" y="912495"/>
                  </a:cubicBezTo>
                  <a:cubicBezTo>
                    <a:pt x="1571625" y="950595"/>
                    <a:pt x="1654493" y="935355"/>
                    <a:pt x="1702118" y="874395"/>
                  </a:cubicBezTo>
                  <a:cubicBezTo>
                    <a:pt x="1883093" y="636270"/>
                    <a:pt x="2140268" y="458153"/>
                    <a:pt x="2434590" y="376238"/>
                  </a:cubicBezTo>
                </a:path>
              </a:pathLst>
            </a:custGeom>
            <a:no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3" name="Forme libre : forme 202">
              <a:extLst>
                <a:ext uri="{FF2B5EF4-FFF2-40B4-BE49-F238E27FC236}">
                  <a16:creationId xmlns:a16="http://schemas.microsoft.com/office/drawing/2014/main" id="{9D336CBE-3954-2230-0CDD-E534273D2916}"/>
                </a:ext>
              </a:extLst>
            </p:cNvPr>
            <p:cNvSpPr/>
            <p:nvPr/>
          </p:nvSpPr>
          <p:spPr>
            <a:xfrm>
              <a:off x="4105828" y="2131940"/>
              <a:ext cx="335675" cy="339088"/>
            </a:xfrm>
            <a:custGeom>
              <a:avLst/>
              <a:gdLst>
                <a:gd name="connsiteX0" fmla="*/ 0 w 561975"/>
                <a:gd name="connsiteY0" fmla="*/ 283845 h 567689"/>
                <a:gd name="connsiteX1" fmla="*/ 280988 w 561975"/>
                <a:gd name="connsiteY1" fmla="*/ 0 h 567689"/>
                <a:gd name="connsiteX2" fmla="*/ 561975 w 561975"/>
                <a:gd name="connsiteY2" fmla="*/ 283845 h 567689"/>
                <a:gd name="connsiteX3" fmla="*/ 280988 w 561975"/>
                <a:gd name="connsiteY3" fmla="*/ 567690 h 567689"/>
                <a:gd name="connsiteX4" fmla="*/ 0 w 561975"/>
                <a:gd name="connsiteY4" fmla="*/ 283845 h 56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5" h="567689">
                  <a:moveTo>
                    <a:pt x="0" y="283845"/>
                  </a:moveTo>
                  <a:cubicBezTo>
                    <a:pt x="0" y="126682"/>
                    <a:pt x="125730" y="0"/>
                    <a:pt x="280988" y="0"/>
                  </a:cubicBezTo>
                  <a:cubicBezTo>
                    <a:pt x="436245" y="0"/>
                    <a:pt x="561975" y="127635"/>
                    <a:pt x="561975" y="283845"/>
                  </a:cubicBezTo>
                  <a:cubicBezTo>
                    <a:pt x="561975" y="440055"/>
                    <a:pt x="436245" y="567690"/>
                    <a:pt x="280988" y="567690"/>
                  </a:cubicBezTo>
                  <a:cubicBezTo>
                    <a:pt x="125730" y="567690"/>
                    <a:pt x="0" y="441007"/>
                    <a:pt x="0" y="283845"/>
                  </a:cubicBezTo>
                  <a:close/>
                </a:path>
              </a:pathLst>
            </a:custGeom>
            <a:solidFill>
              <a:schemeClr val="accent3">
                <a:lumMod val="50000"/>
                <a:lumOff val="50000"/>
              </a:schemeClr>
            </a:solid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4" name="Forme libre : forme 203">
              <a:extLst>
                <a:ext uri="{FF2B5EF4-FFF2-40B4-BE49-F238E27FC236}">
                  <a16:creationId xmlns:a16="http://schemas.microsoft.com/office/drawing/2014/main" id="{9C453CA0-FD30-0EC9-6A8A-9FE0FB598D56}"/>
                </a:ext>
              </a:extLst>
            </p:cNvPr>
            <p:cNvSpPr/>
            <p:nvPr/>
          </p:nvSpPr>
          <p:spPr>
            <a:xfrm>
              <a:off x="4450605" y="3077519"/>
              <a:ext cx="276505" cy="276505"/>
            </a:xfrm>
            <a:custGeom>
              <a:avLst/>
              <a:gdLst>
                <a:gd name="connsiteX0" fmla="*/ 0 w 462914"/>
                <a:gd name="connsiteY0" fmla="*/ 231458 h 462915"/>
                <a:gd name="connsiteX1" fmla="*/ 231458 w 462914"/>
                <a:gd name="connsiteY1" fmla="*/ 0 h 462915"/>
                <a:gd name="connsiteX2" fmla="*/ 462915 w 462914"/>
                <a:gd name="connsiteY2" fmla="*/ 231458 h 462915"/>
                <a:gd name="connsiteX3" fmla="*/ 231458 w 462914"/>
                <a:gd name="connsiteY3" fmla="*/ 462915 h 462915"/>
                <a:gd name="connsiteX4" fmla="*/ 0 w 462914"/>
                <a:gd name="connsiteY4" fmla="*/ 231458 h 462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14" h="462915">
                  <a:moveTo>
                    <a:pt x="0" y="231458"/>
                  </a:moveTo>
                  <a:cubicBezTo>
                    <a:pt x="0" y="103823"/>
                    <a:pt x="103823" y="0"/>
                    <a:pt x="231458" y="0"/>
                  </a:cubicBezTo>
                  <a:cubicBezTo>
                    <a:pt x="359093" y="0"/>
                    <a:pt x="462915" y="103823"/>
                    <a:pt x="462915" y="231458"/>
                  </a:cubicBezTo>
                  <a:cubicBezTo>
                    <a:pt x="462915" y="359093"/>
                    <a:pt x="359093" y="462915"/>
                    <a:pt x="231458" y="462915"/>
                  </a:cubicBezTo>
                  <a:cubicBezTo>
                    <a:pt x="103823" y="462915"/>
                    <a:pt x="0" y="359093"/>
                    <a:pt x="0" y="231458"/>
                  </a:cubicBezTo>
                  <a:close/>
                </a:path>
              </a:pathLst>
            </a:custGeom>
            <a:solidFill>
              <a:srgbClr val="46B98C"/>
            </a:solidFill>
            <a:ln w="28575" cap="rnd">
              <a:solidFill>
                <a:srgbClr val="B5E3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5" name="Forme libre : forme 204">
              <a:extLst>
                <a:ext uri="{FF2B5EF4-FFF2-40B4-BE49-F238E27FC236}">
                  <a16:creationId xmlns:a16="http://schemas.microsoft.com/office/drawing/2014/main" id="{14E0DCE6-966D-08D2-DB66-49871B0EF189}"/>
                </a:ext>
              </a:extLst>
            </p:cNvPr>
            <p:cNvSpPr/>
            <p:nvPr/>
          </p:nvSpPr>
          <p:spPr>
            <a:xfrm>
              <a:off x="4974031" y="3835917"/>
              <a:ext cx="127442" cy="127442"/>
            </a:xfrm>
            <a:custGeom>
              <a:avLst/>
              <a:gdLst>
                <a:gd name="connsiteX0" fmla="*/ 0 w 213359"/>
                <a:gd name="connsiteY0" fmla="*/ 106680 h 213359"/>
                <a:gd name="connsiteX1" fmla="*/ 106680 w 213359"/>
                <a:gd name="connsiteY1" fmla="*/ 0 h 213359"/>
                <a:gd name="connsiteX2" fmla="*/ 213360 w 213359"/>
                <a:gd name="connsiteY2" fmla="*/ 106680 h 213359"/>
                <a:gd name="connsiteX3" fmla="*/ 106680 w 213359"/>
                <a:gd name="connsiteY3" fmla="*/ 213360 h 213359"/>
                <a:gd name="connsiteX4" fmla="*/ 0 w 213359"/>
                <a:gd name="connsiteY4" fmla="*/ 106680 h 21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59" h="213359">
                  <a:moveTo>
                    <a:pt x="0" y="106680"/>
                  </a:moveTo>
                  <a:cubicBezTo>
                    <a:pt x="0" y="47625"/>
                    <a:pt x="47625" y="0"/>
                    <a:pt x="106680" y="0"/>
                  </a:cubicBezTo>
                  <a:cubicBezTo>
                    <a:pt x="165735" y="0"/>
                    <a:pt x="213360" y="47625"/>
                    <a:pt x="213360" y="106680"/>
                  </a:cubicBezTo>
                  <a:cubicBezTo>
                    <a:pt x="213360" y="165735"/>
                    <a:pt x="165735" y="213360"/>
                    <a:pt x="106680" y="213360"/>
                  </a:cubicBezTo>
                  <a:cubicBezTo>
                    <a:pt x="47625" y="213360"/>
                    <a:pt x="0" y="165735"/>
                    <a:pt x="0" y="106680"/>
                  </a:cubicBezTo>
                  <a:close/>
                </a:path>
              </a:pathLst>
            </a:custGeom>
            <a:solidFill>
              <a:srgbClr val="46B98C"/>
            </a:solidFill>
            <a:ln w="28575" cap="rnd">
              <a:solidFill>
                <a:srgbClr val="B5E3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6" name="Forme libre : forme 205">
              <a:extLst>
                <a:ext uri="{FF2B5EF4-FFF2-40B4-BE49-F238E27FC236}">
                  <a16:creationId xmlns:a16="http://schemas.microsoft.com/office/drawing/2014/main" id="{936F2741-7F7B-15B6-AFFD-89F81F43BFB9}"/>
                </a:ext>
              </a:extLst>
            </p:cNvPr>
            <p:cNvSpPr/>
            <p:nvPr/>
          </p:nvSpPr>
          <p:spPr>
            <a:xfrm>
              <a:off x="5437718" y="4454355"/>
              <a:ext cx="300400" cy="296987"/>
            </a:xfrm>
            <a:custGeom>
              <a:avLst/>
              <a:gdLst>
                <a:gd name="connsiteX0" fmla="*/ 0 w 502919"/>
                <a:gd name="connsiteY0" fmla="*/ 248603 h 497205"/>
                <a:gd name="connsiteX1" fmla="*/ 251460 w 502919"/>
                <a:gd name="connsiteY1" fmla="*/ 0 h 497205"/>
                <a:gd name="connsiteX2" fmla="*/ 502920 w 502919"/>
                <a:gd name="connsiteY2" fmla="*/ 248603 h 497205"/>
                <a:gd name="connsiteX3" fmla="*/ 251460 w 502919"/>
                <a:gd name="connsiteY3" fmla="*/ 497205 h 497205"/>
                <a:gd name="connsiteX4" fmla="*/ 0 w 502919"/>
                <a:gd name="connsiteY4" fmla="*/ 248603 h 497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19" h="497205">
                  <a:moveTo>
                    <a:pt x="0" y="248603"/>
                  </a:moveTo>
                  <a:cubicBezTo>
                    <a:pt x="0" y="111443"/>
                    <a:pt x="112395" y="0"/>
                    <a:pt x="251460" y="0"/>
                  </a:cubicBezTo>
                  <a:cubicBezTo>
                    <a:pt x="390525" y="0"/>
                    <a:pt x="502920" y="111443"/>
                    <a:pt x="502920" y="248603"/>
                  </a:cubicBezTo>
                  <a:cubicBezTo>
                    <a:pt x="502920" y="385763"/>
                    <a:pt x="390525" y="497205"/>
                    <a:pt x="251460" y="497205"/>
                  </a:cubicBezTo>
                  <a:cubicBezTo>
                    <a:pt x="112395" y="497205"/>
                    <a:pt x="0" y="385763"/>
                    <a:pt x="0" y="248603"/>
                  </a:cubicBezTo>
                  <a:close/>
                </a:path>
              </a:pathLst>
            </a:custGeom>
            <a:solidFill>
              <a:srgbClr val="46B98C"/>
            </a:solidFill>
            <a:ln w="28575" cap="rnd">
              <a:solidFill>
                <a:srgbClr val="B5E3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7" name="Forme libre : forme 206">
              <a:extLst>
                <a:ext uri="{FF2B5EF4-FFF2-40B4-BE49-F238E27FC236}">
                  <a16:creationId xmlns:a16="http://schemas.microsoft.com/office/drawing/2014/main" id="{2F1E1C63-AE36-07F7-54A4-5902AC886C38}"/>
                </a:ext>
              </a:extLst>
            </p:cNvPr>
            <p:cNvSpPr/>
            <p:nvPr/>
          </p:nvSpPr>
          <p:spPr>
            <a:xfrm>
              <a:off x="6953945" y="4073734"/>
              <a:ext cx="374363" cy="377776"/>
            </a:xfrm>
            <a:custGeom>
              <a:avLst/>
              <a:gdLst>
                <a:gd name="connsiteX0" fmla="*/ 0 w 626745"/>
                <a:gd name="connsiteY0" fmla="*/ 316230 h 632459"/>
                <a:gd name="connsiteX1" fmla="*/ 313372 w 626745"/>
                <a:gd name="connsiteY1" fmla="*/ 0 h 632459"/>
                <a:gd name="connsiteX2" fmla="*/ 626745 w 626745"/>
                <a:gd name="connsiteY2" fmla="*/ 316230 h 632459"/>
                <a:gd name="connsiteX3" fmla="*/ 313372 w 626745"/>
                <a:gd name="connsiteY3" fmla="*/ 632460 h 632459"/>
                <a:gd name="connsiteX4" fmla="*/ 0 w 626745"/>
                <a:gd name="connsiteY4" fmla="*/ 316230 h 632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5" h="632459">
                  <a:moveTo>
                    <a:pt x="0" y="316230"/>
                  </a:moveTo>
                  <a:cubicBezTo>
                    <a:pt x="0" y="141922"/>
                    <a:pt x="140017" y="0"/>
                    <a:pt x="313372" y="0"/>
                  </a:cubicBezTo>
                  <a:cubicBezTo>
                    <a:pt x="486728" y="0"/>
                    <a:pt x="626745" y="141922"/>
                    <a:pt x="626745" y="316230"/>
                  </a:cubicBezTo>
                  <a:cubicBezTo>
                    <a:pt x="626745" y="490538"/>
                    <a:pt x="486728" y="632460"/>
                    <a:pt x="313372" y="632460"/>
                  </a:cubicBezTo>
                  <a:cubicBezTo>
                    <a:pt x="140017" y="632460"/>
                    <a:pt x="0" y="490538"/>
                    <a:pt x="0" y="316230"/>
                  </a:cubicBezTo>
                  <a:close/>
                </a:path>
              </a:pathLst>
            </a:custGeom>
            <a:solidFill>
              <a:srgbClr val="E15A50"/>
            </a:solidFill>
            <a:ln w="28575" cap="rnd">
              <a:solidFill>
                <a:srgbClr val="F3BD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8" name="Forme libre : forme 207">
              <a:extLst>
                <a:ext uri="{FF2B5EF4-FFF2-40B4-BE49-F238E27FC236}">
                  <a16:creationId xmlns:a16="http://schemas.microsoft.com/office/drawing/2014/main" id="{31800411-5AE9-663B-500F-884725591794}"/>
                </a:ext>
              </a:extLst>
            </p:cNvPr>
            <p:cNvSpPr/>
            <p:nvPr/>
          </p:nvSpPr>
          <p:spPr>
            <a:xfrm>
              <a:off x="6885672" y="3107104"/>
              <a:ext cx="300401" cy="300400"/>
            </a:xfrm>
            <a:custGeom>
              <a:avLst/>
              <a:gdLst>
                <a:gd name="connsiteX0" fmla="*/ 0 w 502920"/>
                <a:gd name="connsiteY0" fmla="*/ 251460 h 502919"/>
                <a:gd name="connsiteX1" fmla="*/ 251460 w 502920"/>
                <a:gd name="connsiteY1" fmla="*/ 0 h 502919"/>
                <a:gd name="connsiteX2" fmla="*/ 502920 w 502920"/>
                <a:gd name="connsiteY2" fmla="*/ 251460 h 502919"/>
                <a:gd name="connsiteX3" fmla="*/ 251460 w 502920"/>
                <a:gd name="connsiteY3" fmla="*/ 502920 h 502919"/>
                <a:gd name="connsiteX4" fmla="*/ 0 w 502920"/>
                <a:gd name="connsiteY4" fmla="*/ 251460 h 50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 h="502919">
                  <a:moveTo>
                    <a:pt x="0" y="251460"/>
                  </a:moveTo>
                  <a:cubicBezTo>
                    <a:pt x="0" y="112395"/>
                    <a:pt x="112395" y="0"/>
                    <a:pt x="251460" y="0"/>
                  </a:cubicBezTo>
                  <a:cubicBezTo>
                    <a:pt x="390525" y="0"/>
                    <a:pt x="502920" y="112395"/>
                    <a:pt x="502920" y="251460"/>
                  </a:cubicBezTo>
                  <a:cubicBezTo>
                    <a:pt x="502920" y="390525"/>
                    <a:pt x="390525" y="502920"/>
                    <a:pt x="251460" y="502920"/>
                  </a:cubicBezTo>
                  <a:cubicBezTo>
                    <a:pt x="112395" y="502920"/>
                    <a:pt x="0" y="390525"/>
                    <a:pt x="0" y="251460"/>
                  </a:cubicBezTo>
                  <a:close/>
                </a:path>
              </a:pathLst>
            </a:custGeom>
            <a:solidFill>
              <a:srgbClr val="E15A50"/>
            </a:solidFill>
            <a:ln w="28575" cap="rnd">
              <a:solidFill>
                <a:srgbClr val="F3BD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9" name="Forme libre : forme 208">
              <a:extLst>
                <a:ext uri="{FF2B5EF4-FFF2-40B4-BE49-F238E27FC236}">
                  <a16:creationId xmlns:a16="http://schemas.microsoft.com/office/drawing/2014/main" id="{2F5047FE-E566-D822-28F7-C097F4319ED4}"/>
                </a:ext>
              </a:extLst>
            </p:cNvPr>
            <p:cNvSpPr/>
            <p:nvPr/>
          </p:nvSpPr>
          <p:spPr>
            <a:xfrm>
              <a:off x="6948255" y="2209885"/>
              <a:ext cx="383465" cy="380052"/>
            </a:xfrm>
            <a:custGeom>
              <a:avLst/>
              <a:gdLst>
                <a:gd name="connsiteX0" fmla="*/ 0 w 641984"/>
                <a:gd name="connsiteY0" fmla="*/ 318135 h 636270"/>
                <a:gd name="connsiteX1" fmla="*/ 320992 w 641984"/>
                <a:gd name="connsiteY1" fmla="*/ 0 h 636270"/>
                <a:gd name="connsiteX2" fmla="*/ 641985 w 641984"/>
                <a:gd name="connsiteY2" fmla="*/ 318135 h 636270"/>
                <a:gd name="connsiteX3" fmla="*/ 320992 w 641984"/>
                <a:gd name="connsiteY3" fmla="*/ 636270 h 636270"/>
                <a:gd name="connsiteX4" fmla="*/ 0 w 641984"/>
                <a:gd name="connsiteY4" fmla="*/ 318135 h 63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984" h="636270">
                  <a:moveTo>
                    <a:pt x="0" y="318135"/>
                  </a:moveTo>
                  <a:cubicBezTo>
                    <a:pt x="0" y="141922"/>
                    <a:pt x="143828" y="0"/>
                    <a:pt x="320992" y="0"/>
                  </a:cubicBezTo>
                  <a:cubicBezTo>
                    <a:pt x="498158" y="0"/>
                    <a:pt x="641985" y="142875"/>
                    <a:pt x="641985" y="318135"/>
                  </a:cubicBezTo>
                  <a:cubicBezTo>
                    <a:pt x="641985" y="493395"/>
                    <a:pt x="498158" y="636270"/>
                    <a:pt x="320992" y="636270"/>
                  </a:cubicBezTo>
                  <a:cubicBezTo>
                    <a:pt x="143828" y="636270"/>
                    <a:pt x="0" y="493395"/>
                    <a:pt x="0" y="318135"/>
                  </a:cubicBezTo>
                  <a:close/>
                </a:path>
              </a:pathLst>
            </a:custGeom>
            <a:solidFill>
              <a:schemeClr val="accent4"/>
            </a:solidFill>
            <a:ln w="28575" cap="rnd">
              <a:solidFill>
                <a:srgbClr val="ACB3B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0" name="Forme libre : forme 209">
              <a:extLst>
                <a:ext uri="{FF2B5EF4-FFF2-40B4-BE49-F238E27FC236}">
                  <a16:creationId xmlns:a16="http://schemas.microsoft.com/office/drawing/2014/main" id="{6E18850E-3D03-5A83-8273-64B465ED69AC}"/>
                </a:ext>
              </a:extLst>
            </p:cNvPr>
            <p:cNvSpPr/>
            <p:nvPr/>
          </p:nvSpPr>
          <p:spPr>
            <a:xfrm>
              <a:off x="5699430" y="1641514"/>
              <a:ext cx="296986" cy="300400"/>
            </a:xfrm>
            <a:custGeom>
              <a:avLst/>
              <a:gdLst>
                <a:gd name="connsiteX0" fmla="*/ 0 w 497204"/>
                <a:gd name="connsiteY0" fmla="*/ 251460 h 502919"/>
                <a:gd name="connsiteX1" fmla="*/ 248603 w 497204"/>
                <a:gd name="connsiteY1" fmla="*/ 0 h 502919"/>
                <a:gd name="connsiteX2" fmla="*/ 497205 w 497204"/>
                <a:gd name="connsiteY2" fmla="*/ 251460 h 502919"/>
                <a:gd name="connsiteX3" fmla="*/ 248603 w 497204"/>
                <a:gd name="connsiteY3" fmla="*/ 502920 h 502919"/>
                <a:gd name="connsiteX4" fmla="*/ 0 w 497204"/>
                <a:gd name="connsiteY4" fmla="*/ 251460 h 502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204" h="502919">
                  <a:moveTo>
                    <a:pt x="0" y="251460"/>
                  </a:moveTo>
                  <a:cubicBezTo>
                    <a:pt x="0" y="112395"/>
                    <a:pt x="111442" y="0"/>
                    <a:pt x="248603" y="0"/>
                  </a:cubicBezTo>
                  <a:cubicBezTo>
                    <a:pt x="385763" y="0"/>
                    <a:pt x="497205" y="112395"/>
                    <a:pt x="497205" y="251460"/>
                  </a:cubicBezTo>
                  <a:cubicBezTo>
                    <a:pt x="497205" y="390525"/>
                    <a:pt x="385763" y="502920"/>
                    <a:pt x="248603" y="502920"/>
                  </a:cubicBezTo>
                  <a:cubicBezTo>
                    <a:pt x="111442" y="502920"/>
                    <a:pt x="0" y="390525"/>
                    <a:pt x="0" y="251460"/>
                  </a:cubicBezTo>
                  <a:close/>
                </a:path>
              </a:pathLst>
            </a:custGeom>
            <a:solidFill>
              <a:schemeClr val="accent4"/>
            </a:solidFill>
            <a:ln w="28575" cap="rnd">
              <a:solidFill>
                <a:srgbClr val="ACB3B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1" name="Forme libre : forme 210">
              <a:extLst>
                <a:ext uri="{FF2B5EF4-FFF2-40B4-BE49-F238E27FC236}">
                  <a16:creationId xmlns:a16="http://schemas.microsoft.com/office/drawing/2014/main" id="{2833E25C-C5CB-40B0-C887-C56FF3D7B28D}"/>
                </a:ext>
              </a:extLst>
            </p:cNvPr>
            <p:cNvSpPr/>
            <p:nvPr/>
          </p:nvSpPr>
          <p:spPr>
            <a:xfrm>
              <a:off x="5922455" y="2108044"/>
              <a:ext cx="145649" cy="149062"/>
            </a:xfrm>
            <a:custGeom>
              <a:avLst/>
              <a:gdLst>
                <a:gd name="connsiteX0" fmla="*/ 0 w 243840"/>
                <a:gd name="connsiteY0" fmla="*/ 124778 h 249555"/>
                <a:gd name="connsiteX1" fmla="*/ 121920 w 243840"/>
                <a:gd name="connsiteY1" fmla="*/ 0 h 249555"/>
                <a:gd name="connsiteX2" fmla="*/ 243840 w 243840"/>
                <a:gd name="connsiteY2" fmla="*/ 124778 h 249555"/>
                <a:gd name="connsiteX3" fmla="*/ 121920 w 243840"/>
                <a:gd name="connsiteY3" fmla="*/ 249555 h 249555"/>
                <a:gd name="connsiteX4" fmla="*/ 0 w 243840"/>
                <a:gd name="connsiteY4" fmla="*/ 124778 h 24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249555">
                  <a:moveTo>
                    <a:pt x="0" y="124778"/>
                  </a:moveTo>
                  <a:cubicBezTo>
                    <a:pt x="0" y="56198"/>
                    <a:pt x="54293" y="0"/>
                    <a:pt x="121920" y="0"/>
                  </a:cubicBezTo>
                  <a:cubicBezTo>
                    <a:pt x="189548" y="0"/>
                    <a:pt x="243840" y="55245"/>
                    <a:pt x="243840" y="124778"/>
                  </a:cubicBezTo>
                  <a:cubicBezTo>
                    <a:pt x="243840" y="194310"/>
                    <a:pt x="189548" y="249555"/>
                    <a:pt x="121920" y="249555"/>
                  </a:cubicBezTo>
                  <a:cubicBezTo>
                    <a:pt x="54293" y="249555"/>
                    <a:pt x="0" y="193358"/>
                    <a:pt x="0" y="124778"/>
                  </a:cubicBezTo>
                  <a:close/>
                </a:path>
              </a:pathLst>
            </a:custGeom>
            <a:solidFill>
              <a:schemeClr val="accent3">
                <a:lumMod val="75000"/>
                <a:lumOff val="25000"/>
              </a:schemeClr>
            </a:solid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2" name="Forme libre : forme 211">
              <a:extLst>
                <a:ext uri="{FF2B5EF4-FFF2-40B4-BE49-F238E27FC236}">
                  <a16:creationId xmlns:a16="http://schemas.microsoft.com/office/drawing/2014/main" id="{BB122035-254C-568E-1DA7-49409977D5A1}"/>
                </a:ext>
              </a:extLst>
            </p:cNvPr>
            <p:cNvSpPr/>
            <p:nvPr/>
          </p:nvSpPr>
          <p:spPr>
            <a:xfrm>
              <a:off x="4554722" y="2759481"/>
              <a:ext cx="142235" cy="142242"/>
            </a:xfrm>
            <a:custGeom>
              <a:avLst/>
              <a:gdLst>
                <a:gd name="connsiteX0" fmla="*/ 0 w 238125"/>
                <a:gd name="connsiteY0" fmla="*/ 119063 h 238137"/>
                <a:gd name="connsiteX1" fmla="*/ 119063 w 238125"/>
                <a:gd name="connsiteY1" fmla="*/ 0 h 238137"/>
                <a:gd name="connsiteX2" fmla="*/ 238125 w 238125"/>
                <a:gd name="connsiteY2" fmla="*/ 119063 h 238137"/>
                <a:gd name="connsiteX3" fmla="*/ 119063 w 238125"/>
                <a:gd name="connsiteY3" fmla="*/ 238125 h 238137"/>
                <a:gd name="connsiteX4" fmla="*/ 0 w 238125"/>
                <a:gd name="connsiteY4" fmla="*/ 119063 h 23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125" h="238137">
                  <a:moveTo>
                    <a:pt x="0" y="119063"/>
                  </a:moveTo>
                  <a:cubicBezTo>
                    <a:pt x="0" y="53340"/>
                    <a:pt x="53340" y="0"/>
                    <a:pt x="119063" y="0"/>
                  </a:cubicBezTo>
                  <a:cubicBezTo>
                    <a:pt x="184785" y="0"/>
                    <a:pt x="238125" y="53340"/>
                    <a:pt x="238125" y="119063"/>
                  </a:cubicBezTo>
                  <a:cubicBezTo>
                    <a:pt x="238125" y="184785"/>
                    <a:pt x="184785" y="238125"/>
                    <a:pt x="119063" y="238125"/>
                  </a:cubicBezTo>
                  <a:cubicBezTo>
                    <a:pt x="53340" y="239078"/>
                    <a:pt x="0" y="185738"/>
                    <a:pt x="0" y="119063"/>
                  </a:cubicBezTo>
                  <a:close/>
                </a:path>
              </a:pathLst>
            </a:custGeom>
            <a:solidFill>
              <a:schemeClr val="accent3">
                <a:lumMod val="75000"/>
                <a:lumOff val="25000"/>
              </a:schemeClr>
            </a:solid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3" name="Forme libre : forme 212">
              <a:extLst>
                <a:ext uri="{FF2B5EF4-FFF2-40B4-BE49-F238E27FC236}">
                  <a16:creationId xmlns:a16="http://schemas.microsoft.com/office/drawing/2014/main" id="{0C71F5DB-AFA1-883B-504E-0058B71A0114}"/>
                </a:ext>
              </a:extLst>
            </p:cNvPr>
            <p:cNvSpPr/>
            <p:nvPr/>
          </p:nvSpPr>
          <p:spPr>
            <a:xfrm>
              <a:off x="5449665" y="2302053"/>
              <a:ext cx="195716" cy="195715"/>
            </a:xfrm>
            <a:custGeom>
              <a:avLst/>
              <a:gdLst>
                <a:gd name="connsiteX0" fmla="*/ 0 w 327660"/>
                <a:gd name="connsiteY0" fmla="*/ 163830 h 327659"/>
                <a:gd name="connsiteX1" fmla="*/ 163830 w 327660"/>
                <a:gd name="connsiteY1" fmla="*/ 0 h 327659"/>
                <a:gd name="connsiteX2" fmla="*/ 327660 w 327660"/>
                <a:gd name="connsiteY2" fmla="*/ 163830 h 327659"/>
                <a:gd name="connsiteX3" fmla="*/ 163830 w 327660"/>
                <a:gd name="connsiteY3" fmla="*/ 327660 h 327659"/>
                <a:gd name="connsiteX4" fmla="*/ 0 w 327660"/>
                <a:gd name="connsiteY4" fmla="*/ 163830 h 3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 h="327659">
                  <a:moveTo>
                    <a:pt x="0" y="163830"/>
                  </a:moveTo>
                  <a:cubicBezTo>
                    <a:pt x="0" y="73342"/>
                    <a:pt x="73342" y="0"/>
                    <a:pt x="163830" y="0"/>
                  </a:cubicBezTo>
                  <a:cubicBezTo>
                    <a:pt x="254317" y="0"/>
                    <a:pt x="327660" y="73342"/>
                    <a:pt x="327660" y="163830"/>
                  </a:cubicBezTo>
                  <a:cubicBezTo>
                    <a:pt x="327660" y="254317"/>
                    <a:pt x="254317" y="327660"/>
                    <a:pt x="163830" y="327660"/>
                  </a:cubicBezTo>
                  <a:cubicBezTo>
                    <a:pt x="73342" y="327660"/>
                    <a:pt x="0" y="254317"/>
                    <a:pt x="0" y="163830"/>
                  </a:cubicBezTo>
                  <a:close/>
                </a:path>
              </a:pathLst>
            </a:custGeom>
            <a:solidFill>
              <a:schemeClr val="accent3">
                <a:lumMod val="50000"/>
                <a:lumOff val="50000"/>
              </a:schemeClr>
            </a:solid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4" name="Forme libre : forme 213">
              <a:extLst>
                <a:ext uri="{FF2B5EF4-FFF2-40B4-BE49-F238E27FC236}">
                  <a16:creationId xmlns:a16="http://schemas.microsoft.com/office/drawing/2014/main" id="{DC0BB4B1-1F4C-CF26-057D-AD458F6BF459}"/>
                </a:ext>
              </a:extLst>
            </p:cNvPr>
            <p:cNvSpPr/>
            <p:nvPr/>
          </p:nvSpPr>
          <p:spPr>
            <a:xfrm>
              <a:off x="6350299" y="2251418"/>
              <a:ext cx="195715" cy="195715"/>
            </a:xfrm>
            <a:custGeom>
              <a:avLst/>
              <a:gdLst>
                <a:gd name="connsiteX0" fmla="*/ 0 w 327659"/>
                <a:gd name="connsiteY0" fmla="*/ 163830 h 327659"/>
                <a:gd name="connsiteX1" fmla="*/ 163830 w 327659"/>
                <a:gd name="connsiteY1" fmla="*/ 0 h 327659"/>
                <a:gd name="connsiteX2" fmla="*/ 327660 w 327659"/>
                <a:gd name="connsiteY2" fmla="*/ 163830 h 327659"/>
                <a:gd name="connsiteX3" fmla="*/ 163830 w 327659"/>
                <a:gd name="connsiteY3" fmla="*/ 327660 h 327659"/>
                <a:gd name="connsiteX4" fmla="*/ 0 w 327659"/>
                <a:gd name="connsiteY4" fmla="*/ 163830 h 3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59" h="327659">
                  <a:moveTo>
                    <a:pt x="0" y="163830"/>
                  </a:moveTo>
                  <a:cubicBezTo>
                    <a:pt x="0" y="73342"/>
                    <a:pt x="73343" y="0"/>
                    <a:pt x="163830" y="0"/>
                  </a:cubicBezTo>
                  <a:cubicBezTo>
                    <a:pt x="254318" y="0"/>
                    <a:pt x="327660" y="73342"/>
                    <a:pt x="327660" y="163830"/>
                  </a:cubicBezTo>
                  <a:cubicBezTo>
                    <a:pt x="327660" y="254317"/>
                    <a:pt x="254318" y="327660"/>
                    <a:pt x="163830" y="327660"/>
                  </a:cubicBezTo>
                  <a:cubicBezTo>
                    <a:pt x="73343" y="327660"/>
                    <a:pt x="0" y="254317"/>
                    <a:pt x="0" y="163830"/>
                  </a:cubicBezTo>
                  <a:close/>
                </a:path>
              </a:pathLst>
            </a:custGeom>
            <a:solidFill>
              <a:schemeClr val="accent4"/>
            </a:solidFill>
            <a:ln w="28575" cap="rnd">
              <a:solidFill>
                <a:srgbClr val="ACB3B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5" name="Forme libre : forme 214">
              <a:extLst>
                <a:ext uri="{FF2B5EF4-FFF2-40B4-BE49-F238E27FC236}">
                  <a16:creationId xmlns:a16="http://schemas.microsoft.com/office/drawing/2014/main" id="{6425C884-68FE-E30D-68B6-28FC51E65AF8}"/>
                </a:ext>
              </a:extLst>
            </p:cNvPr>
            <p:cNvSpPr/>
            <p:nvPr/>
          </p:nvSpPr>
          <p:spPr>
            <a:xfrm>
              <a:off x="4826676" y="2044323"/>
              <a:ext cx="416464" cy="416464"/>
            </a:xfrm>
            <a:custGeom>
              <a:avLst/>
              <a:gdLst>
                <a:gd name="connsiteX0" fmla="*/ 0 w 697229"/>
                <a:gd name="connsiteY0" fmla="*/ 348615 h 697229"/>
                <a:gd name="connsiteX1" fmla="*/ 348615 w 697229"/>
                <a:gd name="connsiteY1" fmla="*/ 0 h 697229"/>
                <a:gd name="connsiteX2" fmla="*/ 697230 w 697229"/>
                <a:gd name="connsiteY2" fmla="*/ 348615 h 697229"/>
                <a:gd name="connsiteX3" fmla="*/ 348615 w 697229"/>
                <a:gd name="connsiteY3" fmla="*/ 697230 h 697229"/>
                <a:gd name="connsiteX4" fmla="*/ 0 w 697229"/>
                <a:gd name="connsiteY4" fmla="*/ 348615 h 69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29" h="697229">
                  <a:moveTo>
                    <a:pt x="0" y="348615"/>
                  </a:moveTo>
                  <a:cubicBezTo>
                    <a:pt x="0" y="156210"/>
                    <a:pt x="156210" y="0"/>
                    <a:pt x="348615" y="0"/>
                  </a:cubicBezTo>
                  <a:cubicBezTo>
                    <a:pt x="541020" y="0"/>
                    <a:pt x="697230" y="156210"/>
                    <a:pt x="697230" y="348615"/>
                  </a:cubicBezTo>
                  <a:cubicBezTo>
                    <a:pt x="697230" y="541020"/>
                    <a:pt x="541020" y="697230"/>
                    <a:pt x="348615" y="697230"/>
                  </a:cubicBezTo>
                  <a:cubicBezTo>
                    <a:pt x="156210" y="697230"/>
                    <a:pt x="0" y="541020"/>
                    <a:pt x="0" y="348615"/>
                  </a:cubicBezTo>
                  <a:close/>
                </a:path>
              </a:pathLst>
            </a:custGeom>
            <a:solidFill>
              <a:schemeClr val="accent3">
                <a:lumMod val="75000"/>
                <a:lumOff val="25000"/>
              </a:schemeClr>
            </a:solidFill>
            <a:ln w="28575" cap="rnd">
              <a:solidFill>
                <a:srgbClr val="9CB4C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6" name="Forme libre : forme 215">
              <a:extLst>
                <a:ext uri="{FF2B5EF4-FFF2-40B4-BE49-F238E27FC236}">
                  <a16:creationId xmlns:a16="http://schemas.microsoft.com/office/drawing/2014/main" id="{821053D2-5740-9CA6-A7C8-AD3D29728D14}"/>
                </a:ext>
              </a:extLst>
            </p:cNvPr>
            <p:cNvSpPr/>
            <p:nvPr/>
          </p:nvSpPr>
          <p:spPr>
            <a:xfrm>
              <a:off x="7132592" y="2869287"/>
              <a:ext cx="195716" cy="199129"/>
            </a:xfrm>
            <a:custGeom>
              <a:avLst/>
              <a:gdLst>
                <a:gd name="connsiteX0" fmla="*/ 0 w 327660"/>
                <a:gd name="connsiteY0" fmla="*/ 166688 h 333375"/>
                <a:gd name="connsiteX1" fmla="*/ 163830 w 327660"/>
                <a:gd name="connsiteY1" fmla="*/ 0 h 333375"/>
                <a:gd name="connsiteX2" fmla="*/ 327660 w 327660"/>
                <a:gd name="connsiteY2" fmla="*/ 166688 h 333375"/>
                <a:gd name="connsiteX3" fmla="*/ 163830 w 327660"/>
                <a:gd name="connsiteY3" fmla="*/ 333375 h 333375"/>
                <a:gd name="connsiteX4" fmla="*/ 0 w 327660"/>
                <a:gd name="connsiteY4" fmla="*/ 166688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 h="333375">
                  <a:moveTo>
                    <a:pt x="0" y="166688"/>
                  </a:moveTo>
                  <a:cubicBezTo>
                    <a:pt x="0" y="74295"/>
                    <a:pt x="73343" y="0"/>
                    <a:pt x="163830" y="0"/>
                  </a:cubicBezTo>
                  <a:cubicBezTo>
                    <a:pt x="254318" y="0"/>
                    <a:pt x="327660" y="74295"/>
                    <a:pt x="327660" y="166688"/>
                  </a:cubicBezTo>
                  <a:cubicBezTo>
                    <a:pt x="327660" y="259080"/>
                    <a:pt x="254318" y="333375"/>
                    <a:pt x="163830" y="333375"/>
                  </a:cubicBezTo>
                  <a:cubicBezTo>
                    <a:pt x="73343" y="333375"/>
                    <a:pt x="0" y="259080"/>
                    <a:pt x="0" y="166688"/>
                  </a:cubicBezTo>
                  <a:close/>
                </a:path>
              </a:pathLst>
            </a:custGeom>
            <a:solidFill>
              <a:schemeClr val="accent4"/>
            </a:solidFill>
            <a:ln w="28575" cap="rnd">
              <a:solidFill>
                <a:srgbClr val="ACB3B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7" name="Forme libre : forme 216">
              <a:extLst>
                <a:ext uri="{FF2B5EF4-FFF2-40B4-BE49-F238E27FC236}">
                  <a16:creationId xmlns:a16="http://schemas.microsoft.com/office/drawing/2014/main" id="{9FD45BB9-9E02-E603-19D8-911CD525B6FC}"/>
                </a:ext>
              </a:extLst>
            </p:cNvPr>
            <p:cNvSpPr/>
            <p:nvPr/>
          </p:nvSpPr>
          <p:spPr>
            <a:xfrm>
              <a:off x="6763919" y="3788126"/>
              <a:ext cx="95581" cy="95581"/>
            </a:xfrm>
            <a:custGeom>
              <a:avLst/>
              <a:gdLst>
                <a:gd name="connsiteX0" fmla="*/ 0 w 160019"/>
                <a:gd name="connsiteY0" fmla="*/ 80010 h 160019"/>
                <a:gd name="connsiteX1" fmla="*/ 80010 w 160019"/>
                <a:gd name="connsiteY1" fmla="*/ 0 h 160019"/>
                <a:gd name="connsiteX2" fmla="*/ 160020 w 160019"/>
                <a:gd name="connsiteY2" fmla="*/ 80010 h 160019"/>
                <a:gd name="connsiteX3" fmla="*/ 80010 w 160019"/>
                <a:gd name="connsiteY3" fmla="*/ 160020 h 160019"/>
                <a:gd name="connsiteX4" fmla="*/ 0 w 160019"/>
                <a:gd name="connsiteY4" fmla="*/ 80010 h 160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19" h="160019">
                  <a:moveTo>
                    <a:pt x="0" y="80010"/>
                  </a:moveTo>
                  <a:cubicBezTo>
                    <a:pt x="0" y="36195"/>
                    <a:pt x="35242" y="0"/>
                    <a:pt x="80010" y="0"/>
                  </a:cubicBezTo>
                  <a:cubicBezTo>
                    <a:pt x="124777" y="0"/>
                    <a:pt x="160020" y="35242"/>
                    <a:pt x="160020" y="80010"/>
                  </a:cubicBezTo>
                  <a:cubicBezTo>
                    <a:pt x="160020" y="124777"/>
                    <a:pt x="124777" y="160020"/>
                    <a:pt x="80010" y="160020"/>
                  </a:cubicBezTo>
                  <a:cubicBezTo>
                    <a:pt x="35242" y="160020"/>
                    <a:pt x="0" y="123825"/>
                    <a:pt x="0" y="80010"/>
                  </a:cubicBezTo>
                  <a:close/>
                </a:path>
              </a:pathLst>
            </a:custGeom>
            <a:solidFill>
              <a:srgbClr val="F3BDB9"/>
            </a:solid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8" name="Forme libre : forme 217">
              <a:extLst>
                <a:ext uri="{FF2B5EF4-FFF2-40B4-BE49-F238E27FC236}">
                  <a16:creationId xmlns:a16="http://schemas.microsoft.com/office/drawing/2014/main" id="{C3754A4A-D5E5-3305-FAEA-D5AB5E61C378}"/>
                </a:ext>
              </a:extLst>
            </p:cNvPr>
            <p:cNvSpPr/>
            <p:nvPr/>
          </p:nvSpPr>
          <p:spPr>
            <a:xfrm>
              <a:off x="6225701" y="4466303"/>
              <a:ext cx="318607" cy="320882"/>
            </a:xfrm>
            <a:custGeom>
              <a:avLst/>
              <a:gdLst>
                <a:gd name="connsiteX0" fmla="*/ 0 w 533400"/>
                <a:gd name="connsiteY0" fmla="*/ 268605 h 537209"/>
                <a:gd name="connsiteX1" fmla="*/ 266700 w 533400"/>
                <a:gd name="connsiteY1" fmla="*/ 0 h 537209"/>
                <a:gd name="connsiteX2" fmla="*/ 533400 w 533400"/>
                <a:gd name="connsiteY2" fmla="*/ 268605 h 537209"/>
                <a:gd name="connsiteX3" fmla="*/ 266700 w 533400"/>
                <a:gd name="connsiteY3" fmla="*/ 537210 h 537209"/>
                <a:gd name="connsiteX4" fmla="*/ 0 w 533400"/>
                <a:gd name="connsiteY4" fmla="*/ 268605 h 537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37209">
                  <a:moveTo>
                    <a:pt x="0" y="268605"/>
                  </a:moveTo>
                  <a:cubicBezTo>
                    <a:pt x="0" y="120015"/>
                    <a:pt x="119063" y="0"/>
                    <a:pt x="266700" y="0"/>
                  </a:cubicBezTo>
                  <a:cubicBezTo>
                    <a:pt x="413385" y="0"/>
                    <a:pt x="533400" y="120015"/>
                    <a:pt x="533400" y="268605"/>
                  </a:cubicBezTo>
                  <a:cubicBezTo>
                    <a:pt x="533400" y="417195"/>
                    <a:pt x="414338" y="537210"/>
                    <a:pt x="266700" y="537210"/>
                  </a:cubicBezTo>
                  <a:cubicBezTo>
                    <a:pt x="119063" y="537210"/>
                    <a:pt x="0" y="417195"/>
                    <a:pt x="0" y="268605"/>
                  </a:cubicBezTo>
                  <a:close/>
                </a:path>
              </a:pathLst>
            </a:custGeom>
            <a:solidFill>
              <a:srgbClr val="E15A50"/>
            </a:solidFill>
            <a:ln w="28575" cap="rnd">
              <a:solidFill>
                <a:srgbClr val="F3BDB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9" name="Forme libre : forme 218">
              <a:extLst>
                <a:ext uri="{FF2B5EF4-FFF2-40B4-BE49-F238E27FC236}">
                  <a16:creationId xmlns:a16="http://schemas.microsoft.com/office/drawing/2014/main" id="{1CFA816E-7413-9BE6-E86B-47B655BCEFBA}"/>
                </a:ext>
              </a:extLst>
            </p:cNvPr>
            <p:cNvSpPr/>
            <p:nvPr/>
          </p:nvSpPr>
          <p:spPr>
            <a:xfrm>
              <a:off x="4370385" y="3776178"/>
              <a:ext cx="395982" cy="395983"/>
            </a:xfrm>
            <a:custGeom>
              <a:avLst/>
              <a:gdLst>
                <a:gd name="connsiteX0" fmla="*/ 0 w 662939"/>
                <a:gd name="connsiteY0" fmla="*/ 331470 h 662940"/>
                <a:gd name="connsiteX1" fmla="*/ 331470 w 662939"/>
                <a:gd name="connsiteY1" fmla="*/ 0 h 662940"/>
                <a:gd name="connsiteX2" fmla="*/ 662940 w 662939"/>
                <a:gd name="connsiteY2" fmla="*/ 331470 h 662940"/>
                <a:gd name="connsiteX3" fmla="*/ 331470 w 662939"/>
                <a:gd name="connsiteY3" fmla="*/ 662940 h 662940"/>
                <a:gd name="connsiteX4" fmla="*/ 0 w 662939"/>
                <a:gd name="connsiteY4" fmla="*/ 331470 h 662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939" h="662940">
                  <a:moveTo>
                    <a:pt x="0" y="331470"/>
                  </a:moveTo>
                  <a:cubicBezTo>
                    <a:pt x="0" y="148590"/>
                    <a:pt x="148590" y="0"/>
                    <a:pt x="331470" y="0"/>
                  </a:cubicBezTo>
                  <a:cubicBezTo>
                    <a:pt x="514350" y="0"/>
                    <a:pt x="662940" y="148590"/>
                    <a:pt x="662940" y="331470"/>
                  </a:cubicBezTo>
                  <a:cubicBezTo>
                    <a:pt x="662940" y="514350"/>
                    <a:pt x="514350" y="662940"/>
                    <a:pt x="331470" y="662940"/>
                  </a:cubicBezTo>
                  <a:cubicBezTo>
                    <a:pt x="148590" y="662940"/>
                    <a:pt x="0" y="514350"/>
                    <a:pt x="0" y="331470"/>
                  </a:cubicBezTo>
                  <a:close/>
                </a:path>
              </a:pathLst>
            </a:custGeom>
            <a:solidFill>
              <a:srgbClr val="46B98C"/>
            </a:solidFill>
            <a:ln w="28575" cap="rnd">
              <a:solidFill>
                <a:srgbClr val="B5E3D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0" name="Forme libre : forme 219">
              <a:extLst>
                <a:ext uri="{FF2B5EF4-FFF2-40B4-BE49-F238E27FC236}">
                  <a16:creationId xmlns:a16="http://schemas.microsoft.com/office/drawing/2014/main" id="{C582A7E2-5FDB-DE4A-BABC-8C5D9641209D}"/>
                </a:ext>
              </a:extLst>
            </p:cNvPr>
            <p:cNvSpPr/>
            <p:nvPr/>
          </p:nvSpPr>
          <p:spPr>
            <a:xfrm>
              <a:off x="4919982" y="3436170"/>
              <a:ext cx="524563" cy="866277"/>
            </a:xfrm>
            <a:custGeom>
              <a:avLst/>
              <a:gdLst>
                <a:gd name="connsiteX0" fmla="*/ 143827 w 878204"/>
                <a:gd name="connsiteY0" fmla="*/ 1450290 h 1450290"/>
                <a:gd name="connsiteX1" fmla="*/ 866775 w 878204"/>
                <a:gd name="connsiteY1" fmla="*/ 708293 h 1450290"/>
                <a:gd name="connsiteX2" fmla="*/ 866775 w 878204"/>
                <a:gd name="connsiteY2" fmla="*/ 651143 h 1450290"/>
                <a:gd name="connsiteX3" fmla="*/ 572452 w 878204"/>
                <a:gd name="connsiteY3" fmla="*/ 115838 h 1450290"/>
                <a:gd name="connsiteX4" fmla="*/ 555307 w 878204"/>
                <a:gd name="connsiteY4" fmla="*/ 32971 h 1450290"/>
                <a:gd name="connsiteX5" fmla="*/ 509588 w 878204"/>
                <a:gd name="connsiteY5" fmla="*/ 586 h 1450290"/>
                <a:gd name="connsiteX6" fmla="*/ 0 w 878204"/>
                <a:gd name="connsiteY6" fmla="*/ 57736 h 145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204" h="1450290">
                  <a:moveTo>
                    <a:pt x="143827" y="1450290"/>
                  </a:moveTo>
                  <a:cubicBezTo>
                    <a:pt x="866775" y="708293"/>
                    <a:pt x="866775" y="708293"/>
                    <a:pt x="866775" y="708293"/>
                  </a:cubicBezTo>
                  <a:cubicBezTo>
                    <a:pt x="882015" y="693053"/>
                    <a:pt x="882015" y="666383"/>
                    <a:pt x="866775" y="651143"/>
                  </a:cubicBezTo>
                  <a:cubicBezTo>
                    <a:pt x="726757" y="503506"/>
                    <a:pt x="622935" y="319673"/>
                    <a:pt x="572452" y="115838"/>
                  </a:cubicBezTo>
                  <a:cubicBezTo>
                    <a:pt x="566738" y="89168"/>
                    <a:pt x="561022" y="60593"/>
                    <a:pt x="555307" y="32971"/>
                  </a:cubicBezTo>
                  <a:cubicBezTo>
                    <a:pt x="551497" y="12016"/>
                    <a:pt x="532447" y="-3224"/>
                    <a:pt x="509588" y="586"/>
                  </a:cubicBezTo>
                  <a:cubicBezTo>
                    <a:pt x="0" y="57736"/>
                    <a:pt x="0" y="57736"/>
                    <a:pt x="0" y="57736"/>
                  </a:cubicBezTo>
                </a:path>
              </a:pathLst>
            </a:custGeom>
            <a:noFill/>
            <a:ln w="28575" cap="rnd">
              <a:solidFill>
                <a:srgbClr val="DAF1E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1" name="Forme libre : forme 220">
              <a:extLst>
                <a:ext uri="{FF2B5EF4-FFF2-40B4-BE49-F238E27FC236}">
                  <a16:creationId xmlns:a16="http://schemas.microsoft.com/office/drawing/2014/main" id="{7E6F9528-E0B9-6AC3-B829-B35BF0BBCEC6}"/>
                </a:ext>
              </a:extLst>
            </p:cNvPr>
            <p:cNvSpPr/>
            <p:nvPr/>
          </p:nvSpPr>
          <p:spPr>
            <a:xfrm>
              <a:off x="4625840" y="2182576"/>
              <a:ext cx="1371146" cy="874876"/>
            </a:xfrm>
            <a:custGeom>
              <a:avLst/>
              <a:gdLst>
                <a:gd name="connsiteX0" fmla="*/ 2295525 w 2295524"/>
                <a:gd name="connsiteY0" fmla="*/ 0 h 1464687"/>
                <a:gd name="connsiteX1" fmla="*/ 2261235 w 2295524"/>
                <a:gd name="connsiteY1" fmla="*/ 687705 h 1464687"/>
                <a:gd name="connsiteX2" fmla="*/ 2221230 w 2295524"/>
                <a:gd name="connsiteY2" fmla="*/ 725805 h 1464687"/>
                <a:gd name="connsiteX3" fmla="*/ 2221230 w 2295524"/>
                <a:gd name="connsiteY3" fmla="*/ 725805 h 1464687"/>
                <a:gd name="connsiteX4" fmla="*/ 1129665 w 2295524"/>
                <a:gd name="connsiteY4" fmla="*/ 1440180 h 1464687"/>
                <a:gd name="connsiteX5" fmla="*/ 1080135 w 2295524"/>
                <a:gd name="connsiteY5" fmla="*/ 1463040 h 1464687"/>
                <a:gd name="connsiteX6" fmla="*/ 0 w 2295524"/>
                <a:gd name="connsiteY6" fmla="*/ 1083945 h 14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5524" h="1464687">
                  <a:moveTo>
                    <a:pt x="2295525" y="0"/>
                  </a:moveTo>
                  <a:cubicBezTo>
                    <a:pt x="2261235" y="687705"/>
                    <a:pt x="2261235" y="687705"/>
                    <a:pt x="2261235" y="687705"/>
                  </a:cubicBezTo>
                  <a:cubicBezTo>
                    <a:pt x="2261235" y="708660"/>
                    <a:pt x="2242185" y="725805"/>
                    <a:pt x="2221230" y="725805"/>
                  </a:cubicBezTo>
                  <a:lnTo>
                    <a:pt x="2221230" y="725805"/>
                  </a:lnTo>
                  <a:cubicBezTo>
                    <a:pt x="1733550" y="725805"/>
                    <a:pt x="1314450" y="1019175"/>
                    <a:pt x="1129665" y="1440180"/>
                  </a:cubicBezTo>
                  <a:cubicBezTo>
                    <a:pt x="1122045" y="1459230"/>
                    <a:pt x="1101090" y="1468755"/>
                    <a:pt x="1080135" y="1463040"/>
                  </a:cubicBezTo>
                  <a:cubicBezTo>
                    <a:pt x="0" y="1083945"/>
                    <a:pt x="0" y="1083945"/>
                    <a:pt x="0" y="1083945"/>
                  </a:cubicBezTo>
                </a:path>
              </a:pathLst>
            </a:custGeom>
            <a:noFill/>
            <a:ln w="28575" cap="rnd">
              <a:solidFill>
                <a:schemeClr val="accent3">
                  <a:lumMod val="75000"/>
                  <a:lumOff val="2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2" name="Forme libre : forme 221">
              <a:extLst>
                <a:ext uri="{FF2B5EF4-FFF2-40B4-BE49-F238E27FC236}">
                  <a16:creationId xmlns:a16="http://schemas.microsoft.com/office/drawing/2014/main" id="{5A4FCFEC-D485-4A12-6774-66422167BC58}"/>
                </a:ext>
              </a:extLst>
            </p:cNvPr>
            <p:cNvSpPr/>
            <p:nvPr/>
          </p:nvSpPr>
          <p:spPr>
            <a:xfrm>
              <a:off x="6103224" y="1528863"/>
              <a:ext cx="707916" cy="1263723"/>
            </a:xfrm>
            <a:custGeom>
              <a:avLst/>
              <a:gdLst>
                <a:gd name="connsiteX0" fmla="*/ 374591 w 1185168"/>
                <a:gd name="connsiteY0" fmla="*/ 0 h 2115681"/>
                <a:gd name="connsiteX1" fmla="*/ 1211 w 1185168"/>
                <a:gd name="connsiteY1" fmla="*/ 1806893 h 2115681"/>
                <a:gd name="connsiteX2" fmla="*/ 31691 w 1185168"/>
                <a:gd name="connsiteY2" fmla="*/ 1854518 h 2115681"/>
                <a:gd name="connsiteX3" fmla="*/ 518418 w 1185168"/>
                <a:gd name="connsiteY3" fmla="*/ 2106930 h 2115681"/>
                <a:gd name="connsiteX4" fmla="*/ 579378 w 1185168"/>
                <a:gd name="connsiteY4" fmla="*/ 2101215 h 2115681"/>
                <a:gd name="connsiteX5" fmla="*/ 1185168 w 1185168"/>
                <a:gd name="connsiteY5" fmla="*/ 1347788 h 211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168" h="2115681">
                  <a:moveTo>
                    <a:pt x="374591" y="0"/>
                  </a:moveTo>
                  <a:cubicBezTo>
                    <a:pt x="1211" y="1806893"/>
                    <a:pt x="1211" y="1806893"/>
                    <a:pt x="1211" y="1806893"/>
                  </a:cubicBezTo>
                  <a:cubicBezTo>
                    <a:pt x="-4504" y="1827848"/>
                    <a:pt x="10736" y="1850708"/>
                    <a:pt x="31691" y="1854518"/>
                  </a:cubicBezTo>
                  <a:cubicBezTo>
                    <a:pt x="213618" y="1900238"/>
                    <a:pt x="380306" y="1987868"/>
                    <a:pt x="518418" y="2106930"/>
                  </a:cubicBezTo>
                  <a:cubicBezTo>
                    <a:pt x="537468" y="2120265"/>
                    <a:pt x="564138" y="2118360"/>
                    <a:pt x="579378" y="2101215"/>
                  </a:cubicBezTo>
                  <a:cubicBezTo>
                    <a:pt x="1185168" y="1347788"/>
                    <a:pt x="1185168" y="1347788"/>
                    <a:pt x="1185168" y="1347788"/>
                  </a:cubicBezTo>
                </a:path>
              </a:pathLst>
            </a:custGeom>
            <a:noFill/>
            <a:ln w="28575" cap="rnd">
              <a:solidFill>
                <a:srgbClr val="D5D8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3" name="Forme libre : forme 222">
              <a:extLst>
                <a:ext uri="{FF2B5EF4-FFF2-40B4-BE49-F238E27FC236}">
                  <a16:creationId xmlns:a16="http://schemas.microsoft.com/office/drawing/2014/main" id="{18F042DA-D784-DDDC-2EE7-4FF7F2849EAA}"/>
                </a:ext>
              </a:extLst>
            </p:cNvPr>
            <p:cNvSpPr/>
            <p:nvPr/>
          </p:nvSpPr>
          <p:spPr>
            <a:xfrm>
              <a:off x="6594439" y="2548405"/>
              <a:ext cx="977944" cy="885840"/>
            </a:xfrm>
            <a:custGeom>
              <a:avLst/>
              <a:gdLst>
                <a:gd name="connsiteX0" fmla="*/ 1637238 w 1637238"/>
                <a:gd name="connsiteY0" fmla="*/ 0 h 1483042"/>
                <a:gd name="connsiteX1" fmla="*/ 24656 w 1637238"/>
                <a:gd name="connsiteY1" fmla="*/ 752475 h 1483042"/>
                <a:gd name="connsiteX2" fmla="*/ 3701 w 1637238"/>
                <a:gd name="connsiteY2" fmla="*/ 807720 h 1483042"/>
                <a:gd name="connsiteX3" fmla="*/ 115143 w 1637238"/>
                <a:gd name="connsiteY3" fmla="*/ 1310640 h 1483042"/>
                <a:gd name="connsiteX4" fmla="*/ 101809 w 1637238"/>
                <a:gd name="connsiteY4" fmla="*/ 1483043 h 1483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238" h="1483042">
                  <a:moveTo>
                    <a:pt x="1637238" y="0"/>
                  </a:moveTo>
                  <a:cubicBezTo>
                    <a:pt x="24656" y="752475"/>
                    <a:pt x="24656" y="752475"/>
                    <a:pt x="24656" y="752475"/>
                  </a:cubicBezTo>
                  <a:cubicBezTo>
                    <a:pt x="3701" y="762000"/>
                    <a:pt x="-5824" y="786765"/>
                    <a:pt x="3701" y="807720"/>
                  </a:cubicBezTo>
                  <a:cubicBezTo>
                    <a:pt x="75138" y="962025"/>
                    <a:pt x="115143" y="1130618"/>
                    <a:pt x="115143" y="1310640"/>
                  </a:cubicBezTo>
                  <a:cubicBezTo>
                    <a:pt x="115143" y="1369695"/>
                    <a:pt x="109428" y="1428750"/>
                    <a:pt x="101809" y="1483043"/>
                  </a:cubicBezTo>
                </a:path>
              </a:pathLst>
            </a:custGeom>
            <a:noFill/>
            <a:ln w="28575" cap="rnd">
              <a:solidFill>
                <a:srgbClr val="D5D8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4" name="Forme libre : forme 223">
              <a:extLst>
                <a:ext uri="{FF2B5EF4-FFF2-40B4-BE49-F238E27FC236}">
                  <a16:creationId xmlns:a16="http://schemas.microsoft.com/office/drawing/2014/main" id="{C22D9AB1-246B-2E4F-3DDA-B1C2DADA3122}"/>
                </a:ext>
              </a:extLst>
            </p:cNvPr>
            <p:cNvSpPr/>
            <p:nvPr/>
          </p:nvSpPr>
          <p:spPr>
            <a:xfrm>
              <a:off x="6487414" y="3550002"/>
              <a:ext cx="772621" cy="253485"/>
            </a:xfrm>
            <a:custGeom>
              <a:avLst/>
              <a:gdLst>
                <a:gd name="connsiteX0" fmla="*/ 1293495 w 1293495"/>
                <a:gd name="connsiteY0" fmla="*/ 291979 h 424376"/>
                <a:gd name="connsiteX1" fmla="*/ 280988 w 1293495"/>
                <a:gd name="connsiteY1" fmla="*/ 1466 h 424376"/>
                <a:gd name="connsiteX2" fmla="*/ 230505 w 1293495"/>
                <a:gd name="connsiteY2" fmla="*/ 28136 h 424376"/>
                <a:gd name="connsiteX3" fmla="*/ 0 w 1293495"/>
                <a:gd name="connsiteY3" fmla="*/ 424376 h 424376"/>
              </a:gdLst>
              <a:ahLst/>
              <a:cxnLst>
                <a:cxn ang="0">
                  <a:pos x="connsiteX0" y="connsiteY0"/>
                </a:cxn>
                <a:cxn ang="0">
                  <a:pos x="connsiteX1" y="connsiteY1"/>
                </a:cxn>
                <a:cxn ang="0">
                  <a:pos x="connsiteX2" y="connsiteY2"/>
                </a:cxn>
                <a:cxn ang="0">
                  <a:pos x="connsiteX3" y="connsiteY3"/>
                </a:cxn>
              </a:cxnLst>
              <a:rect l="l" t="t" r="r" b="b"/>
              <a:pathLst>
                <a:path w="1293495" h="424376">
                  <a:moveTo>
                    <a:pt x="1293495" y="291979"/>
                  </a:moveTo>
                  <a:cubicBezTo>
                    <a:pt x="280988" y="1466"/>
                    <a:pt x="280988" y="1466"/>
                    <a:pt x="280988" y="1466"/>
                  </a:cubicBezTo>
                  <a:cubicBezTo>
                    <a:pt x="260032" y="-4249"/>
                    <a:pt x="237172" y="7181"/>
                    <a:pt x="230505" y="28136"/>
                  </a:cubicBezTo>
                  <a:cubicBezTo>
                    <a:pt x="180022" y="174821"/>
                    <a:pt x="101917" y="309124"/>
                    <a:pt x="0" y="424376"/>
                  </a:cubicBezTo>
                </a:path>
              </a:pathLst>
            </a:custGeom>
            <a:no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5" name="Forme libre : forme 224">
              <a:extLst>
                <a:ext uri="{FF2B5EF4-FFF2-40B4-BE49-F238E27FC236}">
                  <a16:creationId xmlns:a16="http://schemas.microsoft.com/office/drawing/2014/main" id="{60C62A13-27A8-8D3E-4F72-431ADC3E7818}"/>
                </a:ext>
              </a:extLst>
            </p:cNvPr>
            <p:cNvSpPr/>
            <p:nvPr/>
          </p:nvSpPr>
          <p:spPr>
            <a:xfrm>
              <a:off x="5950902" y="3883860"/>
              <a:ext cx="636644" cy="1109281"/>
            </a:xfrm>
            <a:custGeom>
              <a:avLst/>
              <a:gdLst>
                <a:gd name="connsiteX0" fmla="*/ 1065848 w 1065847"/>
                <a:gd name="connsiteY0" fmla="*/ 413130 h 1857119"/>
                <a:gd name="connsiteX1" fmla="*/ 804863 w 1065847"/>
                <a:gd name="connsiteY1" fmla="*/ 18795 h 1857119"/>
                <a:gd name="connsiteX2" fmla="*/ 745808 w 1065847"/>
                <a:gd name="connsiteY2" fmla="*/ 9270 h 1857119"/>
                <a:gd name="connsiteX3" fmla="*/ 40005 w 1065847"/>
                <a:gd name="connsiteY3" fmla="*/ 271207 h 1857119"/>
                <a:gd name="connsiteX4" fmla="*/ 0 w 1065847"/>
                <a:gd name="connsiteY4" fmla="*/ 311212 h 1857119"/>
                <a:gd name="connsiteX5" fmla="*/ 0 w 1065847"/>
                <a:gd name="connsiteY5" fmla="*/ 1857120 h 185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847" h="1857119">
                  <a:moveTo>
                    <a:pt x="1065848" y="413130"/>
                  </a:moveTo>
                  <a:cubicBezTo>
                    <a:pt x="804863" y="18795"/>
                    <a:pt x="804863" y="18795"/>
                    <a:pt x="804863" y="18795"/>
                  </a:cubicBezTo>
                  <a:cubicBezTo>
                    <a:pt x="791528" y="-2160"/>
                    <a:pt x="764858" y="-5970"/>
                    <a:pt x="745808" y="9270"/>
                  </a:cubicBezTo>
                  <a:cubicBezTo>
                    <a:pt x="550545" y="164527"/>
                    <a:pt x="306705" y="261682"/>
                    <a:pt x="40005" y="271207"/>
                  </a:cubicBezTo>
                  <a:cubicBezTo>
                    <a:pt x="17145" y="271207"/>
                    <a:pt x="0" y="290257"/>
                    <a:pt x="0" y="311212"/>
                  </a:cubicBezTo>
                  <a:cubicBezTo>
                    <a:pt x="0" y="1856168"/>
                    <a:pt x="0" y="1857120"/>
                    <a:pt x="0" y="1857120"/>
                  </a:cubicBezTo>
                </a:path>
              </a:pathLst>
            </a:custGeom>
            <a:no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6" name="Forme libre : forme 225">
              <a:extLst>
                <a:ext uri="{FF2B5EF4-FFF2-40B4-BE49-F238E27FC236}">
                  <a16:creationId xmlns:a16="http://schemas.microsoft.com/office/drawing/2014/main" id="{BFE6E373-6DB5-512A-41EB-0E130D734223}"/>
                </a:ext>
              </a:extLst>
            </p:cNvPr>
            <p:cNvSpPr/>
            <p:nvPr/>
          </p:nvSpPr>
          <p:spPr>
            <a:xfrm>
              <a:off x="6169375" y="1388904"/>
              <a:ext cx="299831" cy="297556"/>
            </a:xfrm>
            <a:custGeom>
              <a:avLst/>
              <a:gdLst>
                <a:gd name="connsiteX0" fmla="*/ 0 w 501967"/>
                <a:gd name="connsiteY0" fmla="*/ 248603 h 498157"/>
                <a:gd name="connsiteX1" fmla="*/ 250507 w 501967"/>
                <a:gd name="connsiteY1" fmla="*/ 0 h 498157"/>
                <a:gd name="connsiteX2" fmla="*/ 501967 w 501967"/>
                <a:gd name="connsiteY2" fmla="*/ 248603 h 498157"/>
                <a:gd name="connsiteX3" fmla="*/ 250507 w 501967"/>
                <a:gd name="connsiteY3" fmla="*/ 498158 h 498157"/>
                <a:gd name="connsiteX4" fmla="*/ 0 w 501967"/>
                <a:gd name="connsiteY4" fmla="*/ 248603 h 498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967" h="498157">
                  <a:moveTo>
                    <a:pt x="0" y="248603"/>
                  </a:moveTo>
                  <a:cubicBezTo>
                    <a:pt x="0" y="111443"/>
                    <a:pt x="112395" y="0"/>
                    <a:pt x="250507" y="0"/>
                  </a:cubicBezTo>
                  <a:cubicBezTo>
                    <a:pt x="388620" y="0"/>
                    <a:pt x="501967" y="111443"/>
                    <a:pt x="501967" y="248603"/>
                  </a:cubicBezTo>
                  <a:cubicBezTo>
                    <a:pt x="501967" y="385763"/>
                    <a:pt x="389572" y="498158"/>
                    <a:pt x="250507" y="498158"/>
                  </a:cubicBezTo>
                  <a:cubicBezTo>
                    <a:pt x="111442" y="498158"/>
                    <a:pt x="0" y="386715"/>
                    <a:pt x="0" y="248603"/>
                  </a:cubicBezTo>
                  <a:close/>
                </a:path>
              </a:pathLst>
            </a:custGeom>
            <a:solidFill>
              <a:srgbClr val="ACB3BB"/>
            </a:solidFill>
            <a:ln w="28575" cap="rnd">
              <a:solidFill>
                <a:srgbClr val="D5D8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7" name="Forme libre : forme 226">
              <a:extLst>
                <a:ext uri="{FF2B5EF4-FFF2-40B4-BE49-F238E27FC236}">
                  <a16:creationId xmlns:a16="http://schemas.microsoft.com/office/drawing/2014/main" id="{2C958EC0-E8B7-6C82-1D16-4146BA84AA6B}"/>
                </a:ext>
              </a:extLst>
            </p:cNvPr>
            <p:cNvSpPr/>
            <p:nvPr/>
          </p:nvSpPr>
          <p:spPr>
            <a:xfrm>
              <a:off x="6716127" y="2242315"/>
              <a:ext cx="187750" cy="190026"/>
            </a:xfrm>
            <a:custGeom>
              <a:avLst/>
              <a:gdLst>
                <a:gd name="connsiteX0" fmla="*/ 0 w 314325"/>
                <a:gd name="connsiteY0" fmla="*/ 159067 h 318134"/>
                <a:gd name="connsiteX1" fmla="*/ 157163 w 314325"/>
                <a:gd name="connsiteY1" fmla="*/ 0 h 318134"/>
                <a:gd name="connsiteX2" fmla="*/ 314325 w 314325"/>
                <a:gd name="connsiteY2" fmla="*/ 159067 h 318134"/>
                <a:gd name="connsiteX3" fmla="*/ 157163 w 314325"/>
                <a:gd name="connsiteY3" fmla="*/ 318135 h 318134"/>
                <a:gd name="connsiteX4" fmla="*/ 0 w 314325"/>
                <a:gd name="connsiteY4" fmla="*/ 159067 h 31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318134">
                  <a:moveTo>
                    <a:pt x="0" y="159067"/>
                  </a:moveTo>
                  <a:cubicBezTo>
                    <a:pt x="0" y="71438"/>
                    <a:pt x="70485" y="0"/>
                    <a:pt x="157163" y="0"/>
                  </a:cubicBezTo>
                  <a:cubicBezTo>
                    <a:pt x="243840" y="0"/>
                    <a:pt x="314325" y="71438"/>
                    <a:pt x="314325" y="159067"/>
                  </a:cubicBezTo>
                  <a:cubicBezTo>
                    <a:pt x="314325" y="246697"/>
                    <a:pt x="243840" y="318135"/>
                    <a:pt x="157163" y="318135"/>
                  </a:cubicBezTo>
                  <a:cubicBezTo>
                    <a:pt x="70485" y="318135"/>
                    <a:pt x="0" y="246697"/>
                    <a:pt x="0" y="159067"/>
                  </a:cubicBezTo>
                  <a:close/>
                </a:path>
              </a:pathLst>
            </a:custGeom>
            <a:solidFill>
              <a:srgbClr val="ACB3BB"/>
            </a:solidFill>
            <a:ln w="28575" cap="rnd">
              <a:solidFill>
                <a:srgbClr val="D5D8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8" name="Forme libre : forme 227">
              <a:extLst>
                <a:ext uri="{FF2B5EF4-FFF2-40B4-BE49-F238E27FC236}">
                  <a16:creationId xmlns:a16="http://schemas.microsoft.com/office/drawing/2014/main" id="{CE7CD901-81E5-EFAD-E6B3-90FE13CC9127}"/>
                </a:ext>
              </a:extLst>
            </p:cNvPr>
            <p:cNvSpPr/>
            <p:nvPr/>
          </p:nvSpPr>
          <p:spPr>
            <a:xfrm>
              <a:off x="7453475" y="2429496"/>
              <a:ext cx="241230" cy="243507"/>
            </a:xfrm>
            <a:custGeom>
              <a:avLst/>
              <a:gdLst>
                <a:gd name="connsiteX0" fmla="*/ 0 w 403859"/>
                <a:gd name="connsiteY0" fmla="*/ 203835 h 407670"/>
                <a:gd name="connsiteX1" fmla="*/ 201930 w 403859"/>
                <a:gd name="connsiteY1" fmla="*/ 0 h 407670"/>
                <a:gd name="connsiteX2" fmla="*/ 403860 w 403859"/>
                <a:gd name="connsiteY2" fmla="*/ 203835 h 407670"/>
                <a:gd name="connsiteX3" fmla="*/ 201930 w 403859"/>
                <a:gd name="connsiteY3" fmla="*/ 407670 h 407670"/>
                <a:gd name="connsiteX4" fmla="*/ 0 w 403859"/>
                <a:gd name="connsiteY4" fmla="*/ 203835 h 40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59" h="407670">
                  <a:moveTo>
                    <a:pt x="0" y="203835"/>
                  </a:moveTo>
                  <a:cubicBezTo>
                    <a:pt x="0" y="91440"/>
                    <a:pt x="90488" y="0"/>
                    <a:pt x="201930" y="0"/>
                  </a:cubicBezTo>
                  <a:cubicBezTo>
                    <a:pt x="313372" y="0"/>
                    <a:pt x="403860" y="91440"/>
                    <a:pt x="403860" y="203835"/>
                  </a:cubicBezTo>
                  <a:cubicBezTo>
                    <a:pt x="403860" y="316230"/>
                    <a:pt x="313372" y="407670"/>
                    <a:pt x="201930" y="407670"/>
                  </a:cubicBezTo>
                  <a:cubicBezTo>
                    <a:pt x="90488" y="407670"/>
                    <a:pt x="0" y="317183"/>
                    <a:pt x="0" y="203835"/>
                  </a:cubicBezTo>
                  <a:close/>
                </a:path>
              </a:pathLst>
            </a:custGeom>
            <a:solidFill>
              <a:srgbClr val="ACB3BB"/>
            </a:solidFill>
            <a:ln w="28575" cap="rnd">
              <a:solidFill>
                <a:srgbClr val="D5D8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9" name="Forme libre : forme 228">
              <a:extLst>
                <a:ext uri="{FF2B5EF4-FFF2-40B4-BE49-F238E27FC236}">
                  <a16:creationId xmlns:a16="http://schemas.microsoft.com/office/drawing/2014/main" id="{6C5A1129-3D97-B6C1-C8C5-7C69544F785D}"/>
                </a:ext>
              </a:extLst>
            </p:cNvPr>
            <p:cNvSpPr/>
            <p:nvPr/>
          </p:nvSpPr>
          <p:spPr>
            <a:xfrm>
              <a:off x="7141126" y="3603789"/>
              <a:ext cx="243506" cy="243507"/>
            </a:xfrm>
            <a:custGeom>
              <a:avLst/>
              <a:gdLst>
                <a:gd name="connsiteX0" fmla="*/ 0 w 407669"/>
                <a:gd name="connsiteY0" fmla="*/ 203835 h 407670"/>
                <a:gd name="connsiteX1" fmla="*/ 203835 w 407669"/>
                <a:gd name="connsiteY1" fmla="*/ 0 h 407670"/>
                <a:gd name="connsiteX2" fmla="*/ 407670 w 407669"/>
                <a:gd name="connsiteY2" fmla="*/ 203835 h 407670"/>
                <a:gd name="connsiteX3" fmla="*/ 203835 w 407669"/>
                <a:gd name="connsiteY3" fmla="*/ 407670 h 407670"/>
                <a:gd name="connsiteX4" fmla="*/ 0 w 407669"/>
                <a:gd name="connsiteY4" fmla="*/ 203835 h 40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69" h="407670">
                  <a:moveTo>
                    <a:pt x="0" y="203835"/>
                  </a:moveTo>
                  <a:cubicBezTo>
                    <a:pt x="0" y="91440"/>
                    <a:pt x="91440" y="0"/>
                    <a:pt x="203835" y="0"/>
                  </a:cubicBezTo>
                  <a:cubicBezTo>
                    <a:pt x="316230" y="0"/>
                    <a:pt x="407670" y="91440"/>
                    <a:pt x="407670" y="203835"/>
                  </a:cubicBezTo>
                  <a:cubicBezTo>
                    <a:pt x="407670" y="316230"/>
                    <a:pt x="316230" y="407670"/>
                    <a:pt x="203835" y="407670"/>
                  </a:cubicBezTo>
                  <a:cubicBezTo>
                    <a:pt x="91440" y="407670"/>
                    <a:pt x="0" y="317183"/>
                    <a:pt x="0" y="203835"/>
                  </a:cubicBezTo>
                  <a:close/>
                </a:path>
              </a:pathLst>
            </a:custGeom>
            <a:solidFill>
              <a:srgbClr val="F3BDB9"/>
            </a:solid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0" name="Forme libre : forme 229">
              <a:extLst>
                <a:ext uri="{FF2B5EF4-FFF2-40B4-BE49-F238E27FC236}">
                  <a16:creationId xmlns:a16="http://schemas.microsoft.com/office/drawing/2014/main" id="{380595F2-63C0-2DBA-279A-6013341108E5}"/>
                </a:ext>
              </a:extLst>
            </p:cNvPr>
            <p:cNvSpPr/>
            <p:nvPr/>
          </p:nvSpPr>
          <p:spPr>
            <a:xfrm>
              <a:off x="6466362" y="4011150"/>
              <a:ext cx="243507" cy="243507"/>
            </a:xfrm>
            <a:custGeom>
              <a:avLst/>
              <a:gdLst>
                <a:gd name="connsiteX0" fmla="*/ 0 w 407670"/>
                <a:gd name="connsiteY0" fmla="*/ 203835 h 407670"/>
                <a:gd name="connsiteX1" fmla="*/ 203835 w 407670"/>
                <a:gd name="connsiteY1" fmla="*/ 0 h 407670"/>
                <a:gd name="connsiteX2" fmla="*/ 407670 w 407670"/>
                <a:gd name="connsiteY2" fmla="*/ 203835 h 407670"/>
                <a:gd name="connsiteX3" fmla="*/ 203835 w 407670"/>
                <a:gd name="connsiteY3" fmla="*/ 407670 h 407670"/>
                <a:gd name="connsiteX4" fmla="*/ 0 w 407670"/>
                <a:gd name="connsiteY4" fmla="*/ 203835 h 407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70" h="407670">
                  <a:moveTo>
                    <a:pt x="0" y="203835"/>
                  </a:moveTo>
                  <a:cubicBezTo>
                    <a:pt x="0" y="91440"/>
                    <a:pt x="91440" y="0"/>
                    <a:pt x="203835" y="0"/>
                  </a:cubicBezTo>
                  <a:cubicBezTo>
                    <a:pt x="316230" y="0"/>
                    <a:pt x="407670" y="91440"/>
                    <a:pt x="407670" y="203835"/>
                  </a:cubicBezTo>
                  <a:cubicBezTo>
                    <a:pt x="407670" y="316230"/>
                    <a:pt x="316230" y="407670"/>
                    <a:pt x="203835" y="407670"/>
                  </a:cubicBezTo>
                  <a:cubicBezTo>
                    <a:pt x="91440" y="407670"/>
                    <a:pt x="0" y="317183"/>
                    <a:pt x="0" y="203835"/>
                  </a:cubicBezTo>
                  <a:close/>
                </a:path>
              </a:pathLst>
            </a:custGeom>
            <a:solidFill>
              <a:srgbClr val="F3BDB9"/>
            </a:solid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1" name="Forme libre : forme 230">
              <a:extLst>
                <a:ext uri="{FF2B5EF4-FFF2-40B4-BE49-F238E27FC236}">
                  <a16:creationId xmlns:a16="http://schemas.microsoft.com/office/drawing/2014/main" id="{D6DB1484-8B35-C67A-6A9D-245B9307F3A8}"/>
                </a:ext>
              </a:extLst>
            </p:cNvPr>
            <p:cNvSpPr/>
            <p:nvPr/>
          </p:nvSpPr>
          <p:spPr>
            <a:xfrm>
              <a:off x="5824029" y="4863992"/>
              <a:ext cx="256023" cy="256023"/>
            </a:xfrm>
            <a:custGeom>
              <a:avLst/>
              <a:gdLst>
                <a:gd name="connsiteX0" fmla="*/ 0 w 428625"/>
                <a:gd name="connsiteY0" fmla="*/ 214313 h 428625"/>
                <a:gd name="connsiteX1" fmla="*/ 214313 w 428625"/>
                <a:gd name="connsiteY1" fmla="*/ 0 h 428625"/>
                <a:gd name="connsiteX2" fmla="*/ 428625 w 428625"/>
                <a:gd name="connsiteY2" fmla="*/ 214313 h 428625"/>
                <a:gd name="connsiteX3" fmla="*/ 214313 w 428625"/>
                <a:gd name="connsiteY3" fmla="*/ 428625 h 428625"/>
                <a:gd name="connsiteX4" fmla="*/ 0 w 428625"/>
                <a:gd name="connsiteY4" fmla="*/ 214313 h 428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5" h="428625">
                  <a:moveTo>
                    <a:pt x="0" y="214313"/>
                  </a:moveTo>
                  <a:cubicBezTo>
                    <a:pt x="0" y="96203"/>
                    <a:pt x="96203" y="0"/>
                    <a:pt x="214313" y="0"/>
                  </a:cubicBezTo>
                  <a:cubicBezTo>
                    <a:pt x="332422" y="0"/>
                    <a:pt x="428625" y="96203"/>
                    <a:pt x="428625" y="214313"/>
                  </a:cubicBezTo>
                  <a:cubicBezTo>
                    <a:pt x="428625" y="332423"/>
                    <a:pt x="332422" y="428625"/>
                    <a:pt x="214313" y="428625"/>
                  </a:cubicBezTo>
                  <a:cubicBezTo>
                    <a:pt x="96203" y="428625"/>
                    <a:pt x="0" y="333375"/>
                    <a:pt x="0" y="214313"/>
                  </a:cubicBezTo>
                  <a:close/>
                </a:path>
              </a:pathLst>
            </a:custGeom>
            <a:solidFill>
              <a:srgbClr val="F3BDB9"/>
            </a:solidFill>
            <a:ln w="28575" cap="rnd">
              <a:solidFill>
                <a:srgbClr val="F9DED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2" name="Forme libre : forme 231">
              <a:extLst>
                <a:ext uri="{FF2B5EF4-FFF2-40B4-BE49-F238E27FC236}">
                  <a16:creationId xmlns:a16="http://schemas.microsoft.com/office/drawing/2014/main" id="{2673CD06-C965-ACA7-1740-D73A0520E186}"/>
                </a:ext>
              </a:extLst>
            </p:cNvPr>
            <p:cNvSpPr/>
            <p:nvPr/>
          </p:nvSpPr>
          <p:spPr>
            <a:xfrm>
              <a:off x="4902345" y="4201745"/>
              <a:ext cx="204819" cy="204819"/>
            </a:xfrm>
            <a:custGeom>
              <a:avLst/>
              <a:gdLst>
                <a:gd name="connsiteX0" fmla="*/ 0 w 342900"/>
                <a:gd name="connsiteY0" fmla="*/ 171450 h 342900"/>
                <a:gd name="connsiteX1" fmla="*/ 171450 w 342900"/>
                <a:gd name="connsiteY1" fmla="*/ 0 h 342900"/>
                <a:gd name="connsiteX2" fmla="*/ 342900 w 342900"/>
                <a:gd name="connsiteY2" fmla="*/ 171450 h 342900"/>
                <a:gd name="connsiteX3" fmla="*/ 171450 w 342900"/>
                <a:gd name="connsiteY3" fmla="*/ 342900 h 342900"/>
                <a:gd name="connsiteX4" fmla="*/ 0 w 342900"/>
                <a:gd name="connsiteY4" fmla="*/ 17145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342900">
                  <a:moveTo>
                    <a:pt x="0" y="171450"/>
                  </a:moveTo>
                  <a:cubicBezTo>
                    <a:pt x="0" y="76200"/>
                    <a:pt x="77153" y="0"/>
                    <a:pt x="171450" y="0"/>
                  </a:cubicBezTo>
                  <a:cubicBezTo>
                    <a:pt x="265747" y="0"/>
                    <a:pt x="342900" y="77153"/>
                    <a:pt x="342900" y="171450"/>
                  </a:cubicBezTo>
                  <a:cubicBezTo>
                    <a:pt x="342900" y="266700"/>
                    <a:pt x="265747" y="342900"/>
                    <a:pt x="171450" y="342900"/>
                  </a:cubicBezTo>
                  <a:cubicBezTo>
                    <a:pt x="77153" y="342900"/>
                    <a:pt x="0" y="265747"/>
                    <a:pt x="0" y="171450"/>
                  </a:cubicBezTo>
                  <a:close/>
                </a:path>
              </a:pathLst>
            </a:custGeom>
            <a:solidFill>
              <a:srgbClr val="B5E3D1"/>
            </a:solidFill>
            <a:ln w="28575" cap="rnd">
              <a:solidFill>
                <a:srgbClr val="DAF1E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3" name="Forme libre : forme 232">
              <a:extLst>
                <a:ext uri="{FF2B5EF4-FFF2-40B4-BE49-F238E27FC236}">
                  <a16:creationId xmlns:a16="http://schemas.microsoft.com/office/drawing/2014/main" id="{056B9A54-DC0C-877B-D9AA-E588E8F2C572}"/>
                </a:ext>
              </a:extLst>
            </p:cNvPr>
            <p:cNvSpPr/>
            <p:nvPr/>
          </p:nvSpPr>
          <p:spPr>
            <a:xfrm>
              <a:off x="4807332" y="3356869"/>
              <a:ext cx="223024" cy="226438"/>
            </a:xfrm>
            <a:custGeom>
              <a:avLst/>
              <a:gdLst>
                <a:gd name="connsiteX0" fmla="*/ 0 w 373379"/>
                <a:gd name="connsiteY0" fmla="*/ 189547 h 379095"/>
                <a:gd name="connsiteX1" fmla="*/ 186690 w 373379"/>
                <a:gd name="connsiteY1" fmla="*/ 0 h 379095"/>
                <a:gd name="connsiteX2" fmla="*/ 373380 w 373379"/>
                <a:gd name="connsiteY2" fmla="*/ 189547 h 379095"/>
                <a:gd name="connsiteX3" fmla="*/ 186690 w 373379"/>
                <a:gd name="connsiteY3" fmla="*/ 379095 h 379095"/>
                <a:gd name="connsiteX4" fmla="*/ 0 w 373379"/>
                <a:gd name="connsiteY4" fmla="*/ 189547 h 379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79" h="379095">
                  <a:moveTo>
                    <a:pt x="0" y="189547"/>
                  </a:moveTo>
                  <a:cubicBezTo>
                    <a:pt x="0" y="84772"/>
                    <a:pt x="83820" y="0"/>
                    <a:pt x="186690" y="0"/>
                  </a:cubicBezTo>
                  <a:cubicBezTo>
                    <a:pt x="289560" y="0"/>
                    <a:pt x="373380" y="84772"/>
                    <a:pt x="373380" y="189547"/>
                  </a:cubicBezTo>
                  <a:cubicBezTo>
                    <a:pt x="373380" y="294322"/>
                    <a:pt x="289560" y="379095"/>
                    <a:pt x="186690" y="379095"/>
                  </a:cubicBezTo>
                  <a:cubicBezTo>
                    <a:pt x="83820" y="379095"/>
                    <a:pt x="0" y="294322"/>
                    <a:pt x="0" y="189547"/>
                  </a:cubicBezTo>
                  <a:close/>
                </a:path>
              </a:pathLst>
            </a:custGeom>
            <a:solidFill>
              <a:srgbClr val="B5E3D1"/>
            </a:solidFill>
            <a:ln w="28575" cap="rnd">
              <a:solidFill>
                <a:srgbClr val="DAF1E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4" name="Forme libre : forme 233">
              <a:extLst>
                <a:ext uri="{FF2B5EF4-FFF2-40B4-BE49-F238E27FC236}">
                  <a16:creationId xmlns:a16="http://schemas.microsoft.com/office/drawing/2014/main" id="{11B4D3D0-851E-1E72-B09A-C18EDFBE1DEC}"/>
                </a:ext>
              </a:extLst>
            </p:cNvPr>
            <p:cNvSpPr/>
            <p:nvPr/>
          </p:nvSpPr>
          <p:spPr>
            <a:xfrm>
              <a:off x="5313119" y="4255225"/>
              <a:ext cx="145649" cy="145649"/>
            </a:xfrm>
            <a:custGeom>
              <a:avLst/>
              <a:gdLst>
                <a:gd name="connsiteX0" fmla="*/ 0 w 243840"/>
                <a:gd name="connsiteY0" fmla="*/ 121920 h 243840"/>
                <a:gd name="connsiteX1" fmla="*/ 121920 w 243840"/>
                <a:gd name="connsiteY1" fmla="*/ 0 h 243840"/>
                <a:gd name="connsiteX2" fmla="*/ 243840 w 243840"/>
                <a:gd name="connsiteY2" fmla="*/ 121920 h 243840"/>
                <a:gd name="connsiteX3" fmla="*/ 121920 w 243840"/>
                <a:gd name="connsiteY3" fmla="*/ 243840 h 243840"/>
                <a:gd name="connsiteX4" fmla="*/ 0 w 243840"/>
                <a:gd name="connsiteY4" fmla="*/ 121920 h 243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 h="243840">
                  <a:moveTo>
                    <a:pt x="0" y="121920"/>
                  </a:moveTo>
                  <a:cubicBezTo>
                    <a:pt x="0" y="54293"/>
                    <a:pt x="54292" y="0"/>
                    <a:pt x="121920" y="0"/>
                  </a:cubicBezTo>
                  <a:cubicBezTo>
                    <a:pt x="189548" y="0"/>
                    <a:pt x="243840" y="54293"/>
                    <a:pt x="243840" y="121920"/>
                  </a:cubicBezTo>
                  <a:cubicBezTo>
                    <a:pt x="243840" y="189548"/>
                    <a:pt x="189548" y="243840"/>
                    <a:pt x="121920" y="243840"/>
                  </a:cubicBezTo>
                  <a:cubicBezTo>
                    <a:pt x="54292" y="243840"/>
                    <a:pt x="0" y="188595"/>
                    <a:pt x="0" y="121920"/>
                  </a:cubicBezTo>
                  <a:close/>
                </a:path>
              </a:pathLst>
            </a:custGeom>
            <a:solidFill>
              <a:srgbClr val="B5E3D1"/>
            </a:solidFill>
            <a:ln w="28575" cap="rnd">
              <a:solidFill>
                <a:srgbClr val="DAF1E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2" name="Textfeld 1">
            <a:extLst>
              <a:ext uri="{FF2B5EF4-FFF2-40B4-BE49-F238E27FC236}">
                <a16:creationId xmlns:a16="http://schemas.microsoft.com/office/drawing/2014/main" id="{377BA2AC-C22F-98F8-A0CF-24A2A270073C}"/>
              </a:ext>
            </a:extLst>
          </p:cNvPr>
          <p:cNvSpPr txBox="1"/>
          <p:nvPr/>
        </p:nvSpPr>
        <p:spPr>
          <a:xfrm>
            <a:off x="450116" y="5886675"/>
            <a:ext cx="9932133"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E3246"/>
                </a:solidFill>
                <a:effectLst/>
                <a:uLnTx/>
                <a:uFillTx/>
                <a:latin typeface="Arial"/>
                <a:ea typeface="+mn-ea"/>
                <a:cs typeface="+mn-cs"/>
              </a:rPr>
              <a:t>At Alstom, we ensure rigorous compliance with GDPR and relevant AI regulations, prioritizing data security and cybersecurity across our systems through dedicated teams and comprehensive training, to protect the integrity of our data and operations</a:t>
            </a:r>
            <a:endParaRPr kumimoji="0" lang="de-DE" sz="1000" b="0" i="0" u="none" strike="noStrike" kern="1200" cap="none" spc="0" normalizeH="0" baseline="0" noProof="0" dirty="0">
              <a:ln>
                <a:noFill/>
              </a:ln>
              <a:solidFill>
                <a:srgbClr val="1E3246"/>
              </a:solidFill>
              <a:effectLst/>
              <a:uLnTx/>
              <a:uFillTx/>
              <a:latin typeface="Arial"/>
              <a:ea typeface="+mn-ea"/>
              <a:cs typeface="+mn-cs"/>
            </a:endParaRPr>
          </a:p>
        </p:txBody>
      </p:sp>
    </p:spTree>
    <p:extLst>
      <p:ext uri="{BB962C8B-B14F-4D97-AF65-F5344CB8AC3E}">
        <p14:creationId xmlns:p14="http://schemas.microsoft.com/office/powerpoint/2010/main" val="314400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4256AB-F8F5-1A3D-E9AA-151AFDDA06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DE9565C3-AB07-34F2-2EEB-42C36474FD5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5" name="Slide Number Placeholder 4">
            <a:extLst>
              <a:ext uri="{FF2B5EF4-FFF2-40B4-BE49-F238E27FC236}">
                <a16:creationId xmlns:a16="http://schemas.microsoft.com/office/drawing/2014/main" id="{84ABB134-F66D-BF21-B128-FB62A79458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pic>
        <p:nvPicPr>
          <p:cNvPr id="10" name="Picture 9" descr="A train on the tracks&#10;&#10;AI-generated content may be incorrect.">
            <a:extLst>
              <a:ext uri="{FF2B5EF4-FFF2-40B4-BE49-F238E27FC236}">
                <a16:creationId xmlns:a16="http://schemas.microsoft.com/office/drawing/2014/main" id="{163453B0-0A1B-CCA6-8118-ABAC212EA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8" y="-31531"/>
            <a:ext cx="12186584" cy="6858000"/>
          </a:xfrm>
          <a:prstGeom prst="rect">
            <a:avLst/>
          </a:prstGeom>
        </p:spPr>
      </p:pic>
    </p:spTree>
    <p:extLst>
      <p:ext uri="{BB962C8B-B14F-4D97-AF65-F5344CB8AC3E}">
        <p14:creationId xmlns:p14="http://schemas.microsoft.com/office/powerpoint/2010/main" val="1490791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9CFDA-B44F-EE4C-3747-9C54353E511D}"/>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6782C372-DF6E-40BF-FC19-1203A66758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2DB868B9-156B-592B-B72F-016068824F4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5" name="Slide Number Placeholder 4">
            <a:extLst>
              <a:ext uri="{FF2B5EF4-FFF2-40B4-BE49-F238E27FC236}">
                <a16:creationId xmlns:a16="http://schemas.microsoft.com/office/drawing/2014/main" id="{A840C29E-523C-28E6-07DA-DFB33973E75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pic>
        <p:nvPicPr>
          <p:cNvPr id="8" name="Picture 7" descr="A train going through a tunnel&#10;&#10;AI-generated content may be incorrect.">
            <a:extLst>
              <a:ext uri="{FF2B5EF4-FFF2-40B4-BE49-F238E27FC236}">
                <a16:creationId xmlns:a16="http://schemas.microsoft.com/office/drawing/2014/main" id="{768FAAE9-D373-CE9A-0C31-44E5CEE690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FA0FBE6-D502-5894-9E09-0903D45F51CD}"/>
              </a:ext>
            </a:extLst>
          </p:cNvPr>
          <p:cNvGrpSpPr/>
          <p:nvPr/>
        </p:nvGrpSpPr>
        <p:grpSpPr>
          <a:xfrm>
            <a:off x="7999808" y="2344237"/>
            <a:ext cx="3551274" cy="1084763"/>
            <a:chOff x="7860768" y="5221172"/>
            <a:chExt cx="3724820" cy="1607592"/>
          </a:xfrm>
          <a:solidFill>
            <a:srgbClr val="0070C0">
              <a:alpha val="50196"/>
            </a:srgbClr>
          </a:solidFill>
        </p:grpSpPr>
        <p:sp>
          <p:nvSpPr>
            <p:cNvPr id="11" name="Rectangle: Rounded Corners 10">
              <a:extLst>
                <a:ext uri="{FF2B5EF4-FFF2-40B4-BE49-F238E27FC236}">
                  <a16:creationId xmlns:a16="http://schemas.microsoft.com/office/drawing/2014/main" id="{41D6A44C-DE7D-6250-FBBC-FD60053BD35C}"/>
                </a:ext>
              </a:extLst>
            </p:cNvPr>
            <p:cNvSpPr/>
            <p:nvPr/>
          </p:nvSpPr>
          <p:spPr>
            <a:xfrm>
              <a:off x="7873231" y="5221172"/>
              <a:ext cx="3712357" cy="1607592"/>
            </a:xfrm>
            <a:prstGeom prst="roundRect">
              <a:avLst>
                <a:gd name="adj" fmla="val 12393"/>
              </a:avLst>
            </a:prstGeom>
            <a:solidFill>
              <a:srgbClr val="0D5537">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Alstom" panose="02000503020000020004" pitchFamily="2" charset="0"/>
                <a:ea typeface="+mn-ea"/>
                <a:cs typeface="+mn-cs"/>
              </a:endParaRPr>
            </a:p>
          </p:txBody>
        </p:sp>
        <p:sp>
          <p:nvSpPr>
            <p:cNvPr id="12" name="TextBox 11">
              <a:extLst>
                <a:ext uri="{FF2B5EF4-FFF2-40B4-BE49-F238E27FC236}">
                  <a16:creationId xmlns:a16="http://schemas.microsoft.com/office/drawing/2014/main" id="{0940839E-78EF-1363-5B86-5FF3F13ECD85}"/>
                </a:ext>
              </a:extLst>
            </p:cNvPr>
            <p:cNvSpPr txBox="1"/>
            <p:nvPr/>
          </p:nvSpPr>
          <p:spPr>
            <a:xfrm>
              <a:off x="7860768" y="5237151"/>
              <a:ext cx="3717778" cy="1413963"/>
            </a:xfrm>
            <a:prstGeom prst="rect">
              <a:avLst/>
            </a:prstGeom>
            <a:solidFill>
              <a:srgbClr val="0D5537">
                <a:alpha val="50196"/>
              </a:srgbClr>
            </a:solid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FFFFFF">
                      <a:lumMod val="95000"/>
                    </a:srgbClr>
                  </a:solidFill>
                  <a:effectLst/>
                  <a:uLnTx/>
                  <a:uFillTx/>
                  <a:latin typeface="Alstom" panose="02000503020000020004" pitchFamily="2" charset="0"/>
                  <a:ea typeface="+mn-ea"/>
                  <a:cs typeface="+mn-cs"/>
                </a:rPr>
                <a:t>Communication-based train control (CBTC)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lumMod val="95000"/>
                    </a:srgbClr>
                  </a:solidFill>
                  <a:effectLst/>
                  <a:uLnTx/>
                  <a:uFillTx/>
                  <a:latin typeface="Alstom" panose="02000503020000020004" pitchFamily="2" charset="0"/>
                  <a:ea typeface="+mn-ea"/>
                  <a:cs typeface="+mn-cs"/>
                </a:rPr>
                <a:t>       radio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FFFFFF">
                      <a:lumMod val="95000"/>
                    </a:srgbClr>
                  </a:solidFill>
                  <a:effectLst/>
                  <a:uLnTx/>
                  <a:uFillTx/>
                  <a:latin typeface="Alstom" panose="02000503020000020004" pitchFamily="2" charset="0"/>
                  <a:ea typeface="+mn-ea"/>
                  <a:cs typeface="+mn-cs"/>
                </a:rPr>
                <a:t>Wayside diagnostics and prognostics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srgbClr val="FFFFFF">
                      <a:lumMod val="95000"/>
                    </a:srgbClr>
                  </a:solidFill>
                  <a:effectLst/>
                  <a:uLnTx/>
                  <a:uFillTx/>
                  <a:latin typeface="Alstom" panose="02000503020000020004" pitchFamily="2" charset="0"/>
                  <a:ea typeface="+mn-ea"/>
                  <a:cs typeface="+mn-cs"/>
                </a:rPr>
                <a:t>Signalling logs analytics</a:t>
              </a:r>
            </a:p>
          </p:txBody>
        </p:sp>
      </p:grpSp>
      <p:sp>
        <p:nvSpPr>
          <p:cNvPr id="15" name="Rectangle: Rounded Corners 14">
            <a:extLst>
              <a:ext uri="{FF2B5EF4-FFF2-40B4-BE49-F238E27FC236}">
                <a16:creationId xmlns:a16="http://schemas.microsoft.com/office/drawing/2014/main" id="{10491BAD-A9CF-F724-E2E9-6899ED3B5A5E}"/>
              </a:ext>
            </a:extLst>
          </p:cNvPr>
          <p:cNvSpPr/>
          <p:nvPr/>
        </p:nvSpPr>
        <p:spPr>
          <a:xfrm>
            <a:off x="1703512" y="4869158"/>
            <a:ext cx="2997372" cy="360041"/>
          </a:xfrm>
          <a:prstGeom prst="roundRect">
            <a:avLst>
              <a:gd name="adj" fmla="val 32235"/>
            </a:avLst>
          </a:prstGeom>
          <a:solidFill>
            <a:srgbClr val="0D5537">
              <a:alpha val="50196"/>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rPr>
              <a:t>Wayside Diagnostics and prognostics</a:t>
            </a:r>
          </a:p>
        </p:txBody>
      </p:sp>
      <p:sp>
        <p:nvSpPr>
          <p:cNvPr id="17" name="Rectangle: Rounded Corners 16">
            <a:extLst>
              <a:ext uri="{FF2B5EF4-FFF2-40B4-BE49-F238E27FC236}">
                <a16:creationId xmlns:a16="http://schemas.microsoft.com/office/drawing/2014/main" id="{8DF3EE6A-0780-8566-0A17-D69B0D8FD634}"/>
              </a:ext>
            </a:extLst>
          </p:cNvPr>
          <p:cNvSpPr/>
          <p:nvPr/>
        </p:nvSpPr>
        <p:spPr>
          <a:xfrm>
            <a:off x="3935760" y="1700805"/>
            <a:ext cx="3357412" cy="360041"/>
          </a:xfrm>
          <a:prstGeom prst="roundRect">
            <a:avLst>
              <a:gd name="adj" fmla="val 32235"/>
            </a:avLst>
          </a:prstGeom>
          <a:solidFill>
            <a:schemeClr val="accent5">
              <a:lumMod val="50000"/>
              <a:alpha val="50196"/>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rPr>
              <a:t>Communication-based Train Control(CBTC)</a:t>
            </a:r>
          </a:p>
        </p:txBody>
      </p:sp>
      <p:sp>
        <p:nvSpPr>
          <p:cNvPr id="18" name="Rectangle: Rounded Corners 17">
            <a:extLst>
              <a:ext uri="{FF2B5EF4-FFF2-40B4-BE49-F238E27FC236}">
                <a16:creationId xmlns:a16="http://schemas.microsoft.com/office/drawing/2014/main" id="{D72F1E12-CCD4-A8DA-410C-A01DDBEED6E9}"/>
              </a:ext>
            </a:extLst>
          </p:cNvPr>
          <p:cNvSpPr/>
          <p:nvPr/>
        </p:nvSpPr>
        <p:spPr>
          <a:xfrm>
            <a:off x="479376" y="1268760"/>
            <a:ext cx="2997372" cy="360041"/>
          </a:xfrm>
          <a:prstGeom prst="roundRect">
            <a:avLst>
              <a:gd name="adj" fmla="val 32235"/>
            </a:avLst>
          </a:prstGeom>
          <a:solidFill>
            <a:srgbClr val="0D5537">
              <a:alpha val="49804"/>
            </a:srgb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rPr>
              <a:t>Signalling logs analytics</a:t>
            </a:r>
          </a:p>
        </p:txBody>
      </p:sp>
      <p:sp>
        <p:nvSpPr>
          <p:cNvPr id="25" name="Rectangle: Rounded Corners 24">
            <a:extLst>
              <a:ext uri="{FF2B5EF4-FFF2-40B4-BE49-F238E27FC236}">
                <a16:creationId xmlns:a16="http://schemas.microsoft.com/office/drawing/2014/main" id="{98AD7D90-33E3-B8E0-627F-8E3B79A86BB4}"/>
              </a:ext>
            </a:extLst>
          </p:cNvPr>
          <p:cNvSpPr/>
          <p:nvPr/>
        </p:nvSpPr>
        <p:spPr>
          <a:xfrm>
            <a:off x="1127448" y="432045"/>
            <a:ext cx="6408712" cy="548683"/>
          </a:xfrm>
          <a:prstGeom prst="roundRect">
            <a:avLst>
              <a:gd name="adj" fmla="val 50000"/>
            </a:avLst>
          </a:prstGeom>
          <a:solidFill>
            <a:schemeClr val="accent5">
              <a:lumMod val="50000"/>
              <a:alpha val="50196"/>
            </a:schemeClr>
          </a:solid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FFFFFF"/>
                </a:solidFill>
                <a:effectLst/>
                <a:uLnTx/>
                <a:uFillTx/>
                <a:latin typeface="Alstom" panose="02000503020000020004" pitchFamily="2" charset="0"/>
                <a:ea typeface="+mn-ea"/>
                <a:cs typeface="+mn-cs"/>
              </a:rPr>
              <a:t> Data Science and AI at Alstom: Signalling and Infrastructure </a:t>
            </a:r>
          </a:p>
        </p:txBody>
      </p:sp>
      <p:cxnSp>
        <p:nvCxnSpPr>
          <p:cNvPr id="27" name="Straight Connector 26">
            <a:extLst>
              <a:ext uri="{FF2B5EF4-FFF2-40B4-BE49-F238E27FC236}">
                <a16:creationId xmlns:a16="http://schemas.microsoft.com/office/drawing/2014/main" id="{83C03158-5854-ECC3-2ABB-D80CD53F8D7B}"/>
              </a:ext>
            </a:extLst>
          </p:cNvPr>
          <p:cNvCxnSpPr>
            <a:cxnSpLocks/>
          </p:cNvCxnSpPr>
          <p:nvPr/>
        </p:nvCxnSpPr>
        <p:spPr>
          <a:xfrm flipH="1">
            <a:off x="5375920" y="2060846"/>
            <a:ext cx="360040" cy="2376266"/>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EFE8879F-C19C-B05C-8188-8FB3D1D2F870}"/>
              </a:ext>
            </a:extLst>
          </p:cNvPr>
          <p:cNvCxnSpPr>
            <a:cxnSpLocks/>
          </p:cNvCxnSpPr>
          <p:nvPr/>
        </p:nvCxnSpPr>
        <p:spPr>
          <a:xfrm>
            <a:off x="5747842" y="2060846"/>
            <a:ext cx="1611048" cy="2160242"/>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Picture 5" descr="A computer screen with wires coming out of it&#10;&#10;AI-generated content may be incorrect.">
            <a:extLst>
              <a:ext uri="{FF2B5EF4-FFF2-40B4-BE49-F238E27FC236}">
                <a16:creationId xmlns:a16="http://schemas.microsoft.com/office/drawing/2014/main" id="{40379199-536A-02C2-DE52-8F4D90848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375" y="432045"/>
            <a:ext cx="523073" cy="548683"/>
          </a:xfrm>
          <a:prstGeom prst="rect">
            <a:avLst/>
          </a:prstGeom>
        </p:spPr>
      </p:pic>
    </p:spTree>
    <p:extLst>
      <p:ext uri="{BB962C8B-B14F-4D97-AF65-F5344CB8AC3E}">
        <p14:creationId xmlns:p14="http://schemas.microsoft.com/office/powerpoint/2010/main" val="2745140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e la date 7">
            <a:extLst>
              <a:ext uri="{FF2B5EF4-FFF2-40B4-BE49-F238E27FC236}">
                <a16:creationId xmlns:a16="http://schemas.microsoft.com/office/drawing/2014/main" id="{6E267058-9E8E-104E-16B7-30D7EB161F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10" name="Espace réservé du numéro de diapositive 9">
            <a:extLst>
              <a:ext uri="{FF2B5EF4-FFF2-40B4-BE49-F238E27FC236}">
                <a16:creationId xmlns:a16="http://schemas.microsoft.com/office/drawing/2014/main" id="{B53050CA-94DB-EF36-0FDD-C2A54F8D90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US"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1E3246"/>
              </a:solidFill>
              <a:effectLst/>
              <a:uLnTx/>
              <a:uFillTx/>
              <a:latin typeface="Arial"/>
              <a:ea typeface="+mn-ea"/>
              <a:cs typeface="+mn-cs"/>
            </a:endParaRPr>
          </a:p>
        </p:txBody>
      </p:sp>
      <p:sp>
        <p:nvSpPr>
          <p:cNvPr id="12" name="Titre 11">
            <a:extLst>
              <a:ext uri="{FF2B5EF4-FFF2-40B4-BE49-F238E27FC236}">
                <a16:creationId xmlns:a16="http://schemas.microsoft.com/office/drawing/2014/main" id="{7DD92525-FFD8-BD56-1570-799F23315E07}"/>
              </a:ext>
            </a:extLst>
          </p:cNvPr>
          <p:cNvSpPr>
            <a:spLocks noGrp="1"/>
          </p:cNvSpPr>
          <p:nvPr>
            <p:ph type="title"/>
          </p:nvPr>
        </p:nvSpPr>
        <p:spPr/>
        <p:txBody>
          <a:bodyPr/>
          <a:lstStyle/>
          <a:p>
            <a:r>
              <a:rPr lang="en-US" b="1" dirty="0">
                <a:latin typeface="Alstom" panose="02000503020000020004" pitchFamily="2" charset="0"/>
              </a:rPr>
              <a:t>We as a global leader, enhancing railway operations with artificial intelligence</a:t>
            </a:r>
          </a:p>
        </p:txBody>
      </p:sp>
      <p:sp>
        <p:nvSpPr>
          <p:cNvPr id="15" name="ZoneTexte 14">
            <a:extLst>
              <a:ext uri="{FF2B5EF4-FFF2-40B4-BE49-F238E27FC236}">
                <a16:creationId xmlns:a16="http://schemas.microsoft.com/office/drawing/2014/main" id="{9ACB3867-0E59-CA0E-D070-2BE18E7AE3BF}"/>
              </a:ext>
            </a:extLst>
          </p:cNvPr>
          <p:cNvSpPr txBox="1"/>
          <p:nvPr/>
        </p:nvSpPr>
        <p:spPr>
          <a:xfrm>
            <a:off x="-4131" y="3260515"/>
            <a:ext cx="393599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Arial"/>
                <a:ea typeface="+mn-ea"/>
                <a:cs typeface="Aharoni" panose="02010803020104030203" pitchFamily="2" charset="-79"/>
              </a:rPr>
              <a:t>Radio monitoring</a:t>
            </a:r>
          </a:p>
        </p:txBody>
      </p:sp>
      <p:sp>
        <p:nvSpPr>
          <p:cNvPr id="18" name="ZoneTexte 17">
            <a:extLst>
              <a:ext uri="{FF2B5EF4-FFF2-40B4-BE49-F238E27FC236}">
                <a16:creationId xmlns:a16="http://schemas.microsoft.com/office/drawing/2014/main" id="{793F3580-E070-1005-8A73-F01E25DD43B4}"/>
              </a:ext>
            </a:extLst>
          </p:cNvPr>
          <p:cNvSpPr txBox="1"/>
          <p:nvPr/>
        </p:nvSpPr>
        <p:spPr>
          <a:xfrm>
            <a:off x="4123869" y="3260515"/>
            <a:ext cx="3936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FFFFFF"/>
                </a:solidFill>
                <a:effectLst/>
                <a:uLnTx/>
                <a:uFillTx/>
                <a:latin typeface="Arial"/>
                <a:ea typeface="+mn-ea"/>
                <a:cs typeface="Aharoni" panose="02010803020104030203" pitchFamily="2" charset="-79"/>
              </a:rPr>
              <a:t>Rail infrastructure</a:t>
            </a:r>
          </a:p>
        </p:txBody>
      </p:sp>
      <p:sp>
        <p:nvSpPr>
          <p:cNvPr id="21" name="ZoneTexte 20">
            <a:extLst>
              <a:ext uri="{FF2B5EF4-FFF2-40B4-BE49-F238E27FC236}">
                <a16:creationId xmlns:a16="http://schemas.microsoft.com/office/drawing/2014/main" id="{82C8630E-B5DF-C429-EC0E-95F47A4025D6}"/>
              </a:ext>
            </a:extLst>
          </p:cNvPr>
          <p:cNvSpPr txBox="1"/>
          <p:nvPr/>
        </p:nvSpPr>
        <p:spPr>
          <a:xfrm>
            <a:off x="8256000" y="3260515"/>
            <a:ext cx="393464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Arial"/>
                <a:ea typeface="+mn-ea"/>
                <a:cs typeface="Aharoni" panose="02010803020104030203" pitchFamily="2" charset="-79"/>
              </a:rPr>
              <a:t>Computer Vision</a:t>
            </a:r>
          </a:p>
        </p:txBody>
      </p:sp>
      <p:sp>
        <p:nvSpPr>
          <p:cNvPr id="24" name="ZoneTexte 23">
            <a:extLst>
              <a:ext uri="{FF2B5EF4-FFF2-40B4-BE49-F238E27FC236}">
                <a16:creationId xmlns:a16="http://schemas.microsoft.com/office/drawing/2014/main" id="{5BECF845-07EF-452A-FED5-597DF67C227C}"/>
              </a:ext>
            </a:extLst>
          </p:cNvPr>
          <p:cNvSpPr txBox="1"/>
          <p:nvPr/>
        </p:nvSpPr>
        <p:spPr>
          <a:xfrm>
            <a:off x="-4719" y="5120510"/>
            <a:ext cx="393482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Arial"/>
                <a:ea typeface="+mn-ea"/>
                <a:cs typeface="Aharoni" panose="02010803020104030203" pitchFamily="2" charset="-79"/>
              </a:rPr>
              <a:t>Passenger Flow Management</a:t>
            </a:r>
          </a:p>
        </p:txBody>
      </p:sp>
      <p:sp>
        <p:nvSpPr>
          <p:cNvPr id="27" name="ZoneTexte 26">
            <a:extLst>
              <a:ext uri="{FF2B5EF4-FFF2-40B4-BE49-F238E27FC236}">
                <a16:creationId xmlns:a16="http://schemas.microsoft.com/office/drawing/2014/main" id="{2A7C42CD-4638-9671-CB84-366149BB91AB}"/>
              </a:ext>
            </a:extLst>
          </p:cNvPr>
          <p:cNvSpPr txBox="1"/>
          <p:nvPr/>
        </p:nvSpPr>
        <p:spPr>
          <a:xfrm>
            <a:off x="4125045" y="5489842"/>
            <a:ext cx="393482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Arial"/>
                <a:ea typeface="+mn-ea"/>
                <a:cs typeface="Aharoni" panose="02010803020104030203" pitchFamily="2" charset="-79"/>
              </a:rPr>
              <a:t>Health Management</a:t>
            </a:r>
          </a:p>
        </p:txBody>
      </p:sp>
      <p:sp>
        <p:nvSpPr>
          <p:cNvPr id="30" name="ZoneTexte 29">
            <a:extLst>
              <a:ext uri="{FF2B5EF4-FFF2-40B4-BE49-F238E27FC236}">
                <a16:creationId xmlns:a16="http://schemas.microsoft.com/office/drawing/2014/main" id="{5C509104-FDDF-D355-B673-521345E37FEA}"/>
              </a:ext>
            </a:extLst>
          </p:cNvPr>
          <p:cNvSpPr txBox="1"/>
          <p:nvPr/>
        </p:nvSpPr>
        <p:spPr>
          <a:xfrm>
            <a:off x="8049010" y="5489842"/>
            <a:ext cx="414163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0"/>
                <a:solidFill>
                  <a:srgbClr val="FFFFFF"/>
                </a:solidFill>
                <a:effectLst/>
                <a:uLnTx/>
                <a:uFillTx/>
                <a:latin typeface="Arial"/>
                <a:ea typeface="+mn-ea"/>
                <a:cs typeface="Aharoni" panose="02010803020104030203" pitchFamily="2" charset="-79"/>
              </a:rPr>
              <a:t>Dynamic Maintenance</a:t>
            </a:r>
          </a:p>
        </p:txBody>
      </p:sp>
      <p:pic>
        <p:nvPicPr>
          <p:cNvPr id="6" name="Picture Placeholder 5" descr="A train on the tracks&#10;&#10;Description automatically generated">
            <a:extLst>
              <a:ext uri="{FF2B5EF4-FFF2-40B4-BE49-F238E27FC236}">
                <a16:creationId xmlns:a16="http://schemas.microsoft.com/office/drawing/2014/main" id="{90A1CBE2-B074-524C-6A41-6FD0A2F8072D}"/>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400" t="25608" r="-400" b="3670"/>
          <a:stretch/>
        </p:blipFill>
        <p:spPr>
          <a:xfrm>
            <a:off x="4127413" y="3887691"/>
            <a:ext cx="3936000" cy="2088000"/>
          </a:xfrm>
        </p:spPr>
      </p:pic>
      <p:sp>
        <p:nvSpPr>
          <p:cNvPr id="7" name="Rectangle 6">
            <a:extLst>
              <a:ext uri="{FF2B5EF4-FFF2-40B4-BE49-F238E27FC236}">
                <a16:creationId xmlns:a16="http://schemas.microsoft.com/office/drawing/2014/main" id="{AD3F8B3F-EE28-0BD7-81DD-6873323BA2F8}"/>
              </a:ext>
            </a:extLst>
          </p:cNvPr>
          <p:cNvSpPr/>
          <p:nvPr/>
        </p:nvSpPr>
        <p:spPr>
          <a:xfrm>
            <a:off x="4277032" y="5537897"/>
            <a:ext cx="1639731"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Health management</a:t>
            </a:r>
          </a:p>
        </p:txBody>
      </p:sp>
      <p:pic>
        <p:nvPicPr>
          <p:cNvPr id="16" name="Picture Placeholder 15" descr="A group of people looking at a screens&#10;&#10;Description automatically generated">
            <a:extLst>
              <a:ext uri="{FF2B5EF4-FFF2-40B4-BE49-F238E27FC236}">
                <a16:creationId xmlns:a16="http://schemas.microsoft.com/office/drawing/2014/main" id="{E297A926-60AC-D4DC-0798-F683E450C3F8}"/>
              </a:ext>
            </a:extLst>
          </p:cNvPr>
          <p:cNvPicPr>
            <a:picLocks noGrp="1" noChangeAspect="1"/>
          </p:cNvPicPr>
          <p:nvPr>
            <p:ph type="pic" sz="quarter" idx="21"/>
          </p:nvPr>
        </p:nvPicPr>
        <p:blipFill>
          <a:blip r:embed="rId4" cstate="print">
            <a:extLst>
              <a:ext uri="{28A0092B-C50C-407E-A947-70E740481C1C}">
                <a14:useLocalDpi xmlns:a14="http://schemas.microsoft.com/office/drawing/2010/main" val="0"/>
              </a:ext>
            </a:extLst>
          </a:blip>
          <a:srcRect t="2517" b="17915"/>
          <a:stretch/>
        </p:blipFill>
        <p:spPr>
          <a:xfrm>
            <a:off x="8256000" y="3911496"/>
            <a:ext cx="3936000" cy="2088000"/>
          </a:xfrm>
        </p:spPr>
      </p:pic>
      <p:sp>
        <p:nvSpPr>
          <p:cNvPr id="17" name="Rectangle 16">
            <a:extLst>
              <a:ext uri="{FF2B5EF4-FFF2-40B4-BE49-F238E27FC236}">
                <a16:creationId xmlns:a16="http://schemas.microsoft.com/office/drawing/2014/main" id="{A55CA0D7-BE8A-0B19-7B69-BB0348B1824F}"/>
              </a:ext>
            </a:extLst>
          </p:cNvPr>
          <p:cNvSpPr/>
          <p:nvPr/>
        </p:nvSpPr>
        <p:spPr>
          <a:xfrm>
            <a:off x="8409231" y="5555638"/>
            <a:ext cx="1782885"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Dynamic maintenance</a:t>
            </a:r>
          </a:p>
        </p:txBody>
      </p:sp>
      <p:pic>
        <p:nvPicPr>
          <p:cNvPr id="28" name="Picture Placeholder 27" descr="A group of people standing in a train station&#10;&#10;Description automatically generated">
            <a:extLst>
              <a:ext uri="{FF2B5EF4-FFF2-40B4-BE49-F238E27FC236}">
                <a16:creationId xmlns:a16="http://schemas.microsoft.com/office/drawing/2014/main" id="{248F7F82-1C21-64F8-E76D-9B5ACEDC1396}"/>
              </a:ext>
            </a:extLst>
          </p:cNvPr>
          <p:cNvPicPr>
            <a:picLocks noGrp="1" noChangeAspect="1"/>
          </p:cNvPicPr>
          <p:nvPr>
            <p:ph type="pic" sz="quarter" idx="19"/>
          </p:nvPr>
        </p:nvPicPr>
        <p:blipFill>
          <a:blip r:embed="rId5" cstate="print">
            <a:extLst>
              <a:ext uri="{28A0092B-C50C-407E-A947-70E740481C1C}">
                <a14:useLocalDpi xmlns:a14="http://schemas.microsoft.com/office/drawing/2010/main" val="0"/>
              </a:ext>
            </a:extLst>
          </a:blip>
          <a:srcRect t="10232" b="10232"/>
          <a:stretch>
            <a:fillRect/>
          </a:stretch>
        </p:blipFill>
        <p:spPr>
          <a:xfrm>
            <a:off x="-8263" y="3887691"/>
            <a:ext cx="3936000" cy="2088000"/>
          </a:xfrm>
        </p:spPr>
      </p:pic>
      <p:sp>
        <p:nvSpPr>
          <p:cNvPr id="31" name="Rectangle 30">
            <a:extLst>
              <a:ext uri="{FF2B5EF4-FFF2-40B4-BE49-F238E27FC236}">
                <a16:creationId xmlns:a16="http://schemas.microsoft.com/office/drawing/2014/main" id="{ADAA8A10-CD67-6969-DA0A-9E1ADB160F1A}"/>
              </a:ext>
            </a:extLst>
          </p:cNvPr>
          <p:cNvSpPr/>
          <p:nvPr/>
        </p:nvSpPr>
        <p:spPr>
          <a:xfrm>
            <a:off x="120000" y="5536008"/>
            <a:ext cx="2286316"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Passenger flow management</a:t>
            </a:r>
          </a:p>
        </p:txBody>
      </p:sp>
      <p:pic>
        <p:nvPicPr>
          <p:cNvPr id="37" name="Picture 36" descr="A train tracks in a tunnel&#10;&#10;Description automatically generated">
            <a:extLst>
              <a:ext uri="{FF2B5EF4-FFF2-40B4-BE49-F238E27FC236}">
                <a16:creationId xmlns:a16="http://schemas.microsoft.com/office/drawing/2014/main" id="{DD9673D3-17AF-3D0F-50A3-A4A31E83A547}"/>
              </a:ext>
            </a:extLst>
          </p:cNvPr>
          <p:cNvPicPr>
            <a:picLocks noChangeAspect="1"/>
          </p:cNvPicPr>
          <p:nvPr/>
        </p:nvPicPr>
        <p:blipFill>
          <a:blip r:embed="rId6" cstate="print">
            <a:extLst>
              <a:ext uri="{28A0092B-C50C-407E-A947-70E740481C1C}">
                <a14:useLocalDpi xmlns:a14="http://schemas.microsoft.com/office/drawing/2010/main" val="0"/>
              </a:ext>
            </a:extLst>
          </a:blip>
          <a:srcRect l="-364" t="19830" r="364" b="465"/>
          <a:stretch/>
        </p:blipFill>
        <p:spPr>
          <a:xfrm>
            <a:off x="4119737" y="1629261"/>
            <a:ext cx="3924000" cy="2088000"/>
          </a:xfrm>
          <a:prstGeom prst="rect">
            <a:avLst/>
          </a:prstGeom>
        </p:spPr>
      </p:pic>
      <p:sp>
        <p:nvSpPr>
          <p:cNvPr id="38" name="Rectangle 37">
            <a:extLst>
              <a:ext uri="{FF2B5EF4-FFF2-40B4-BE49-F238E27FC236}">
                <a16:creationId xmlns:a16="http://schemas.microsoft.com/office/drawing/2014/main" id="{5EC4D54B-5142-A343-3613-9C179C580270}"/>
              </a:ext>
            </a:extLst>
          </p:cNvPr>
          <p:cNvSpPr/>
          <p:nvPr/>
        </p:nvSpPr>
        <p:spPr>
          <a:xfrm>
            <a:off x="4277033" y="3304909"/>
            <a:ext cx="1469250"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Rail infrastructure</a:t>
            </a:r>
          </a:p>
        </p:txBody>
      </p:sp>
      <p:pic>
        <p:nvPicPr>
          <p:cNvPr id="42" name="Picture Placeholder 41" descr="A person in a white hard hat driving a vehicle&#10;&#10;Description automatically generated">
            <a:extLst>
              <a:ext uri="{FF2B5EF4-FFF2-40B4-BE49-F238E27FC236}">
                <a16:creationId xmlns:a16="http://schemas.microsoft.com/office/drawing/2014/main" id="{1FFE4909-415A-A1CC-4256-CAD25A028C77}"/>
              </a:ext>
            </a:extLst>
          </p:cNvPr>
          <p:cNvPicPr>
            <a:picLocks noGrp="1" noChangeAspect="1"/>
          </p:cNvPicPr>
          <p:nvPr>
            <p:ph type="pic" sz="quarter" idx="16"/>
          </p:nvPr>
        </p:nvPicPr>
        <p:blipFill>
          <a:blip r:embed="rId7" cstate="print">
            <a:extLst>
              <a:ext uri="{28A0092B-C50C-407E-A947-70E740481C1C}">
                <a14:useLocalDpi xmlns:a14="http://schemas.microsoft.com/office/drawing/2010/main" val="0"/>
              </a:ext>
            </a:extLst>
          </a:blip>
          <a:srcRect t="10235" b="10235"/>
          <a:stretch>
            <a:fillRect/>
          </a:stretch>
        </p:blipFill>
        <p:spPr>
          <a:xfrm>
            <a:off x="-20638" y="1620838"/>
            <a:ext cx="3937001" cy="2087562"/>
          </a:xfrm>
        </p:spPr>
      </p:pic>
      <p:sp>
        <p:nvSpPr>
          <p:cNvPr id="43" name="Rectangle 42">
            <a:extLst>
              <a:ext uri="{FF2B5EF4-FFF2-40B4-BE49-F238E27FC236}">
                <a16:creationId xmlns:a16="http://schemas.microsoft.com/office/drawing/2014/main" id="{AD98A3F3-F087-E245-3A79-F7215214AB08}"/>
              </a:ext>
            </a:extLst>
          </p:cNvPr>
          <p:cNvSpPr/>
          <p:nvPr/>
        </p:nvSpPr>
        <p:spPr>
          <a:xfrm>
            <a:off x="120000" y="3263964"/>
            <a:ext cx="1439293"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Radio monitoring</a:t>
            </a:r>
          </a:p>
        </p:txBody>
      </p:sp>
      <p:pic>
        <p:nvPicPr>
          <p:cNvPr id="47" name="Picture Placeholder 46" descr="A train on the tracks&#10;&#10;Description automatically generated">
            <a:extLst>
              <a:ext uri="{FF2B5EF4-FFF2-40B4-BE49-F238E27FC236}">
                <a16:creationId xmlns:a16="http://schemas.microsoft.com/office/drawing/2014/main" id="{8DB7550F-0EA6-B021-0256-67C031D72213}"/>
              </a:ext>
            </a:extLst>
          </p:cNvPr>
          <p:cNvPicPr>
            <a:picLocks noGrp="1" noChangeAspect="1"/>
          </p:cNvPicPr>
          <p:nvPr>
            <p:ph type="pic" sz="quarter" idx="18"/>
          </p:nvPr>
        </p:nvPicPr>
        <p:blipFill>
          <a:blip r:embed="rId8" cstate="print">
            <a:extLst>
              <a:ext uri="{28A0092B-C50C-407E-A947-70E740481C1C}">
                <a14:useLocalDpi xmlns:a14="http://schemas.microsoft.com/office/drawing/2010/main" val="0"/>
              </a:ext>
            </a:extLst>
          </a:blip>
          <a:srcRect t="42986" r="33210" b="9775"/>
          <a:stretch/>
        </p:blipFill>
        <p:spPr>
          <a:xfrm>
            <a:off x="8256000" y="1644667"/>
            <a:ext cx="3936000" cy="2088000"/>
          </a:xfrm>
        </p:spPr>
      </p:pic>
      <p:sp>
        <p:nvSpPr>
          <p:cNvPr id="48" name="Rectangle 47">
            <a:extLst>
              <a:ext uri="{FF2B5EF4-FFF2-40B4-BE49-F238E27FC236}">
                <a16:creationId xmlns:a16="http://schemas.microsoft.com/office/drawing/2014/main" id="{76A843FB-7915-F13B-9FAB-B78EB5434FCC}"/>
              </a:ext>
            </a:extLst>
          </p:cNvPr>
          <p:cNvSpPr/>
          <p:nvPr/>
        </p:nvSpPr>
        <p:spPr>
          <a:xfrm>
            <a:off x="8409232" y="3311016"/>
            <a:ext cx="1350786" cy="330072"/>
          </a:xfrm>
          <a:prstGeom prst="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E3246"/>
                </a:solidFill>
                <a:effectLst/>
                <a:uLnTx/>
                <a:uFillTx/>
                <a:latin typeface="Alstom" panose="02000503020000020004" pitchFamily="2" charset="0"/>
                <a:ea typeface="+mn-ea"/>
                <a:cs typeface="+mn-cs"/>
              </a:rPr>
              <a:t>Computer vision</a:t>
            </a:r>
          </a:p>
        </p:txBody>
      </p:sp>
    </p:spTree>
    <p:extLst>
      <p:ext uri="{BB962C8B-B14F-4D97-AF65-F5344CB8AC3E}">
        <p14:creationId xmlns:p14="http://schemas.microsoft.com/office/powerpoint/2010/main" val="29991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P spid="24" grpId="0"/>
      <p:bldP spid="27"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E3A829C-3469-A474-C0D2-B824C2AC797A}"/>
              </a:ext>
            </a:extLst>
          </p:cNvPr>
          <p:cNvSpPr>
            <a:spLocks noGrp="1"/>
          </p:cNvSpPr>
          <p:nvPr>
            <p:ph type="dt" sz="half" idx="10"/>
          </p:nvPr>
        </p:nvSpPr>
        <p:spPr/>
        <p:txBody>
          <a:bodyPr/>
          <a:lstStyle/>
          <a:p>
            <a:pPr algn="l"/>
            <a:r>
              <a:rPr lang="en-GB" noProof="0"/>
              <a:t>Date</a:t>
            </a:r>
          </a:p>
        </p:txBody>
      </p:sp>
      <p:sp>
        <p:nvSpPr>
          <p:cNvPr id="3" name="Fußzeilenplatzhalter 2">
            <a:extLst>
              <a:ext uri="{FF2B5EF4-FFF2-40B4-BE49-F238E27FC236}">
                <a16:creationId xmlns:a16="http://schemas.microsoft.com/office/drawing/2014/main" id="{C0DAF3F1-3C08-813B-C382-C1429FBF4724}"/>
              </a:ext>
            </a:extLst>
          </p:cNvPr>
          <p:cNvSpPr>
            <a:spLocks noGrp="1"/>
          </p:cNvSpPr>
          <p:nvPr>
            <p:ph type="ftr" sz="quarter" idx="11"/>
          </p:nvPr>
        </p:nvSpPr>
        <p:spPr/>
        <p:txBody>
          <a:bodyPr/>
          <a:lstStyle/>
          <a:p>
            <a:r>
              <a:rPr lang="en-GB" noProof="0"/>
              <a:t>Title of the presentation on three lines - Lorem impsum dolor sit amet consectetuer adipiscing elit, sed diam nonummy</a:t>
            </a:r>
          </a:p>
        </p:txBody>
      </p:sp>
      <p:sp>
        <p:nvSpPr>
          <p:cNvPr id="4" name="Foliennummernplatzhalter 3">
            <a:extLst>
              <a:ext uri="{FF2B5EF4-FFF2-40B4-BE49-F238E27FC236}">
                <a16:creationId xmlns:a16="http://schemas.microsoft.com/office/drawing/2014/main" id="{E8B29C22-1689-021F-5386-FA09253E8973}"/>
              </a:ext>
            </a:extLst>
          </p:cNvPr>
          <p:cNvSpPr>
            <a:spLocks noGrp="1"/>
          </p:cNvSpPr>
          <p:nvPr>
            <p:ph type="sldNum" sz="quarter" idx="12"/>
          </p:nvPr>
        </p:nvSpPr>
        <p:spPr/>
        <p:txBody>
          <a:bodyPr/>
          <a:lstStyle/>
          <a:p>
            <a:fld id="{733122C9-A0B9-462F-8757-0847AD287B63}" type="slidenum">
              <a:rPr lang="en-GB" noProof="0" smtClean="0"/>
              <a:pPr/>
              <a:t>19</a:t>
            </a:fld>
            <a:endParaRPr lang="en-GB" noProof="0"/>
          </a:p>
        </p:txBody>
      </p:sp>
    </p:spTree>
    <p:extLst>
      <p:ext uri="{BB962C8B-B14F-4D97-AF65-F5344CB8AC3E}">
        <p14:creationId xmlns:p14="http://schemas.microsoft.com/office/powerpoint/2010/main" val="64512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bwMode="gray"/>
        <p:txBody>
          <a:bodyPr/>
          <a:lstStyle/>
          <a:p>
            <a:r>
              <a:rPr lang="en-GB"/>
              <a:t>Agenda</a:t>
            </a:r>
          </a:p>
        </p:txBody>
      </p:sp>
      <p:sp>
        <p:nvSpPr>
          <p:cNvPr id="4" name="Espace réservé de la date 3"/>
          <p:cNvSpPr>
            <a:spLocks noGrp="1"/>
          </p:cNvSpPr>
          <p:nvPr>
            <p:ph type="dt" sz="half" idx="10"/>
          </p:nvPr>
        </p:nvSpPr>
        <p:spPr bwMode="gray"/>
        <p:txBody>
          <a:bodyPr/>
          <a:lstStyle/>
          <a:p>
            <a:r>
              <a:rPr lang="en-GB"/>
              <a:t>Date</a:t>
            </a:r>
          </a:p>
        </p:txBody>
      </p:sp>
      <p:sp>
        <p:nvSpPr>
          <p:cNvPr id="5" name="Espace réservé du pied de page 4"/>
          <p:cNvSpPr>
            <a:spLocks noGrp="1"/>
          </p:cNvSpPr>
          <p:nvPr>
            <p:ph type="ftr" sz="quarter" idx="11"/>
          </p:nvPr>
        </p:nvSpPr>
        <p:spPr bwMode="gray"/>
        <p:txBody>
          <a:bodyPr/>
          <a:lstStyle/>
          <a:p>
            <a:r>
              <a:rPr lang="en-GB"/>
              <a:t>Title of the presentation on three lines - Lorem impsum dolor sit amet consectetuer adipiscing elit, sed diam nonummy</a:t>
            </a:r>
          </a:p>
        </p:txBody>
      </p:sp>
      <p:sp>
        <p:nvSpPr>
          <p:cNvPr id="6" name="Espace réservé du numéro de diapositive 5"/>
          <p:cNvSpPr>
            <a:spLocks noGrp="1"/>
          </p:cNvSpPr>
          <p:nvPr>
            <p:ph type="sldNum" sz="quarter" idx="12"/>
          </p:nvPr>
        </p:nvSpPr>
        <p:spPr bwMode="gray"/>
        <p:txBody>
          <a:bodyPr/>
          <a:lstStyle/>
          <a:p>
            <a:fld id="{733122C9-A0B9-462F-8757-0847AD287B63}" type="slidenum">
              <a:rPr lang="en-GB" smtClean="0"/>
              <a:pPr/>
              <a:t>2</a:t>
            </a:fld>
            <a:endParaRPr lang="en-GB"/>
          </a:p>
        </p:txBody>
      </p:sp>
      <p:sp>
        <p:nvSpPr>
          <p:cNvPr id="12" name="Espace réservé du texte 11"/>
          <p:cNvSpPr>
            <a:spLocks noGrp="1"/>
          </p:cNvSpPr>
          <p:nvPr>
            <p:ph type="body" sz="quarter" idx="17"/>
          </p:nvPr>
        </p:nvSpPr>
        <p:spPr bwMode="gray">
          <a:xfrm>
            <a:off x="4824026" y="1913033"/>
            <a:ext cx="6573600" cy="4202113"/>
          </a:xfrm>
        </p:spPr>
        <p:txBody>
          <a:bodyPr>
            <a:normAutofit/>
          </a:bodyPr>
          <a:lstStyle/>
          <a:p>
            <a:r>
              <a:rPr lang="en-GB" dirty="0"/>
              <a:t>Demand for Mobility &amp; Challenges</a:t>
            </a:r>
          </a:p>
          <a:p>
            <a:r>
              <a:rPr lang="en-GB" dirty="0"/>
              <a:t>Opportunities across Rail Operator value chain</a:t>
            </a:r>
          </a:p>
          <a:p>
            <a:r>
              <a:rPr lang="en-GB" dirty="0"/>
              <a:t>Digital Solutions for key segments of value chain</a:t>
            </a:r>
          </a:p>
          <a:p>
            <a:r>
              <a:rPr lang="en-GB" dirty="0"/>
              <a:t>AI enabling the future state of Digital Solutions</a:t>
            </a:r>
          </a:p>
          <a:p>
            <a:endParaRPr lang="en-GB" dirty="0"/>
          </a:p>
        </p:txBody>
      </p:sp>
    </p:spTree>
    <p:extLst>
      <p:ext uri="{BB962C8B-B14F-4D97-AF65-F5344CB8AC3E}">
        <p14:creationId xmlns:p14="http://schemas.microsoft.com/office/powerpoint/2010/main" val="324014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BA45E82-BB0F-5B64-10F6-22B24BFB4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9BFA0E99-BB33-3C49-2840-FD413794A77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endParaRPr kumimoji="0" lang="en-GB" sz="100" b="0" i="0" u="none" strike="noStrike" kern="1200" cap="none" spc="0" normalizeH="0" baseline="0" noProof="0" dirty="0">
              <a:ln>
                <a:noFill/>
              </a:ln>
              <a:solidFill>
                <a:srgbClr val="1E3246">
                  <a:alpha val="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5D93332-9F62-9088-0462-166243D90B2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7" name="Title 6">
            <a:extLst>
              <a:ext uri="{FF2B5EF4-FFF2-40B4-BE49-F238E27FC236}">
                <a16:creationId xmlns:a16="http://schemas.microsoft.com/office/drawing/2014/main" id="{F48AFFBF-1360-2B35-C31B-E9937EBDE4DA}"/>
              </a:ext>
            </a:extLst>
          </p:cNvPr>
          <p:cNvSpPr>
            <a:spLocks noGrp="1"/>
          </p:cNvSpPr>
          <p:nvPr>
            <p:ph type="title"/>
          </p:nvPr>
        </p:nvSpPr>
        <p:spPr/>
        <p:txBody>
          <a:bodyPr>
            <a:normAutofit/>
          </a:bodyPr>
          <a:lstStyle/>
          <a:p>
            <a:r>
              <a:rPr lang="en-IN" sz="8000" dirty="0">
                <a:latin typeface="Alstom" panose="02000503020000020004" pitchFamily="2" charset="0"/>
              </a:rPr>
              <a:t>01</a:t>
            </a:r>
          </a:p>
        </p:txBody>
      </p:sp>
      <p:sp>
        <p:nvSpPr>
          <p:cNvPr id="8" name="Text Placeholder 7">
            <a:extLst>
              <a:ext uri="{FF2B5EF4-FFF2-40B4-BE49-F238E27FC236}">
                <a16:creationId xmlns:a16="http://schemas.microsoft.com/office/drawing/2014/main" id="{256163F5-0902-2B8A-6B3F-0D5302A46F67}"/>
              </a:ext>
            </a:extLst>
          </p:cNvPr>
          <p:cNvSpPr>
            <a:spLocks noGrp="1"/>
          </p:cNvSpPr>
          <p:nvPr>
            <p:ph type="body" sz="quarter" idx="13"/>
          </p:nvPr>
        </p:nvSpPr>
        <p:spPr>
          <a:xfrm>
            <a:off x="4439816" y="2617096"/>
            <a:ext cx="6132132" cy="1102500"/>
          </a:xfrm>
        </p:spPr>
        <p:txBody>
          <a:bodyPr>
            <a:normAutofit/>
          </a:bodyPr>
          <a:lstStyle/>
          <a:p>
            <a:r>
              <a:rPr lang="en-GB" sz="4000" dirty="0"/>
              <a:t>Demand for Mobility &amp; Challenges</a:t>
            </a:r>
          </a:p>
        </p:txBody>
      </p:sp>
    </p:spTree>
    <p:extLst>
      <p:ext uri="{BB962C8B-B14F-4D97-AF65-F5344CB8AC3E}">
        <p14:creationId xmlns:p14="http://schemas.microsoft.com/office/powerpoint/2010/main" val="1423844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2DED6-5CE7-6985-4CD2-CFCF7C443B34}"/>
            </a:ext>
          </a:extLst>
        </p:cNvPr>
        <p:cNvGrpSpPr/>
        <p:nvPr/>
      </p:nvGrpSpPr>
      <p:grpSpPr>
        <a:xfrm>
          <a:off x="0" y="0"/>
          <a:ext cx="0" cy="0"/>
          <a:chOff x="0" y="0"/>
          <a:chExt cx="0" cy="0"/>
        </a:xfrm>
      </p:grpSpPr>
      <p:pic>
        <p:nvPicPr>
          <p:cNvPr id="13" name="Bildplatzhalter 12" descr="Ein Bild, das Himmel, draußen, Zug, Gras enthält.&#10;&#10;Automatisch generierte Beschreibung">
            <a:hlinkClick r:id="" action="ppaction://noaction"/>
            <a:extLst>
              <a:ext uri="{FF2B5EF4-FFF2-40B4-BE49-F238E27FC236}">
                <a16:creationId xmlns:a16="http://schemas.microsoft.com/office/drawing/2014/main" id="{8C536AE4-C790-B4AB-C0AD-2230E48C1E4C}"/>
              </a:ext>
            </a:extLst>
          </p:cNvPr>
          <p:cNvPicPr>
            <a:picLocks noGrp="1" noChangeAspect="1"/>
          </p:cNvPicPr>
          <p:nvPr>
            <p:ph type="pic" sz="quarter" idx="14"/>
          </p:nvPr>
        </p:nvPicPr>
        <p:blipFill rotWithShape="1">
          <a:blip r:embed="rId3" cstate="print">
            <a:alphaModFix amt="80000"/>
            <a:extLst>
              <a:ext uri="{28A0092B-C50C-407E-A947-70E740481C1C}">
                <a14:useLocalDpi xmlns:a14="http://schemas.microsoft.com/office/drawing/2010/main"/>
              </a:ext>
            </a:extLst>
          </a:blip>
          <a:srcRect/>
          <a:stretch/>
        </p:blipFill>
        <p:spPr>
          <a:xfrm>
            <a:off x="0" y="0"/>
            <a:ext cx="12192000" cy="6192000"/>
          </a:xfrm>
        </p:spPr>
      </p:pic>
      <p:sp>
        <p:nvSpPr>
          <p:cNvPr id="3" name="Datumsplatzhalter 2">
            <a:extLst>
              <a:ext uri="{FF2B5EF4-FFF2-40B4-BE49-F238E27FC236}">
                <a16:creationId xmlns:a16="http://schemas.microsoft.com/office/drawing/2014/main" id="{4431B22A-B6E7-1ECD-6F9F-636566D501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FFFFFF"/>
                </a:solidFill>
                <a:effectLst/>
                <a:uLnTx/>
                <a:uFillTx/>
                <a:latin typeface="Arial"/>
                <a:ea typeface="+mn-ea"/>
                <a:cs typeface="+mn-cs"/>
              </a:rPr>
              <a:t>Date</a:t>
            </a:r>
          </a:p>
        </p:txBody>
      </p:sp>
      <p:sp>
        <p:nvSpPr>
          <p:cNvPr id="4" name="Fußzeilenplatzhalter 3">
            <a:extLst>
              <a:ext uri="{FF2B5EF4-FFF2-40B4-BE49-F238E27FC236}">
                <a16:creationId xmlns:a16="http://schemas.microsoft.com/office/drawing/2014/main" id="{299A8DCC-390A-CD20-EE94-9E346360F8C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FFFFFF"/>
                </a:solidFill>
                <a:effectLst/>
                <a:uLnTx/>
                <a:uFillTx/>
                <a:latin typeface="Arial"/>
                <a:ea typeface="+mn-ea"/>
                <a:cs typeface="+mn-cs"/>
              </a:rPr>
              <a:t>Title of the presentation on three lines - Lorem impsum dolor sit amet consectetuer adipiscing elit, sed diam nonummy</a:t>
            </a:r>
          </a:p>
        </p:txBody>
      </p:sp>
      <p:sp>
        <p:nvSpPr>
          <p:cNvPr id="29" name="Eine Ecke des Rechtecks abrunden 28">
            <a:extLst>
              <a:ext uri="{FF2B5EF4-FFF2-40B4-BE49-F238E27FC236}">
                <a16:creationId xmlns:a16="http://schemas.microsoft.com/office/drawing/2014/main" id="{DB818CDD-5907-3DA7-EB59-813A48860480}"/>
              </a:ext>
            </a:extLst>
          </p:cNvPr>
          <p:cNvSpPr>
            <a:spLocks/>
          </p:cNvSpPr>
          <p:nvPr/>
        </p:nvSpPr>
        <p:spPr>
          <a:xfrm rot="16200000" flipH="1">
            <a:off x="7438222" y="126364"/>
            <a:ext cx="4878789" cy="4626068"/>
          </a:xfrm>
          <a:prstGeom prst="round1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360000" rIns="548640" bIns="91440" rtlCol="0" anchor="ctr" anchorCtr="0"/>
          <a:lstStyle/>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E3246"/>
                </a:solidFill>
                <a:effectLst/>
                <a:uLnTx/>
                <a:uFillTx/>
                <a:latin typeface="Arial"/>
                <a:ea typeface="+mn-ea"/>
                <a:cs typeface="+mn-cs"/>
              </a:rPr>
              <a:t>Rail demand growing </a:t>
            </a:r>
            <a:r>
              <a:rPr kumimoji="0" lang="en-GB" sz="2400" b="1" i="0" u="none" strike="noStrike" kern="1200" cap="none" spc="0" normalizeH="0" baseline="0" noProof="0">
                <a:ln>
                  <a:noFill/>
                </a:ln>
                <a:solidFill>
                  <a:srgbClr val="FF0000"/>
                </a:solidFill>
                <a:effectLst/>
                <a:uLnTx/>
                <a:uFillTx/>
                <a:latin typeface="Arial"/>
                <a:ea typeface="+mn-ea"/>
                <a:cs typeface="+mn-cs"/>
              </a:rPr>
              <a:t>2X</a:t>
            </a:r>
            <a:r>
              <a:rPr kumimoji="0" lang="en-GB" sz="2000" b="1" i="0" u="none" strike="noStrike" kern="1200" cap="none" spc="0" normalizeH="0" baseline="0" noProof="0">
                <a:ln>
                  <a:noFill/>
                </a:ln>
                <a:solidFill>
                  <a:srgbClr val="FF0000"/>
                </a:solidFill>
                <a:effectLst/>
                <a:uLnTx/>
                <a:uFillTx/>
                <a:latin typeface="Arial"/>
                <a:ea typeface="+mn-ea"/>
                <a:cs typeface="+mn-cs"/>
              </a:rPr>
              <a:t> </a:t>
            </a:r>
            <a:r>
              <a:rPr kumimoji="0" lang="en-GB" sz="2000" b="1" i="0" u="none" strike="noStrike" kern="1200" cap="none" spc="0" normalizeH="0" baseline="0" noProof="0">
                <a:ln>
                  <a:noFill/>
                </a:ln>
                <a:solidFill>
                  <a:srgbClr val="1E3246"/>
                </a:solidFill>
                <a:effectLst/>
                <a:uLnTx/>
                <a:uFillTx/>
                <a:latin typeface="Arial"/>
                <a:ea typeface="+mn-ea"/>
                <a:cs typeface="+mn-cs"/>
              </a:rPr>
              <a:t>by 2050</a:t>
            </a:r>
          </a:p>
          <a:p>
            <a:pPr marL="54864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E3246"/>
              </a:solidFill>
              <a:effectLst/>
              <a:uLnTx/>
              <a:uFillTx/>
              <a:latin typeface="Arial"/>
              <a:ea typeface="+mn-ea"/>
              <a:cs typeface="+mn-cs"/>
            </a:endParaRPr>
          </a:p>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FF0000"/>
                </a:solidFill>
                <a:effectLst/>
                <a:uLnTx/>
                <a:uFillTx/>
                <a:latin typeface="Arial"/>
                <a:ea typeface="+mn-ea"/>
                <a:cs typeface="+mn-cs"/>
              </a:rPr>
              <a:t>+ 75% </a:t>
            </a:r>
            <a:r>
              <a:rPr kumimoji="0" lang="en-GB" sz="2000" b="1" i="0" u="none" strike="noStrike" kern="1200" cap="none" spc="0" normalizeH="0" baseline="0" noProof="0">
                <a:ln>
                  <a:noFill/>
                </a:ln>
                <a:solidFill>
                  <a:srgbClr val="1E3246"/>
                </a:solidFill>
                <a:effectLst/>
                <a:uLnTx/>
                <a:uFillTx/>
                <a:latin typeface="Arial"/>
                <a:ea typeface="+mn-ea"/>
                <a:cs typeface="+mn-cs"/>
              </a:rPr>
              <a:t>of the world’s population live in cities</a:t>
            </a:r>
          </a:p>
          <a:p>
            <a:pPr marL="54864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E3246"/>
              </a:solidFill>
              <a:effectLst/>
              <a:uLnTx/>
              <a:uFillTx/>
              <a:latin typeface="Arial"/>
              <a:ea typeface="+mn-ea"/>
              <a:cs typeface="+mn-cs"/>
            </a:endParaRPr>
          </a:p>
          <a:p>
            <a:pPr marL="54864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E3246"/>
                </a:solidFill>
                <a:effectLst/>
                <a:uLnTx/>
                <a:uFillTx/>
                <a:latin typeface="Arial"/>
                <a:ea typeface="+mn-ea"/>
                <a:cs typeface="+mn-cs"/>
              </a:rPr>
              <a:t>Paradigm </a:t>
            </a:r>
            <a:r>
              <a:rPr kumimoji="0" lang="en-GB" sz="2000" b="1" i="0" u="none" strike="noStrike" kern="1200" cap="none" spc="0" normalizeH="0" baseline="0" noProof="0">
                <a:ln>
                  <a:noFill/>
                </a:ln>
                <a:solidFill>
                  <a:srgbClr val="DC3223"/>
                </a:solidFill>
                <a:effectLst/>
                <a:uLnTx/>
                <a:uFillTx/>
                <a:latin typeface="Arial"/>
                <a:ea typeface="+mn-ea"/>
                <a:cs typeface="+mn-cs"/>
              </a:rPr>
              <a:t>shift</a:t>
            </a:r>
            <a:r>
              <a:rPr kumimoji="0" lang="en-GB" sz="2000" b="1" i="0" u="none" strike="noStrike" kern="1200" cap="none" spc="0" normalizeH="0" baseline="0" noProof="0">
                <a:ln>
                  <a:noFill/>
                </a:ln>
                <a:solidFill>
                  <a:srgbClr val="1E3246"/>
                </a:solidFill>
                <a:effectLst/>
                <a:uLnTx/>
                <a:uFillTx/>
                <a:latin typeface="Arial"/>
                <a:ea typeface="+mn-ea"/>
                <a:cs typeface="+mn-cs"/>
              </a:rPr>
              <a:t> – </a:t>
            </a:r>
            <a:r>
              <a:rPr kumimoji="0" lang="en-GB" sz="2000" b="0" i="0" u="none" strike="noStrike" kern="1200" cap="none" spc="0" normalizeH="0" baseline="0" noProof="0">
                <a:ln>
                  <a:noFill/>
                </a:ln>
                <a:solidFill>
                  <a:srgbClr val="1E3246"/>
                </a:solidFill>
                <a:effectLst/>
                <a:uLnTx/>
                <a:uFillTx/>
                <a:latin typeface="Arial"/>
                <a:ea typeface="+mn-ea"/>
                <a:cs typeface="+mn-cs"/>
              </a:rPr>
              <a:t>regulatory standardisation, prices pressure &amp; climate change</a:t>
            </a:r>
          </a:p>
        </p:txBody>
      </p:sp>
      <p:sp>
        <p:nvSpPr>
          <p:cNvPr id="8" name="Textfeld 7">
            <a:extLst>
              <a:ext uri="{FF2B5EF4-FFF2-40B4-BE49-F238E27FC236}">
                <a16:creationId xmlns:a16="http://schemas.microsoft.com/office/drawing/2014/main" id="{BF52D5F6-CC58-4A76-B14F-F96E2FDB1EC5}"/>
              </a:ext>
            </a:extLst>
          </p:cNvPr>
          <p:cNvSpPr txBox="1"/>
          <p:nvPr/>
        </p:nvSpPr>
        <p:spPr>
          <a:xfrm>
            <a:off x="8022336" y="755904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err="1">
              <a:ln>
                <a:noFill/>
              </a:ln>
              <a:solidFill>
                <a:srgbClr val="1E3246"/>
              </a:solidFill>
              <a:effectLst/>
              <a:uLnTx/>
              <a:uFillTx/>
              <a:latin typeface="Arial"/>
              <a:ea typeface="+mn-ea"/>
              <a:cs typeface="+mn-cs"/>
            </a:endParaRPr>
          </a:p>
        </p:txBody>
      </p:sp>
      <p:sp>
        <p:nvSpPr>
          <p:cNvPr id="2" name="Title 1">
            <a:extLst>
              <a:ext uri="{FF2B5EF4-FFF2-40B4-BE49-F238E27FC236}">
                <a16:creationId xmlns:a16="http://schemas.microsoft.com/office/drawing/2014/main" id="{C64EB75D-24E3-3F02-2238-090FCE1A5015}"/>
              </a:ext>
            </a:extLst>
          </p:cNvPr>
          <p:cNvSpPr txBox="1">
            <a:spLocks/>
          </p:cNvSpPr>
          <p:nvPr/>
        </p:nvSpPr>
        <p:spPr>
          <a:xfrm>
            <a:off x="240000" y="557645"/>
            <a:ext cx="7454687" cy="648000"/>
          </a:xfrm>
          <a:prstGeom prst="rect">
            <a:avLst/>
          </a:prstGeom>
        </p:spPr>
        <p:txBody>
          <a:bodyPr>
            <a:noAutofit/>
          </a:bodyPr>
          <a:lstStyle>
            <a:lvl1pPr algn="l" defTabSz="914400" rtl="0" eaLnBrk="1" latinLnBrk="0" hangingPunct="1">
              <a:lnSpc>
                <a:spcPct val="75000"/>
              </a:lnSpc>
              <a:spcBef>
                <a:spcPct val="0"/>
              </a:spcBef>
              <a:buNone/>
              <a:defRPr sz="2400" b="0" kern="1200">
                <a:solidFill>
                  <a:schemeClr val="accent3"/>
                </a:solidFill>
                <a:latin typeface="+mj-lt"/>
                <a:ea typeface="+mj-ea"/>
                <a:cs typeface="+mj-cs"/>
              </a:defRPr>
            </a:lvl1pPr>
          </a:lstStyle>
          <a:p>
            <a:pPr marL="0" marR="0" lvl="0" indent="0" algn="l" defTabSz="914400" rtl="0" eaLnBrk="1" fontAlgn="auto" latinLnBrk="0" hangingPunct="1">
              <a:lnSpc>
                <a:spcPct val="75000"/>
              </a:lnSpc>
              <a:spcBef>
                <a:spcPct val="0"/>
              </a:spcBef>
              <a:spcAft>
                <a:spcPts val="0"/>
              </a:spcAft>
              <a:buClrTx/>
              <a:buSzTx/>
              <a:buFontTx/>
              <a:buNone/>
              <a:tabLst/>
              <a:defRPr/>
            </a:pPr>
            <a:r>
              <a:rPr kumimoji="0" lang="en-GB" sz="2800" b="1" i="0" u="none" strike="noStrike" kern="1200" cap="none" spc="0" normalizeH="0" baseline="0" noProof="0">
                <a:ln>
                  <a:noFill/>
                </a:ln>
                <a:solidFill>
                  <a:srgbClr val="1E3246"/>
                </a:solidFill>
                <a:effectLst/>
                <a:uLnTx/>
                <a:uFillTx/>
                <a:latin typeface="Arial"/>
                <a:ea typeface="+mj-ea"/>
                <a:cs typeface="+mj-cs"/>
              </a:rPr>
              <a:t>Global demand for Mobility is growing &amp; evolving in a challenging context</a:t>
            </a:r>
          </a:p>
        </p:txBody>
      </p:sp>
      <p:grpSp>
        <p:nvGrpSpPr>
          <p:cNvPr id="11" name="Group 10">
            <a:extLst>
              <a:ext uri="{FF2B5EF4-FFF2-40B4-BE49-F238E27FC236}">
                <a16:creationId xmlns:a16="http://schemas.microsoft.com/office/drawing/2014/main" id="{7247EF9F-7F28-38FB-74C9-78F4CEAFD482}"/>
              </a:ext>
            </a:extLst>
          </p:cNvPr>
          <p:cNvGrpSpPr/>
          <p:nvPr/>
        </p:nvGrpSpPr>
        <p:grpSpPr>
          <a:xfrm>
            <a:off x="7695361" y="1085834"/>
            <a:ext cx="653950" cy="720000"/>
            <a:chOff x="792000" y="2059118"/>
            <a:chExt cx="653950" cy="720000"/>
          </a:xfrm>
        </p:grpSpPr>
        <p:sp>
          <p:nvSpPr>
            <p:cNvPr id="9" name="Forme libre : forme 16">
              <a:extLst>
                <a:ext uri="{FF2B5EF4-FFF2-40B4-BE49-F238E27FC236}">
                  <a16:creationId xmlns:a16="http://schemas.microsoft.com/office/drawing/2014/main" id="{4D8757A6-A957-A1CC-4186-3FB1E33EF4D5}"/>
                </a:ext>
              </a:extLst>
            </p:cNvPr>
            <p:cNvSpPr>
              <a:spLocks noChangeAspect="1"/>
            </p:cNvSpPr>
            <p:nvPr/>
          </p:nvSpPr>
          <p:spPr bwMode="gray">
            <a:xfrm>
              <a:off x="792000" y="2059118"/>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Graphic 9">
              <a:extLst>
                <a:ext uri="{FF2B5EF4-FFF2-40B4-BE49-F238E27FC236}">
                  <a16:creationId xmlns:a16="http://schemas.microsoft.com/office/drawing/2014/main" id="{5AA4C3A9-F007-933D-71D6-F3B5615B940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41950" y="2167118"/>
              <a:ext cx="504000" cy="504000"/>
            </a:xfrm>
            <a:prstGeom prst="rect">
              <a:avLst/>
            </a:prstGeom>
          </p:spPr>
        </p:pic>
      </p:grpSp>
      <p:grpSp>
        <p:nvGrpSpPr>
          <p:cNvPr id="15" name="Group 14">
            <a:extLst>
              <a:ext uri="{FF2B5EF4-FFF2-40B4-BE49-F238E27FC236}">
                <a16:creationId xmlns:a16="http://schemas.microsoft.com/office/drawing/2014/main" id="{563140DA-22E7-F9A0-F587-5D5DA8B527ED}"/>
              </a:ext>
            </a:extLst>
          </p:cNvPr>
          <p:cNvGrpSpPr/>
          <p:nvPr/>
        </p:nvGrpSpPr>
        <p:grpSpPr>
          <a:xfrm>
            <a:off x="7700269" y="2143132"/>
            <a:ext cx="653950" cy="720000"/>
            <a:chOff x="792000" y="3782209"/>
            <a:chExt cx="653950" cy="720000"/>
          </a:xfrm>
        </p:grpSpPr>
        <p:sp>
          <p:nvSpPr>
            <p:cNvPr id="12" name="Freeform: Shape 11">
              <a:extLst>
                <a:ext uri="{FF2B5EF4-FFF2-40B4-BE49-F238E27FC236}">
                  <a16:creationId xmlns:a16="http://schemas.microsoft.com/office/drawing/2014/main" id="{ECE25D88-4E58-45CD-3B44-29EB300A8BB9}"/>
                </a:ext>
              </a:extLst>
            </p:cNvPr>
            <p:cNvSpPr>
              <a:spLocks/>
            </p:cNvSpPr>
            <p:nvPr/>
          </p:nvSpPr>
          <p:spPr>
            <a:xfrm>
              <a:off x="792000" y="3782209"/>
              <a:ext cx="360000" cy="720000"/>
            </a:xfrm>
            <a:custGeom>
              <a:avLst/>
              <a:gdLst>
                <a:gd name="connsiteX0" fmla="*/ 0 w 353247"/>
                <a:gd name="connsiteY0" fmla="*/ 0 h 717273"/>
                <a:gd name="connsiteX1" fmla="*/ 133375 w 353247"/>
                <a:gd name="connsiteY1" fmla="*/ 26927 h 717273"/>
                <a:gd name="connsiteX2" fmla="*/ 353247 w 353247"/>
                <a:gd name="connsiteY2" fmla="*/ 358636 h 717273"/>
                <a:gd name="connsiteX3" fmla="*/ 133375 w 353247"/>
                <a:gd name="connsiteY3" fmla="*/ 690346 h 717273"/>
                <a:gd name="connsiteX4" fmla="*/ 0 w 353247"/>
                <a:gd name="connsiteY4" fmla="*/ 717273 h 71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47" h="717273">
                  <a:moveTo>
                    <a:pt x="0" y="0"/>
                  </a:moveTo>
                  <a:lnTo>
                    <a:pt x="133375" y="26927"/>
                  </a:lnTo>
                  <a:cubicBezTo>
                    <a:pt x="262585" y="81578"/>
                    <a:pt x="353247" y="209519"/>
                    <a:pt x="353247" y="358636"/>
                  </a:cubicBezTo>
                  <a:cubicBezTo>
                    <a:pt x="353247" y="507753"/>
                    <a:pt x="262585" y="635695"/>
                    <a:pt x="133375" y="690346"/>
                  </a:cubicBezTo>
                  <a:lnTo>
                    <a:pt x="0" y="7172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a:extLst>
                <a:ext uri="{FF2B5EF4-FFF2-40B4-BE49-F238E27FC236}">
                  <a16:creationId xmlns:a16="http://schemas.microsoft.com/office/drawing/2014/main" id="{30FCD075-7CEE-7F39-9D69-D4A03D682C6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41950" y="3890210"/>
              <a:ext cx="504000" cy="504000"/>
            </a:xfrm>
            <a:prstGeom prst="rect">
              <a:avLst/>
            </a:prstGeom>
          </p:spPr>
        </p:pic>
      </p:grpSp>
      <p:grpSp>
        <p:nvGrpSpPr>
          <p:cNvPr id="19" name="Group 18">
            <a:extLst>
              <a:ext uri="{FF2B5EF4-FFF2-40B4-BE49-F238E27FC236}">
                <a16:creationId xmlns:a16="http://schemas.microsoft.com/office/drawing/2014/main" id="{DE105469-2622-6A6F-8B1A-E65F3EF237D0}"/>
              </a:ext>
            </a:extLst>
          </p:cNvPr>
          <p:cNvGrpSpPr/>
          <p:nvPr/>
        </p:nvGrpSpPr>
        <p:grpSpPr>
          <a:xfrm>
            <a:off x="7694687" y="3235214"/>
            <a:ext cx="653950" cy="751780"/>
            <a:chOff x="792000" y="5448799"/>
            <a:chExt cx="653950" cy="751780"/>
          </a:xfrm>
        </p:grpSpPr>
        <p:sp>
          <p:nvSpPr>
            <p:cNvPr id="16" name="Freeform: Shape 15">
              <a:extLst>
                <a:ext uri="{FF2B5EF4-FFF2-40B4-BE49-F238E27FC236}">
                  <a16:creationId xmlns:a16="http://schemas.microsoft.com/office/drawing/2014/main" id="{32F511F5-0BFE-6049-6AD9-7EB59F687106}"/>
                </a:ext>
              </a:extLst>
            </p:cNvPr>
            <p:cNvSpPr>
              <a:spLocks/>
            </p:cNvSpPr>
            <p:nvPr/>
          </p:nvSpPr>
          <p:spPr>
            <a:xfrm>
              <a:off x="792000" y="5480579"/>
              <a:ext cx="360000" cy="720000"/>
            </a:xfrm>
            <a:custGeom>
              <a:avLst/>
              <a:gdLst>
                <a:gd name="connsiteX0" fmla="*/ 0 w 353247"/>
                <a:gd name="connsiteY0" fmla="*/ 0 h 717273"/>
                <a:gd name="connsiteX1" fmla="*/ 133375 w 353247"/>
                <a:gd name="connsiteY1" fmla="*/ 26927 h 717273"/>
                <a:gd name="connsiteX2" fmla="*/ 353247 w 353247"/>
                <a:gd name="connsiteY2" fmla="*/ 358636 h 717273"/>
                <a:gd name="connsiteX3" fmla="*/ 133375 w 353247"/>
                <a:gd name="connsiteY3" fmla="*/ 690346 h 717273"/>
                <a:gd name="connsiteX4" fmla="*/ 0 w 353247"/>
                <a:gd name="connsiteY4" fmla="*/ 717273 h 717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47" h="717273">
                  <a:moveTo>
                    <a:pt x="0" y="0"/>
                  </a:moveTo>
                  <a:lnTo>
                    <a:pt x="133375" y="26927"/>
                  </a:lnTo>
                  <a:cubicBezTo>
                    <a:pt x="262585" y="81578"/>
                    <a:pt x="353247" y="209519"/>
                    <a:pt x="353247" y="358636"/>
                  </a:cubicBezTo>
                  <a:cubicBezTo>
                    <a:pt x="353247" y="507753"/>
                    <a:pt x="262585" y="635695"/>
                    <a:pt x="133375" y="690346"/>
                  </a:cubicBezTo>
                  <a:lnTo>
                    <a:pt x="0" y="717273"/>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Graphic 16">
              <a:extLst>
                <a:ext uri="{FF2B5EF4-FFF2-40B4-BE49-F238E27FC236}">
                  <a16:creationId xmlns:a16="http://schemas.microsoft.com/office/drawing/2014/main" id="{64D00896-4B2F-5268-B2EB-34ABD2F5799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41950" y="5588579"/>
              <a:ext cx="504000" cy="504000"/>
            </a:xfrm>
            <a:prstGeom prst="rect">
              <a:avLst/>
            </a:prstGeom>
          </p:spPr>
        </p:pic>
        <p:pic>
          <p:nvPicPr>
            <p:cNvPr id="18" name="Picture 17">
              <a:extLst>
                <a:ext uri="{FF2B5EF4-FFF2-40B4-BE49-F238E27FC236}">
                  <a16:creationId xmlns:a16="http://schemas.microsoft.com/office/drawing/2014/main" id="{67FB9768-17D7-2DDE-5C5F-5917C8AE7A80}"/>
                </a:ext>
              </a:extLst>
            </p:cNvPr>
            <p:cNvPicPr>
              <a:picLocks noChangeAspect="1"/>
            </p:cNvPicPr>
            <p:nvPr/>
          </p:nvPicPr>
          <p:blipFill>
            <a:blip r:embed="rId10"/>
            <a:stretch>
              <a:fillRect/>
            </a:stretch>
          </p:blipFill>
          <p:spPr>
            <a:xfrm>
              <a:off x="1152000" y="5448799"/>
              <a:ext cx="255037" cy="279560"/>
            </a:xfrm>
            <a:prstGeom prst="rect">
              <a:avLst/>
            </a:prstGeom>
          </p:spPr>
        </p:pic>
      </p:grpSp>
      <p:sp>
        <p:nvSpPr>
          <p:cNvPr id="21" name="Slide Number Placeholder 5">
            <a:extLst>
              <a:ext uri="{FF2B5EF4-FFF2-40B4-BE49-F238E27FC236}">
                <a16:creationId xmlns:a16="http://schemas.microsoft.com/office/drawing/2014/main" id="{E8E6AB28-5CB0-17F5-F09D-C85A2F77A001}"/>
              </a:ext>
            </a:extLst>
          </p:cNvPr>
          <p:cNvSpPr>
            <a:spLocks noGrp="1"/>
          </p:cNvSpPr>
          <p:nvPr>
            <p:ph type="sldNum" sz="quarter" idx="12"/>
          </p:nvPr>
        </p:nvSpPr>
        <p:spPr>
          <a:xfrm>
            <a:off x="11551083" y="6438518"/>
            <a:ext cx="639565" cy="4194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Tree>
    <p:extLst>
      <p:ext uri="{BB962C8B-B14F-4D97-AF65-F5344CB8AC3E}">
        <p14:creationId xmlns:p14="http://schemas.microsoft.com/office/powerpoint/2010/main" val="136084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27B85-4342-201A-D3C1-62748FFBAB62}"/>
            </a:ext>
          </a:extLst>
        </p:cNvPr>
        <p:cNvGrpSpPr/>
        <p:nvPr/>
      </p:nvGrpSpPr>
      <p:grpSpPr>
        <a:xfrm>
          <a:off x="0" y="0"/>
          <a:ext cx="0" cy="0"/>
          <a:chOff x="0" y="0"/>
          <a:chExt cx="0" cy="0"/>
        </a:xfrm>
      </p:grpSpPr>
      <p:pic>
        <p:nvPicPr>
          <p:cNvPr id="41" name="Picture Placeholder 40" descr="A train going through a tunnel&#10;&#10;Description automatically generated">
            <a:extLst>
              <a:ext uri="{FF2B5EF4-FFF2-40B4-BE49-F238E27FC236}">
                <a16:creationId xmlns:a16="http://schemas.microsoft.com/office/drawing/2014/main" id="{8BB99D99-A074-6EB5-9375-38A6C9664B37}"/>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2501" b="2501"/>
          <a:stretch>
            <a:fillRect/>
          </a:stretch>
        </p:blipFill>
        <p:spPr/>
      </p:pic>
      <p:sp>
        <p:nvSpPr>
          <p:cNvPr id="4" name="Date Placeholder 3">
            <a:extLst>
              <a:ext uri="{FF2B5EF4-FFF2-40B4-BE49-F238E27FC236}">
                <a16:creationId xmlns:a16="http://schemas.microsoft.com/office/drawing/2014/main" id="{6CE5A392-558F-57BA-2A01-F45ED477DB6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5" name="Footer Placeholder 4">
            <a:extLst>
              <a:ext uri="{FF2B5EF4-FFF2-40B4-BE49-F238E27FC236}">
                <a16:creationId xmlns:a16="http://schemas.microsoft.com/office/drawing/2014/main" id="{05506158-5D41-FF5D-55D2-1923722B833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6" name="Slide Number Placeholder 5">
            <a:extLst>
              <a:ext uri="{FF2B5EF4-FFF2-40B4-BE49-F238E27FC236}">
                <a16:creationId xmlns:a16="http://schemas.microsoft.com/office/drawing/2014/main" id="{D217DD09-0277-4C89-14ED-0232C7D9936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9" name="Title 8">
            <a:extLst>
              <a:ext uri="{FF2B5EF4-FFF2-40B4-BE49-F238E27FC236}">
                <a16:creationId xmlns:a16="http://schemas.microsoft.com/office/drawing/2014/main" id="{02B696F2-BB7D-8E36-AB8C-6F467E29D351}"/>
              </a:ext>
            </a:extLst>
          </p:cNvPr>
          <p:cNvSpPr>
            <a:spLocks noGrp="1"/>
          </p:cNvSpPr>
          <p:nvPr>
            <p:ph type="title"/>
          </p:nvPr>
        </p:nvSpPr>
        <p:spPr>
          <a:xfrm>
            <a:off x="792000" y="557645"/>
            <a:ext cx="5913600" cy="648000"/>
          </a:xfrm>
        </p:spPr>
        <p:txBody>
          <a:bodyPr>
            <a:normAutofit fontScale="90000"/>
          </a:bodyPr>
          <a:lstStyle/>
          <a:p>
            <a:r>
              <a:rPr lang="en-GB" b="1" dirty="0"/>
              <a:t>To answer tomorrow’s mobility challenges and needs, Rail digitisation is a must!</a:t>
            </a:r>
          </a:p>
        </p:txBody>
      </p:sp>
      <p:sp>
        <p:nvSpPr>
          <p:cNvPr id="11" name="Rechteck 62">
            <a:extLst>
              <a:ext uri="{FF2B5EF4-FFF2-40B4-BE49-F238E27FC236}">
                <a16:creationId xmlns:a16="http://schemas.microsoft.com/office/drawing/2014/main" id="{4AA50927-CB91-D5F2-6D40-6CF318B6F335}"/>
              </a:ext>
            </a:extLst>
          </p:cNvPr>
          <p:cNvSpPr/>
          <p:nvPr/>
        </p:nvSpPr>
        <p:spPr>
          <a:xfrm>
            <a:off x="2595855" y="2847281"/>
            <a:ext cx="1944000" cy="2013687"/>
          </a:xfrm>
          <a:prstGeom prst="rect">
            <a:avLst/>
          </a:prstGeom>
          <a:solidFill>
            <a:srgbClr val="EBE6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Performance &amp; reliability boosted</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Operational costs optimized – reduced CAPEX for hardware, improved productivity, eco operations </a:t>
            </a:r>
            <a:endParaRPr kumimoji="0" lang="en-US" sz="1200" b="0" i="0" u="none" strike="noStrike" kern="1200" cap="none" spc="0" normalizeH="0" baseline="0" noProof="0">
              <a:ln>
                <a:noFill/>
              </a:ln>
              <a:solidFill>
                <a:srgbClr val="1E3246"/>
              </a:solidFill>
              <a:effectLst/>
              <a:highlight>
                <a:srgbClr val="FFFF00"/>
              </a:highlight>
              <a:uLnTx/>
              <a:uFillTx/>
              <a:latin typeface="Arial"/>
              <a:ea typeface="+mn-ea"/>
              <a:cs typeface="+mn-cs"/>
            </a:endParaRPr>
          </a:p>
        </p:txBody>
      </p:sp>
      <p:sp>
        <p:nvSpPr>
          <p:cNvPr id="13" name="Rectangle 12">
            <a:extLst>
              <a:ext uri="{FF2B5EF4-FFF2-40B4-BE49-F238E27FC236}">
                <a16:creationId xmlns:a16="http://schemas.microsoft.com/office/drawing/2014/main" id="{B81F83E4-1983-2073-D403-16EC0637DABA}"/>
              </a:ext>
            </a:extLst>
          </p:cNvPr>
          <p:cNvSpPr/>
          <p:nvPr/>
        </p:nvSpPr>
        <p:spPr>
          <a:xfrm>
            <a:off x="2595855" y="1872911"/>
            <a:ext cx="1944000" cy="9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400" b="0" i="0" u="none" strike="noStrike" kern="1200" cap="none" spc="0" normalizeH="0" baseline="0" noProof="0">
              <a:ln>
                <a:noFill/>
              </a:ln>
              <a:solidFill>
                <a:srgbClr val="FFFFFF"/>
              </a:solidFill>
              <a:effectLst/>
              <a:uLnTx/>
              <a:uFillTx/>
              <a:latin typeface="Arial"/>
              <a:ea typeface="+mn-ea"/>
              <a:cs typeface="+mn-cs"/>
            </a:endParaRPr>
          </a:p>
        </p:txBody>
      </p:sp>
      <p:sp>
        <p:nvSpPr>
          <p:cNvPr id="17" name="Espace réservé du texte 16">
            <a:extLst>
              <a:ext uri="{FF2B5EF4-FFF2-40B4-BE49-F238E27FC236}">
                <a16:creationId xmlns:a16="http://schemas.microsoft.com/office/drawing/2014/main" id="{A671D9F2-C703-D96B-1697-2853C3E591A5}"/>
              </a:ext>
            </a:extLst>
          </p:cNvPr>
          <p:cNvSpPr txBox="1">
            <a:spLocks/>
          </p:cNvSpPr>
          <p:nvPr/>
        </p:nvSpPr>
        <p:spPr bwMode="gray">
          <a:xfrm>
            <a:off x="2619511" y="2362364"/>
            <a:ext cx="1896688" cy="290641"/>
          </a:xfrm>
          <a:prstGeom prst="rect">
            <a:avLst/>
          </a:prstGeom>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DC3223"/>
              </a:buClr>
              <a:buSzPct val="80000"/>
              <a:buFont typeface="Arial" pitchFamily="34" charset="0"/>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Improved Efficiency</a:t>
            </a:r>
          </a:p>
        </p:txBody>
      </p:sp>
      <p:sp>
        <p:nvSpPr>
          <p:cNvPr id="12" name="Rechteck 63">
            <a:extLst>
              <a:ext uri="{FF2B5EF4-FFF2-40B4-BE49-F238E27FC236}">
                <a16:creationId xmlns:a16="http://schemas.microsoft.com/office/drawing/2014/main" id="{602CAC3B-67F5-E6ED-E5C5-D77C7D9AF2F8}"/>
              </a:ext>
            </a:extLst>
          </p:cNvPr>
          <p:cNvSpPr/>
          <p:nvPr/>
        </p:nvSpPr>
        <p:spPr>
          <a:xfrm>
            <a:off x="4785424" y="2847281"/>
            <a:ext cx="1944000" cy="2013687"/>
          </a:xfrm>
          <a:prstGeom prst="rect">
            <a:avLst/>
          </a:prstGeom>
          <a:solidFill>
            <a:srgbClr val="EBE6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Real time incident management </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Overall security improved </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Information reliability</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Personalized journey</a:t>
            </a:r>
          </a:p>
        </p:txBody>
      </p:sp>
      <p:sp>
        <p:nvSpPr>
          <p:cNvPr id="18" name="Rectangle 17">
            <a:extLst>
              <a:ext uri="{FF2B5EF4-FFF2-40B4-BE49-F238E27FC236}">
                <a16:creationId xmlns:a16="http://schemas.microsoft.com/office/drawing/2014/main" id="{606311C2-D1B9-6010-1A5A-FD732FC7946E}"/>
              </a:ext>
            </a:extLst>
          </p:cNvPr>
          <p:cNvSpPr/>
          <p:nvPr/>
        </p:nvSpPr>
        <p:spPr>
          <a:xfrm>
            <a:off x="4785424" y="1872911"/>
            <a:ext cx="1944000" cy="9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400" b="0" i="0" u="none" strike="noStrike" kern="1200" cap="none" spc="0" normalizeH="0" baseline="0" noProof="0">
              <a:ln>
                <a:noFill/>
              </a:ln>
              <a:solidFill>
                <a:srgbClr val="FFFFFF"/>
              </a:solidFill>
              <a:effectLst/>
              <a:uLnTx/>
              <a:uFillTx/>
              <a:latin typeface="Arial"/>
              <a:ea typeface="+mn-ea"/>
              <a:cs typeface="+mn-cs"/>
            </a:endParaRPr>
          </a:p>
        </p:txBody>
      </p:sp>
      <p:sp>
        <p:nvSpPr>
          <p:cNvPr id="19" name="Espace réservé du texte 16">
            <a:extLst>
              <a:ext uri="{FF2B5EF4-FFF2-40B4-BE49-F238E27FC236}">
                <a16:creationId xmlns:a16="http://schemas.microsoft.com/office/drawing/2014/main" id="{B23ADD0D-17B7-B7B0-69D6-84F23197C30F}"/>
              </a:ext>
            </a:extLst>
          </p:cNvPr>
          <p:cNvSpPr txBox="1">
            <a:spLocks/>
          </p:cNvSpPr>
          <p:nvPr/>
        </p:nvSpPr>
        <p:spPr bwMode="gray">
          <a:xfrm>
            <a:off x="4794857" y="2365693"/>
            <a:ext cx="1925134" cy="506645"/>
          </a:xfrm>
          <a:prstGeom prst="rect">
            <a:avLst/>
          </a:prstGeom>
          <a:solidFill>
            <a:schemeClr val="accent3"/>
          </a:solidFill>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DC3223"/>
              </a:buClr>
              <a:buSzPct val="80000"/>
              <a:buFont typeface="Arial" pitchFamily="34" charset="0"/>
              <a:buNone/>
              <a:tabLst/>
              <a:defRPr/>
            </a:pPr>
            <a:r>
              <a:rPr kumimoji="0" lang="en-GB" sz="1400" b="0" i="0" u="none" strike="noStrike" kern="1200" cap="none" spc="0" normalizeH="0" baseline="0" noProof="0">
                <a:ln>
                  <a:noFill/>
                </a:ln>
                <a:solidFill>
                  <a:srgbClr val="FFFFFF"/>
                </a:solidFill>
                <a:effectLst/>
                <a:uLnTx/>
                <a:uFillTx/>
                <a:latin typeface="Arial"/>
                <a:ea typeface="+mn-ea"/>
                <a:cs typeface="+mn-cs"/>
              </a:rPr>
              <a:t>Enhanced Experience </a:t>
            </a:r>
          </a:p>
        </p:txBody>
      </p:sp>
      <p:sp>
        <p:nvSpPr>
          <p:cNvPr id="21" name="Espace réservé du texte 4">
            <a:extLst>
              <a:ext uri="{FF2B5EF4-FFF2-40B4-BE49-F238E27FC236}">
                <a16:creationId xmlns:a16="http://schemas.microsoft.com/office/drawing/2014/main" id="{2D8E8BEE-1B64-D1C4-04DF-DA3E41815FB2}"/>
              </a:ext>
            </a:extLst>
          </p:cNvPr>
          <p:cNvSpPr txBox="1">
            <a:spLocks/>
          </p:cNvSpPr>
          <p:nvPr/>
        </p:nvSpPr>
        <p:spPr bwMode="gray">
          <a:xfrm>
            <a:off x="5370929" y="1450486"/>
            <a:ext cx="822064" cy="822322"/>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sp>
        <p:nvSpPr>
          <p:cNvPr id="10" name="Rechteck 61">
            <a:extLst>
              <a:ext uri="{FF2B5EF4-FFF2-40B4-BE49-F238E27FC236}">
                <a16:creationId xmlns:a16="http://schemas.microsoft.com/office/drawing/2014/main" id="{E82B9DE9-12EE-60B4-9D5C-74BC94255867}"/>
              </a:ext>
            </a:extLst>
          </p:cNvPr>
          <p:cNvSpPr/>
          <p:nvPr/>
        </p:nvSpPr>
        <p:spPr>
          <a:xfrm>
            <a:off x="304981" y="2847281"/>
            <a:ext cx="1943408" cy="2013687"/>
          </a:xfrm>
          <a:prstGeom prst="rect">
            <a:avLst/>
          </a:prstGeom>
          <a:solidFill>
            <a:srgbClr val="EBE6D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GB" sz="1200" b="0" i="0" u="none" strike="noStrike" kern="1200" cap="none" spc="0" normalizeH="0" baseline="0" noProof="0">
                <a:ln>
                  <a:noFill/>
                </a:ln>
                <a:solidFill>
                  <a:srgbClr val="1E3246"/>
                </a:solidFill>
                <a:effectLst/>
                <a:uLnTx/>
                <a:uFillTx/>
                <a:latin typeface="Arial"/>
                <a:ea typeface="+mn-ea"/>
                <a:cs typeface="+mn-cs"/>
              </a:rPr>
              <a:t>Improved availability to maximize capacity</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GB" sz="1200" b="0" i="0" u="none" strike="noStrike" kern="1200" cap="none" spc="0" normalizeH="0" baseline="0" noProof="0">
                <a:ln>
                  <a:noFill/>
                </a:ln>
                <a:solidFill>
                  <a:srgbClr val="1E3246"/>
                </a:solidFill>
                <a:effectLst/>
                <a:uLnTx/>
                <a:uFillTx/>
                <a:latin typeface="Arial"/>
                <a:ea typeface="+mn-ea"/>
                <a:cs typeface="+mn-cs"/>
              </a:rPr>
              <a:t>Interval reduction </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Interruptions / downtime minimized</a:t>
            </a:r>
          </a:p>
          <a:p>
            <a:pPr marL="177800" marR="0" lvl="0" indent="-177800" algn="l" defTabSz="914400" rtl="0" eaLnBrk="1" fontAlgn="auto" latinLnBrk="0" hangingPunct="1">
              <a:lnSpc>
                <a:spcPct val="100000"/>
              </a:lnSpc>
              <a:spcBef>
                <a:spcPts val="300"/>
              </a:spcBef>
              <a:spcAft>
                <a:spcPts val="0"/>
              </a:spcAft>
              <a:buClr>
                <a:srgbClr val="DC3223"/>
              </a:buClr>
              <a:buSzTx/>
              <a:buFont typeface="Arial" panose="020B0604020202020204" pitchFamily="34" charset="0"/>
              <a:buChar char="•"/>
              <a:tabLst/>
              <a:defRPr/>
            </a:pPr>
            <a:r>
              <a:rPr kumimoji="0" lang="en-US" sz="1200" b="0" i="0" u="none" strike="noStrike" kern="1200" cap="none" spc="0" normalizeH="0" baseline="0" noProof="0">
                <a:ln>
                  <a:noFill/>
                </a:ln>
                <a:solidFill>
                  <a:srgbClr val="1E3246"/>
                </a:solidFill>
                <a:effectLst/>
                <a:uLnTx/>
                <a:uFillTx/>
                <a:latin typeface="Arial"/>
                <a:ea typeface="+mn-ea"/>
                <a:cs typeface="+mn-cs"/>
              </a:rPr>
              <a:t>Shorter headways enabled </a:t>
            </a:r>
          </a:p>
        </p:txBody>
      </p:sp>
      <p:sp>
        <p:nvSpPr>
          <p:cNvPr id="23" name="Rectangle 22">
            <a:extLst>
              <a:ext uri="{FF2B5EF4-FFF2-40B4-BE49-F238E27FC236}">
                <a16:creationId xmlns:a16="http://schemas.microsoft.com/office/drawing/2014/main" id="{9BE1F921-2362-A634-3B87-BD8145B441B3}"/>
              </a:ext>
            </a:extLst>
          </p:cNvPr>
          <p:cNvSpPr/>
          <p:nvPr/>
        </p:nvSpPr>
        <p:spPr>
          <a:xfrm>
            <a:off x="304685" y="1872911"/>
            <a:ext cx="1944000" cy="9743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400" b="0" i="0" u="none" strike="noStrike" kern="1200" cap="none" spc="0" normalizeH="0" baseline="0" noProof="0">
              <a:ln>
                <a:noFill/>
              </a:ln>
              <a:solidFill>
                <a:srgbClr val="FFFFFF"/>
              </a:solidFill>
              <a:effectLst/>
              <a:uLnTx/>
              <a:uFillTx/>
              <a:latin typeface="Arial"/>
              <a:ea typeface="+mn-ea"/>
              <a:cs typeface="+mn-cs"/>
            </a:endParaRPr>
          </a:p>
        </p:txBody>
      </p:sp>
      <p:sp>
        <p:nvSpPr>
          <p:cNvPr id="24" name="Espace réservé du texte 16">
            <a:extLst>
              <a:ext uri="{FF2B5EF4-FFF2-40B4-BE49-F238E27FC236}">
                <a16:creationId xmlns:a16="http://schemas.microsoft.com/office/drawing/2014/main" id="{5261246F-19E5-017B-B49B-77C6D3317D82}"/>
              </a:ext>
            </a:extLst>
          </p:cNvPr>
          <p:cNvSpPr txBox="1">
            <a:spLocks/>
          </p:cNvSpPr>
          <p:nvPr/>
        </p:nvSpPr>
        <p:spPr bwMode="gray">
          <a:xfrm>
            <a:off x="394725" y="2362979"/>
            <a:ext cx="1763920" cy="290641"/>
          </a:xfrm>
          <a:prstGeom prst="rect">
            <a:avLst/>
          </a:prstGeom>
          <a:solidFill>
            <a:schemeClr val="accent3"/>
          </a:solidFill>
        </p:spPr>
        <p:txBody>
          <a:bodyPr vert="horz"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DC3223"/>
              </a:buClr>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Increased capacity</a:t>
            </a:r>
          </a:p>
        </p:txBody>
      </p:sp>
      <p:sp>
        <p:nvSpPr>
          <p:cNvPr id="26" name="Espace réservé du texte 4">
            <a:extLst>
              <a:ext uri="{FF2B5EF4-FFF2-40B4-BE49-F238E27FC236}">
                <a16:creationId xmlns:a16="http://schemas.microsoft.com/office/drawing/2014/main" id="{9400C3EC-220F-4CF5-F0DD-E56517305CDB}"/>
              </a:ext>
            </a:extLst>
          </p:cNvPr>
          <p:cNvSpPr txBox="1">
            <a:spLocks/>
          </p:cNvSpPr>
          <p:nvPr/>
        </p:nvSpPr>
        <p:spPr bwMode="gray">
          <a:xfrm>
            <a:off x="788590" y="1450541"/>
            <a:ext cx="822064" cy="822322"/>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sp>
        <p:nvSpPr>
          <p:cNvPr id="35" name="Espace réservé du texte 4">
            <a:extLst>
              <a:ext uri="{FF2B5EF4-FFF2-40B4-BE49-F238E27FC236}">
                <a16:creationId xmlns:a16="http://schemas.microsoft.com/office/drawing/2014/main" id="{B368E512-63F6-0B91-BB8D-7B64B179EAF0}"/>
              </a:ext>
            </a:extLst>
          </p:cNvPr>
          <p:cNvSpPr txBox="1">
            <a:spLocks/>
          </p:cNvSpPr>
          <p:nvPr/>
        </p:nvSpPr>
        <p:spPr bwMode="gray">
          <a:xfrm>
            <a:off x="241185" y="5178915"/>
            <a:ext cx="6616816" cy="777385"/>
          </a:xfrm>
          <a:prstGeom prst="roundRect">
            <a:avLst>
              <a:gd name="adj" fmla="val 50000"/>
            </a:avLst>
          </a:prstGeom>
          <a:solidFill>
            <a:schemeClr val="accent3"/>
          </a:solidFill>
        </p:spPr>
        <p:txBody>
          <a:bodyPr lIns="540000" rIns="540000" anchor="ctr" anchorCtr="0">
            <a:normAutofit fontScale="92500"/>
          </a:bodyPr>
          <a:lstStyle>
            <a:lvl1pPr marL="0" indent="0" algn="ctr" defTabSz="914400" rtl="0" eaLnBrk="1" latinLnBrk="0" hangingPunct="1">
              <a:lnSpc>
                <a:spcPct val="95000"/>
              </a:lnSpc>
              <a:spcBef>
                <a:spcPts val="0"/>
              </a:spcBef>
              <a:spcAft>
                <a:spcPts val="0"/>
              </a:spcAft>
              <a:buClr>
                <a:schemeClr val="accent1"/>
              </a:buClr>
              <a:buSzPct val="80000"/>
              <a:buFont typeface="Arial" pitchFamily="34" charset="0"/>
              <a:buNone/>
              <a:tabLst/>
              <a:defRPr sz="1800" b="1" kern="1200">
                <a:solidFill>
                  <a:schemeClr val="bg1"/>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0"/>
              </a:spcBef>
              <a:spcAft>
                <a:spcPts val="0"/>
              </a:spcAft>
              <a:buClr>
                <a:srgbClr val="DC3223"/>
              </a:buClr>
              <a:buSzPct val="80000"/>
              <a:buFont typeface="Arial" pitchFamily="34" charset="0"/>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More sustainable and efficient railway system achieved </a:t>
            </a:r>
            <a:br>
              <a:rPr kumimoji="0" lang="en-GB" sz="1600" b="1" i="0" u="none" strike="noStrike" kern="1200" cap="none" spc="0" normalizeH="0" baseline="0" noProof="0">
                <a:ln>
                  <a:noFill/>
                </a:ln>
                <a:solidFill>
                  <a:srgbClr val="FFFFFF"/>
                </a:solidFill>
                <a:effectLst/>
                <a:uLnTx/>
                <a:uFillTx/>
                <a:latin typeface="Arial"/>
                <a:ea typeface="+mn-ea"/>
                <a:cs typeface="+mn-cs"/>
              </a:rPr>
            </a:br>
            <a:r>
              <a:rPr kumimoji="0" lang="en-GB" sz="1600" b="1" i="0" u="none" strike="noStrike" kern="1200" cap="none" spc="0" normalizeH="0" baseline="0" noProof="0">
                <a:ln>
                  <a:noFill/>
                </a:ln>
                <a:solidFill>
                  <a:srgbClr val="FFFFFF"/>
                </a:solidFill>
                <a:effectLst/>
                <a:uLnTx/>
                <a:uFillTx/>
                <a:latin typeface="Arial"/>
                <a:ea typeface="+mn-ea"/>
                <a:cs typeface="+mn-cs"/>
              </a:rPr>
              <a:t>at a fraction of the cost of building new infrastructure</a:t>
            </a:r>
          </a:p>
        </p:txBody>
      </p:sp>
      <p:pic>
        <p:nvPicPr>
          <p:cNvPr id="28" name="Image 27" descr="Une image contenant Graphique, logo, symbole, Police&#10;&#10;Description générée automatiquement">
            <a:extLst>
              <a:ext uri="{FF2B5EF4-FFF2-40B4-BE49-F238E27FC236}">
                <a16:creationId xmlns:a16="http://schemas.microsoft.com/office/drawing/2014/main" id="{93899402-E788-49E1-B719-8CB989031C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6659" y="1533327"/>
            <a:ext cx="670604" cy="670604"/>
          </a:xfrm>
          <a:prstGeom prst="rect">
            <a:avLst/>
          </a:prstGeom>
        </p:spPr>
      </p:pic>
      <p:pic>
        <p:nvPicPr>
          <p:cNvPr id="32" name="Image 31" descr="Une image contenant Graphique, logo, clipart, Police&#10;&#10;Description générée automatiquement">
            <a:extLst>
              <a:ext uri="{FF2B5EF4-FFF2-40B4-BE49-F238E27FC236}">
                <a16:creationId xmlns:a16="http://schemas.microsoft.com/office/drawing/2014/main" id="{F2ABB9EF-E8A9-CA4F-03C9-3B2396A64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985" y="1509341"/>
            <a:ext cx="712800" cy="712800"/>
          </a:xfrm>
          <a:prstGeom prst="rect">
            <a:avLst/>
          </a:prstGeom>
        </p:spPr>
      </p:pic>
      <p:sp>
        <p:nvSpPr>
          <p:cNvPr id="15" name="Espace réservé du texte 4">
            <a:extLst>
              <a:ext uri="{FF2B5EF4-FFF2-40B4-BE49-F238E27FC236}">
                <a16:creationId xmlns:a16="http://schemas.microsoft.com/office/drawing/2014/main" id="{96E0E121-A433-2C0D-2565-224EC26C415A}"/>
              </a:ext>
            </a:extLst>
          </p:cNvPr>
          <p:cNvSpPr txBox="1">
            <a:spLocks/>
          </p:cNvSpPr>
          <p:nvPr/>
        </p:nvSpPr>
        <p:spPr bwMode="gray">
          <a:xfrm>
            <a:off x="3079760" y="1456877"/>
            <a:ext cx="822064" cy="822322"/>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30" name="Image 29" descr="Une image contenant Graphique, logo, symbole, clipart&#10;&#10;Description générée automatiquement">
            <a:extLst>
              <a:ext uri="{FF2B5EF4-FFF2-40B4-BE49-F238E27FC236}">
                <a16:creationId xmlns:a16="http://schemas.microsoft.com/office/drawing/2014/main" id="{BC8E161C-25E7-E346-41A2-E72B6CE9E9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100" y="1539547"/>
            <a:ext cx="669600" cy="669600"/>
          </a:xfrm>
          <a:prstGeom prst="rect">
            <a:avLst/>
          </a:prstGeom>
        </p:spPr>
      </p:pic>
    </p:spTree>
    <p:extLst>
      <p:ext uri="{BB962C8B-B14F-4D97-AF65-F5344CB8AC3E}">
        <p14:creationId xmlns:p14="http://schemas.microsoft.com/office/powerpoint/2010/main" val="105282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3DB64-038E-34E7-53C1-4CE60929A4E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81C1FCB5-703C-2493-654F-D1DF5CE587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1A64AC27-CBBA-6A54-02B7-D25BC8DD0EA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endParaRPr kumimoji="0" lang="en-GB" sz="100" b="0" i="0" u="none" strike="noStrike" kern="1200" cap="none" spc="0" normalizeH="0" baseline="0" noProof="0" dirty="0">
              <a:ln>
                <a:noFill/>
              </a:ln>
              <a:solidFill>
                <a:srgbClr val="1E3246">
                  <a:alpha val="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A91FDE57-3343-AD21-8909-BA0FA044B36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7" name="Title 6">
            <a:extLst>
              <a:ext uri="{FF2B5EF4-FFF2-40B4-BE49-F238E27FC236}">
                <a16:creationId xmlns:a16="http://schemas.microsoft.com/office/drawing/2014/main" id="{6F9F6EFF-982F-E640-7C98-920DFE210BFA}"/>
              </a:ext>
            </a:extLst>
          </p:cNvPr>
          <p:cNvSpPr>
            <a:spLocks noGrp="1"/>
          </p:cNvSpPr>
          <p:nvPr>
            <p:ph type="title"/>
          </p:nvPr>
        </p:nvSpPr>
        <p:spPr/>
        <p:txBody>
          <a:bodyPr>
            <a:normAutofit/>
          </a:bodyPr>
          <a:lstStyle/>
          <a:p>
            <a:r>
              <a:rPr lang="en-IN" sz="8000" dirty="0">
                <a:latin typeface="Alstom" panose="02000503020000020004" pitchFamily="2" charset="0"/>
              </a:rPr>
              <a:t>02</a:t>
            </a:r>
          </a:p>
        </p:txBody>
      </p:sp>
      <p:sp>
        <p:nvSpPr>
          <p:cNvPr id="8" name="Text Placeholder 7">
            <a:extLst>
              <a:ext uri="{FF2B5EF4-FFF2-40B4-BE49-F238E27FC236}">
                <a16:creationId xmlns:a16="http://schemas.microsoft.com/office/drawing/2014/main" id="{5500967A-6C2F-5D48-E7A2-A4A3C1FEA8FD}"/>
              </a:ext>
            </a:extLst>
          </p:cNvPr>
          <p:cNvSpPr>
            <a:spLocks noGrp="1"/>
          </p:cNvSpPr>
          <p:nvPr>
            <p:ph type="body" sz="quarter" idx="13"/>
          </p:nvPr>
        </p:nvSpPr>
        <p:spPr>
          <a:xfrm>
            <a:off x="4439816" y="2617096"/>
            <a:ext cx="6132132" cy="1102500"/>
          </a:xfrm>
        </p:spPr>
        <p:txBody>
          <a:bodyPr>
            <a:normAutofit/>
          </a:bodyPr>
          <a:lstStyle/>
          <a:p>
            <a:r>
              <a:rPr lang="en-GB" sz="4000" dirty="0"/>
              <a:t>Opportunities across Rail Operator value chain</a:t>
            </a:r>
          </a:p>
        </p:txBody>
      </p:sp>
    </p:spTree>
    <p:extLst>
      <p:ext uri="{BB962C8B-B14F-4D97-AF65-F5344CB8AC3E}">
        <p14:creationId xmlns:p14="http://schemas.microsoft.com/office/powerpoint/2010/main" val="2208318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53D990F-9458-444C-554C-DA14032510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alpha val="0"/>
                  </a:srgbClr>
                </a:solidFill>
                <a:effectLst/>
                <a:uLnTx/>
                <a:uFillTx/>
                <a:latin typeface="Arial"/>
                <a:ea typeface="+mn-ea"/>
                <a:cs typeface="+mn-cs"/>
              </a:rPr>
              <a:t>Date</a:t>
            </a:r>
            <a:endParaRPr kumimoji="0" lang="en-GB" sz="500" b="0" i="0" u="none" strike="noStrike" kern="1200" cap="none" spc="0" normalizeH="0" baseline="0" noProof="0">
              <a:ln>
                <a:noFill/>
              </a:ln>
              <a:solidFill>
                <a:srgbClr val="000000">
                  <a:alpha val="0"/>
                </a:srgbClr>
              </a:solidFill>
              <a:effectLst/>
              <a:uLnTx/>
              <a:uFillTx/>
              <a:latin typeface="Arial"/>
              <a:ea typeface="+mn-ea"/>
              <a:cs typeface="+mn-cs"/>
            </a:endParaRPr>
          </a:p>
        </p:txBody>
      </p:sp>
      <p:sp>
        <p:nvSpPr>
          <p:cNvPr id="4" name="Espace réservé du pied de page 3">
            <a:extLst>
              <a:ext uri="{FF2B5EF4-FFF2-40B4-BE49-F238E27FC236}">
                <a16:creationId xmlns:a16="http://schemas.microsoft.com/office/drawing/2014/main" id="{7E709F42-3FB9-105D-DED9-38CF5691F51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p>
        </p:txBody>
      </p:sp>
      <p:sp>
        <p:nvSpPr>
          <p:cNvPr id="5" name="Espace réservé du numéro de diapositive 4">
            <a:extLst>
              <a:ext uri="{FF2B5EF4-FFF2-40B4-BE49-F238E27FC236}">
                <a16:creationId xmlns:a16="http://schemas.microsoft.com/office/drawing/2014/main" id="{42D07A03-3306-4470-52ED-5CEFAD01B31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12" name="Forme libre : forme 16">
            <a:extLst>
              <a:ext uri="{FF2B5EF4-FFF2-40B4-BE49-F238E27FC236}">
                <a16:creationId xmlns:a16="http://schemas.microsoft.com/office/drawing/2014/main" id="{11764D92-5D82-DA54-3D54-77C12EA91249}"/>
              </a:ext>
            </a:extLst>
          </p:cNvPr>
          <p:cNvSpPr>
            <a:spLocks noChangeAspect="1"/>
          </p:cNvSpPr>
          <p:nvPr/>
        </p:nvSpPr>
        <p:spPr bwMode="gray">
          <a:xfrm>
            <a:off x="0" y="396000"/>
            <a:ext cx="360000" cy="720000"/>
          </a:xfrm>
          <a:custGeom>
            <a:avLst/>
            <a:gdLst>
              <a:gd name="connsiteX0" fmla="*/ 0 w 360000"/>
              <a:gd name="connsiteY0" fmla="*/ 0 h 720000"/>
              <a:gd name="connsiteX1" fmla="*/ 360000 w 360000"/>
              <a:gd name="connsiteY1" fmla="*/ 360000 h 720000"/>
              <a:gd name="connsiteX2" fmla="*/ 0 w 360000"/>
              <a:gd name="connsiteY2" fmla="*/ 720000 h 720000"/>
            </a:gdLst>
            <a:ahLst/>
            <a:cxnLst>
              <a:cxn ang="0">
                <a:pos x="connsiteX0" y="connsiteY0"/>
              </a:cxn>
              <a:cxn ang="0">
                <a:pos x="connsiteX1" y="connsiteY1"/>
              </a:cxn>
              <a:cxn ang="0">
                <a:pos x="connsiteX2" y="connsiteY2"/>
              </a:cxn>
            </a:cxnLst>
            <a:rect l="l" t="t" r="r" b="b"/>
            <a:pathLst>
              <a:path w="360000" h="720000">
                <a:moveTo>
                  <a:pt x="0" y="0"/>
                </a:moveTo>
                <a:cubicBezTo>
                  <a:pt x="198823" y="0"/>
                  <a:pt x="360000" y="161177"/>
                  <a:pt x="360000" y="360000"/>
                </a:cubicBezTo>
                <a:cubicBezTo>
                  <a:pt x="360000" y="558823"/>
                  <a:pt x="198823" y="720000"/>
                  <a:pt x="0" y="720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 coins arrondis 5">
            <a:extLst>
              <a:ext uri="{FF2B5EF4-FFF2-40B4-BE49-F238E27FC236}">
                <a16:creationId xmlns:a16="http://schemas.microsoft.com/office/drawing/2014/main" id="{A0662A4A-FA59-118F-C85B-6B059948E403}"/>
              </a:ext>
            </a:extLst>
          </p:cNvPr>
          <p:cNvSpPr/>
          <p:nvPr/>
        </p:nvSpPr>
        <p:spPr>
          <a:xfrm>
            <a:off x="2927969" y="3364323"/>
            <a:ext cx="6234637" cy="2261236"/>
          </a:xfrm>
          <a:prstGeom prst="roundRect">
            <a:avLst/>
          </a:prstGeom>
          <a:solidFill>
            <a:schemeClr val="accent3">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a:ea typeface="+mn-ea"/>
                <a:cs typeface="+mn-cs"/>
              </a:rPr>
              <a:t>Digital foundations </a:t>
            </a:r>
          </a:p>
        </p:txBody>
      </p:sp>
      <p:sp>
        <p:nvSpPr>
          <p:cNvPr id="7" name="Rectangle : coins arrondis 6">
            <a:extLst>
              <a:ext uri="{FF2B5EF4-FFF2-40B4-BE49-F238E27FC236}">
                <a16:creationId xmlns:a16="http://schemas.microsoft.com/office/drawing/2014/main" id="{C998BA12-4CD8-BAE0-2320-B571E98C190B}"/>
              </a:ext>
            </a:extLst>
          </p:cNvPr>
          <p:cNvSpPr/>
          <p:nvPr/>
        </p:nvSpPr>
        <p:spPr>
          <a:xfrm>
            <a:off x="3472505" y="1932260"/>
            <a:ext cx="1620000" cy="2520280"/>
          </a:xfrm>
          <a:prstGeom prst="round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Operations  </a:t>
            </a:r>
          </a:p>
        </p:txBody>
      </p:sp>
      <p:grpSp>
        <p:nvGrpSpPr>
          <p:cNvPr id="9" name="Groupe 8">
            <a:extLst>
              <a:ext uri="{FF2B5EF4-FFF2-40B4-BE49-F238E27FC236}">
                <a16:creationId xmlns:a16="http://schemas.microsoft.com/office/drawing/2014/main" id="{B12D5816-54E4-9488-6686-64D5D4BE146D}"/>
              </a:ext>
            </a:extLst>
          </p:cNvPr>
          <p:cNvGrpSpPr/>
          <p:nvPr/>
        </p:nvGrpSpPr>
        <p:grpSpPr>
          <a:xfrm>
            <a:off x="3813087" y="1446149"/>
            <a:ext cx="936000" cy="936000"/>
            <a:chOff x="1612046" y="1493836"/>
            <a:chExt cx="936000" cy="936000"/>
          </a:xfrm>
        </p:grpSpPr>
        <p:sp>
          <p:nvSpPr>
            <p:cNvPr id="13" name="Espace réservé du texte 4">
              <a:extLst>
                <a:ext uri="{FF2B5EF4-FFF2-40B4-BE49-F238E27FC236}">
                  <a16:creationId xmlns:a16="http://schemas.microsoft.com/office/drawing/2014/main" id="{F435E9CE-8B4E-1A38-79B8-A2488A90F25F}"/>
                </a:ext>
              </a:extLst>
            </p:cNvPr>
            <p:cNvSpPr txBox="1">
              <a:spLocks/>
            </p:cNvSpPr>
            <p:nvPr/>
          </p:nvSpPr>
          <p:spPr bwMode="gray">
            <a:xfrm>
              <a:off x="1612046" y="1493836"/>
              <a:ext cx="936000" cy="936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14" name="Image 13" descr="Une image contenant Graphique, logo, clipart, graphisme&#10;&#10;Description générée automatiquement">
              <a:extLst>
                <a:ext uri="{FF2B5EF4-FFF2-40B4-BE49-F238E27FC236}">
                  <a16:creationId xmlns:a16="http://schemas.microsoft.com/office/drawing/2014/main" id="{FCA87FDB-CEC3-B5BB-E022-900ECE5904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6046" y="1547836"/>
              <a:ext cx="828000" cy="828000"/>
            </a:xfrm>
            <a:prstGeom prst="rect">
              <a:avLst/>
            </a:prstGeom>
          </p:spPr>
        </p:pic>
      </p:grpSp>
      <p:sp>
        <p:nvSpPr>
          <p:cNvPr id="15" name="Rectangle : coins arrondis 14">
            <a:extLst>
              <a:ext uri="{FF2B5EF4-FFF2-40B4-BE49-F238E27FC236}">
                <a16:creationId xmlns:a16="http://schemas.microsoft.com/office/drawing/2014/main" id="{BE417824-6D0B-25E9-D6B5-B676CA8055C6}"/>
              </a:ext>
            </a:extLst>
          </p:cNvPr>
          <p:cNvSpPr/>
          <p:nvPr/>
        </p:nvSpPr>
        <p:spPr>
          <a:xfrm>
            <a:off x="5218789" y="1932260"/>
            <a:ext cx="1620000" cy="2520280"/>
          </a:xfrm>
          <a:prstGeom prst="round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Maintenance  </a:t>
            </a:r>
          </a:p>
        </p:txBody>
      </p:sp>
      <p:sp>
        <p:nvSpPr>
          <p:cNvPr id="16" name="Rectangle : coins arrondis 15">
            <a:extLst>
              <a:ext uri="{FF2B5EF4-FFF2-40B4-BE49-F238E27FC236}">
                <a16:creationId xmlns:a16="http://schemas.microsoft.com/office/drawing/2014/main" id="{D7753023-E1F0-4164-A6B5-DED4ABC82989}"/>
              </a:ext>
            </a:extLst>
          </p:cNvPr>
          <p:cNvSpPr/>
          <p:nvPr/>
        </p:nvSpPr>
        <p:spPr>
          <a:xfrm>
            <a:off x="6965073" y="1932260"/>
            <a:ext cx="1620000" cy="2520280"/>
          </a:xfrm>
          <a:prstGeom prst="roundRect">
            <a:avLst/>
          </a:prstGeom>
          <a:solidFill>
            <a:schemeClr val="accent3">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Passenger Experience </a:t>
            </a:r>
          </a:p>
        </p:txBody>
      </p:sp>
      <p:grpSp>
        <p:nvGrpSpPr>
          <p:cNvPr id="17" name="Groupe 16">
            <a:extLst>
              <a:ext uri="{FF2B5EF4-FFF2-40B4-BE49-F238E27FC236}">
                <a16:creationId xmlns:a16="http://schemas.microsoft.com/office/drawing/2014/main" id="{C0325460-6F53-DD33-BAE8-BE6CF720F987}"/>
              </a:ext>
            </a:extLst>
          </p:cNvPr>
          <p:cNvGrpSpPr/>
          <p:nvPr/>
        </p:nvGrpSpPr>
        <p:grpSpPr>
          <a:xfrm>
            <a:off x="5599415" y="1446149"/>
            <a:ext cx="936000" cy="936000"/>
            <a:chOff x="3398374" y="1493836"/>
            <a:chExt cx="936000" cy="936000"/>
          </a:xfrm>
        </p:grpSpPr>
        <p:sp>
          <p:nvSpPr>
            <p:cNvPr id="18" name="Espace réservé du texte 4">
              <a:extLst>
                <a:ext uri="{FF2B5EF4-FFF2-40B4-BE49-F238E27FC236}">
                  <a16:creationId xmlns:a16="http://schemas.microsoft.com/office/drawing/2014/main" id="{80CC1FF6-03AE-73ED-118C-0A5B2178FB2D}"/>
                </a:ext>
              </a:extLst>
            </p:cNvPr>
            <p:cNvSpPr txBox="1">
              <a:spLocks/>
            </p:cNvSpPr>
            <p:nvPr/>
          </p:nvSpPr>
          <p:spPr bwMode="gray">
            <a:xfrm>
              <a:off x="3398374" y="1493836"/>
              <a:ext cx="936000" cy="936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19" name="Image 18" descr="Une image contenant clipart, Graphique, logo, capture d’écran&#10;&#10;Description générée automatiquement">
              <a:extLst>
                <a:ext uri="{FF2B5EF4-FFF2-40B4-BE49-F238E27FC236}">
                  <a16:creationId xmlns:a16="http://schemas.microsoft.com/office/drawing/2014/main" id="{1EC514F9-816D-7B16-849F-27B27C13A2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374" y="1547836"/>
              <a:ext cx="828000" cy="828000"/>
            </a:xfrm>
            <a:prstGeom prst="rect">
              <a:avLst/>
            </a:prstGeom>
          </p:spPr>
        </p:pic>
      </p:grpSp>
      <p:grpSp>
        <p:nvGrpSpPr>
          <p:cNvPr id="20" name="Groupe 19">
            <a:extLst>
              <a:ext uri="{FF2B5EF4-FFF2-40B4-BE49-F238E27FC236}">
                <a16:creationId xmlns:a16="http://schemas.microsoft.com/office/drawing/2014/main" id="{0E2EA619-80EF-EBF5-4940-04CA32B1E3E3}"/>
              </a:ext>
            </a:extLst>
          </p:cNvPr>
          <p:cNvGrpSpPr/>
          <p:nvPr/>
        </p:nvGrpSpPr>
        <p:grpSpPr>
          <a:xfrm>
            <a:off x="7315709" y="1446149"/>
            <a:ext cx="936000" cy="936000"/>
            <a:chOff x="5114668" y="1493836"/>
            <a:chExt cx="936000" cy="936000"/>
          </a:xfrm>
        </p:grpSpPr>
        <p:sp>
          <p:nvSpPr>
            <p:cNvPr id="21" name="Espace réservé du texte 4">
              <a:extLst>
                <a:ext uri="{FF2B5EF4-FFF2-40B4-BE49-F238E27FC236}">
                  <a16:creationId xmlns:a16="http://schemas.microsoft.com/office/drawing/2014/main" id="{E7B05871-97C4-268E-11ED-704F8E730816}"/>
                </a:ext>
              </a:extLst>
            </p:cNvPr>
            <p:cNvSpPr txBox="1">
              <a:spLocks/>
            </p:cNvSpPr>
            <p:nvPr/>
          </p:nvSpPr>
          <p:spPr bwMode="gray">
            <a:xfrm>
              <a:off x="5114668" y="1493836"/>
              <a:ext cx="936000" cy="936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22" name="Image 21" descr="Une image contenant Graphique, Police, logo, cercle&#10;&#10;Description générée automatiquement">
              <a:extLst>
                <a:ext uri="{FF2B5EF4-FFF2-40B4-BE49-F238E27FC236}">
                  <a16:creationId xmlns:a16="http://schemas.microsoft.com/office/drawing/2014/main" id="{0DAF026F-1B21-3F41-8A81-69ABBB1F3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8668" y="1547836"/>
              <a:ext cx="828000" cy="828000"/>
            </a:xfrm>
            <a:prstGeom prst="rect">
              <a:avLst/>
            </a:prstGeom>
          </p:spPr>
        </p:pic>
      </p:grpSp>
      <p:sp>
        <p:nvSpPr>
          <p:cNvPr id="24" name="ZoneTexte 23">
            <a:extLst>
              <a:ext uri="{FF2B5EF4-FFF2-40B4-BE49-F238E27FC236}">
                <a16:creationId xmlns:a16="http://schemas.microsoft.com/office/drawing/2014/main" id="{4ACE232C-FD13-A66D-DF00-838B0E0D4B62}"/>
              </a:ext>
            </a:extLst>
          </p:cNvPr>
          <p:cNvSpPr txBox="1"/>
          <p:nvPr/>
        </p:nvSpPr>
        <p:spPr>
          <a:xfrm>
            <a:off x="3522659" y="3021423"/>
            <a:ext cx="15219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de-DE" sz="1300" b="0" i="0" u="none" strike="noStrike" kern="1200" cap="none" spc="0" normalizeH="0" baseline="0" noProof="0">
                <a:ln>
                  <a:noFill/>
                </a:ln>
                <a:solidFill>
                  <a:srgbClr val="000000"/>
                </a:solidFill>
                <a:effectLst/>
                <a:uLnTx/>
                <a:uFillTx/>
                <a:latin typeface="Arial"/>
                <a:ea typeface="+mn-ea"/>
                <a:cs typeface="+mn-cs"/>
              </a:rPr>
              <a:t>Digitalisation for lean and cost-effective operations</a:t>
            </a:r>
            <a:endParaRPr kumimoji="0" lang="en-GB" sz="1300" b="0" i="0" u="none" strike="noStrike" kern="1200" cap="none" spc="0" normalizeH="0" baseline="0" noProof="0">
              <a:ln>
                <a:noFill/>
              </a:ln>
              <a:solidFill>
                <a:srgbClr val="1E3246"/>
              </a:solidFill>
              <a:effectLst/>
              <a:uLnTx/>
              <a:uFillTx/>
              <a:latin typeface="Arial"/>
              <a:ea typeface="+mn-ea"/>
              <a:cs typeface="+mn-cs"/>
            </a:endParaRPr>
          </a:p>
        </p:txBody>
      </p:sp>
      <p:sp>
        <p:nvSpPr>
          <p:cNvPr id="25" name="ZoneTexte 24">
            <a:extLst>
              <a:ext uri="{FF2B5EF4-FFF2-40B4-BE49-F238E27FC236}">
                <a16:creationId xmlns:a16="http://schemas.microsoft.com/office/drawing/2014/main" id="{553AD9CB-BAAD-E038-2D17-CE88B081DB88}"/>
              </a:ext>
            </a:extLst>
          </p:cNvPr>
          <p:cNvSpPr txBox="1"/>
          <p:nvPr/>
        </p:nvSpPr>
        <p:spPr>
          <a:xfrm>
            <a:off x="5242904" y="3021423"/>
            <a:ext cx="152195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e-DE" sz="1300" b="0" i="0" u="none" strike="noStrike" kern="1200" cap="none" spc="0" normalizeH="0" baseline="0" noProof="0" err="1">
                <a:ln>
                  <a:noFill/>
                </a:ln>
                <a:solidFill>
                  <a:srgbClr val="000000"/>
                </a:solidFill>
                <a:effectLst/>
                <a:uLnTx/>
                <a:uFillTx/>
                <a:latin typeface="Arial"/>
                <a:ea typeface="+mn-ea"/>
                <a:cs typeface="+mn-cs"/>
              </a:rPr>
              <a:t>Digitalisation</a:t>
            </a:r>
            <a:r>
              <a:rPr kumimoji="0" lang="en-US" altLang="de-DE" sz="1300" b="0" i="0" u="none" strike="noStrike" kern="1200" cap="none" spc="0" normalizeH="0" baseline="0" noProof="0">
                <a:ln>
                  <a:noFill/>
                </a:ln>
                <a:solidFill>
                  <a:srgbClr val="000000"/>
                </a:solidFill>
                <a:effectLst/>
                <a:uLnTx/>
                <a:uFillTx/>
                <a:latin typeface="Arial"/>
                <a:ea typeface="+mn-ea"/>
                <a:cs typeface="+mn-cs"/>
              </a:rPr>
              <a:t> for increased asset performance and minimized lifecycle costs</a:t>
            </a:r>
          </a:p>
        </p:txBody>
      </p:sp>
      <p:sp>
        <p:nvSpPr>
          <p:cNvPr id="26" name="ZoneTexte 25">
            <a:extLst>
              <a:ext uri="{FF2B5EF4-FFF2-40B4-BE49-F238E27FC236}">
                <a16:creationId xmlns:a16="http://schemas.microsoft.com/office/drawing/2014/main" id="{D08ACC5F-6DC6-0CDF-9FF4-81C9CEF8ABCC}"/>
              </a:ext>
            </a:extLst>
          </p:cNvPr>
          <p:cNvSpPr txBox="1"/>
          <p:nvPr/>
        </p:nvSpPr>
        <p:spPr>
          <a:xfrm>
            <a:off x="7014098" y="3021423"/>
            <a:ext cx="152195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rgbClr val="000000"/>
                </a:solidFill>
                <a:effectLst/>
                <a:uLnTx/>
                <a:uFillTx/>
                <a:latin typeface="Arial"/>
                <a:ea typeface="+mn-ea"/>
                <a:cs typeface="+mn-cs"/>
              </a:rPr>
              <a:t>Digitalisation for </a:t>
            </a:r>
            <a:br>
              <a:rPr kumimoji="0" lang="en-GB" sz="1300" b="0" i="0" u="none" strike="noStrike" kern="1200" cap="none" spc="0" normalizeH="0" baseline="0" noProof="0">
                <a:ln>
                  <a:noFill/>
                </a:ln>
                <a:solidFill>
                  <a:srgbClr val="000000"/>
                </a:solidFill>
                <a:effectLst/>
                <a:uLnTx/>
                <a:uFillTx/>
                <a:latin typeface="Arial"/>
                <a:ea typeface="+mn-ea"/>
                <a:cs typeface="+mn-cs"/>
              </a:rPr>
            </a:br>
            <a:r>
              <a:rPr kumimoji="0" lang="en-GB" sz="1300" b="0" i="0" u="none" strike="noStrike" kern="1200" cap="none" spc="0" normalizeH="0" baseline="0" noProof="0">
                <a:ln>
                  <a:noFill/>
                </a:ln>
                <a:solidFill>
                  <a:srgbClr val="000000"/>
                </a:solidFill>
                <a:effectLst/>
                <a:uLnTx/>
                <a:uFillTx/>
                <a:latin typeface="Arial"/>
                <a:ea typeface="+mn-ea"/>
                <a:cs typeface="+mn-cs"/>
              </a:rPr>
              <a:t>a seamless and future-proof passenger experience</a:t>
            </a:r>
          </a:p>
        </p:txBody>
      </p:sp>
      <p:sp>
        <p:nvSpPr>
          <p:cNvPr id="27" name="ZoneTexte 26">
            <a:extLst>
              <a:ext uri="{FF2B5EF4-FFF2-40B4-BE49-F238E27FC236}">
                <a16:creationId xmlns:a16="http://schemas.microsoft.com/office/drawing/2014/main" id="{9C82E206-1DED-A0AA-AA85-F1306812BCEF}"/>
              </a:ext>
            </a:extLst>
          </p:cNvPr>
          <p:cNvSpPr txBox="1"/>
          <p:nvPr/>
        </p:nvSpPr>
        <p:spPr>
          <a:xfrm>
            <a:off x="4324268" y="4640718"/>
            <a:ext cx="35407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de-DE" sz="1400" b="0" i="0" u="none" strike="noStrike" kern="1200" cap="none" spc="0" normalizeH="0" baseline="0" noProof="0">
                <a:ln>
                  <a:noFill/>
                </a:ln>
                <a:solidFill>
                  <a:srgbClr val="FFFFFF"/>
                </a:solidFill>
                <a:effectLst/>
                <a:uLnTx/>
                <a:uFillTx/>
                <a:latin typeface="Arial"/>
                <a:ea typeface="+mn-ea"/>
                <a:cs typeface="+mn-cs"/>
              </a:rPr>
              <a:t>Digital enablers </a:t>
            </a:r>
            <a:br>
              <a:rPr kumimoji="0" lang="en-US" altLang="de-DE" sz="1400" b="0" i="0" u="none" strike="noStrike" kern="1200" cap="none" spc="0" normalizeH="0" baseline="0" noProof="0">
                <a:ln>
                  <a:noFill/>
                </a:ln>
                <a:solidFill>
                  <a:srgbClr val="FFFFFF"/>
                </a:solidFill>
                <a:effectLst/>
                <a:uLnTx/>
                <a:uFillTx/>
                <a:latin typeface="Arial"/>
                <a:ea typeface="+mn-ea"/>
                <a:cs typeface="+mn-cs"/>
              </a:rPr>
            </a:br>
            <a:r>
              <a:rPr kumimoji="0" lang="en-US" altLang="de-DE" sz="1400" b="0" i="0" u="none" strike="noStrike" kern="1200" cap="none" spc="0" normalizeH="0" baseline="0" noProof="0">
                <a:ln>
                  <a:noFill/>
                </a:ln>
                <a:solidFill>
                  <a:srgbClr val="FFFFFF"/>
                </a:solidFill>
                <a:effectLst/>
                <a:uLnTx/>
                <a:uFillTx/>
                <a:latin typeface="Arial"/>
                <a:ea typeface="+mn-ea"/>
                <a:cs typeface="+mn-cs"/>
              </a:rPr>
              <a:t>for secure software-driven systems </a:t>
            </a:r>
            <a:endParaRPr kumimoji="0" lang="en-GB"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31" name="Groupe 30">
            <a:extLst>
              <a:ext uri="{FF2B5EF4-FFF2-40B4-BE49-F238E27FC236}">
                <a16:creationId xmlns:a16="http://schemas.microsoft.com/office/drawing/2014/main" id="{7BCE417F-B94D-0DBC-236A-ECE2F2E5DCD7}"/>
              </a:ext>
            </a:extLst>
          </p:cNvPr>
          <p:cNvGrpSpPr/>
          <p:nvPr/>
        </p:nvGrpSpPr>
        <p:grpSpPr>
          <a:xfrm>
            <a:off x="2993872" y="4588403"/>
            <a:ext cx="936000" cy="936000"/>
            <a:chOff x="5236432" y="4439545"/>
            <a:chExt cx="936000" cy="936000"/>
          </a:xfrm>
        </p:grpSpPr>
        <p:sp>
          <p:nvSpPr>
            <p:cNvPr id="23" name="Espace réservé du texte 4">
              <a:extLst>
                <a:ext uri="{FF2B5EF4-FFF2-40B4-BE49-F238E27FC236}">
                  <a16:creationId xmlns:a16="http://schemas.microsoft.com/office/drawing/2014/main" id="{386BEA4A-6B83-0178-83E2-8550F597BB44}"/>
                </a:ext>
              </a:extLst>
            </p:cNvPr>
            <p:cNvSpPr txBox="1">
              <a:spLocks/>
            </p:cNvSpPr>
            <p:nvPr/>
          </p:nvSpPr>
          <p:spPr bwMode="gray">
            <a:xfrm>
              <a:off x="5236432" y="4439545"/>
              <a:ext cx="936000" cy="936000"/>
            </a:xfrm>
            <a:prstGeom prst="roundRect">
              <a:avLst>
                <a:gd name="adj" fmla="val 50000"/>
              </a:avLst>
            </a:prstGeom>
            <a:solidFill>
              <a:schemeClr val="bg1"/>
            </a:solidFill>
            <a:ln>
              <a:solidFill>
                <a:schemeClr val="bg1"/>
              </a:solidFill>
            </a:ln>
          </p:spPr>
          <p:txBody>
            <a:bodyPr anchor="ctr" anchorCtr="0">
              <a:normAutofit/>
            </a:bodyPr>
            <a:lstStyle>
              <a:lvl1pPr marL="0" indent="0" algn="ctr" defTabSz="914400" rtl="0" eaLnBrk="1" latinLnBrk="0" hangingPunct="1">
                <a:lnSpc>
                  <a:spcPct val="95000"/>
                </a:lnSpc>
                <a:spcBef>
                  <a:spcPts val="1200"/>
                </a:spcBef>
                <a:spcAft>
                  <a:spcPts val="0"/>
                </a:spcAft>
                <a:buClr>
                  <a:schemeClr val="accent1"/>
                </a:buClr>
                <a:buSzPct val="80000"/>
                <a:buFont typeface="Arial" pitchFamily="34" charset="0"/>
                <a:buNone/>
                <a:tabLst/>
                <a:defRPr sz="1800" b="1" kern="1200" baseline="0">
                  <a:solidFill>
                    <a:schemeClr val="tx1">
                      <a:alpha val="0"/>
                    </a:schemeClr>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0" marR="0" lvl="0" indent="0" algn="ctr" defTabSz="914400" rtl="0" eaLnBrk="1" fontAlgn="auto" latinLnBrk="0" hangingPunct="1">
                <a:lnSpc>
                  <a:spcPct val="95000"/>
                </a:lnSpc>
                <a:spcBef>
                  <a:spcPts val="1200"/>
                </a:spcBef>
                <a:spcAft>
                  <a:spcPts val="0"/>
                </a:spcAft>
                <a:buClr>
                  <a:srgbClr val="DC3223"/>
                </a:buClr>
                <a:buSzPct val="80000"/>
                <a:buFont typeface="Arial" pitchFamily="34" charset="0"/>
                <a:buNone/>
                <a:tabLst/>
                <a:defRPr/>
              </a:pPr>
              <a:r>
                <a:rPr kumimoji="0" lang="en-GB" sz="1400" b="1" i="0" u="none" strike="noStrike" kern="1200" cap="none" spc="0" normalizeH="0" baseline="0" noProof="0">
                  <a:ln>
                    <a:noFill/>
                  </a:ln>
                  <a:solidFill>
                    <a:srgbClr val="1E3246">
                      <a:alpha val="0"/>
                    </a:srgbClr>
                  </a:solidFill>
                  <a:effectLst/>
                  <a:uLnTx/>
                  <a:uFillTx/>
                  <a:latin typeface="Arial"/>
                  <a:ea typeface="+mn-ea"/>
                  <a:cs typeface="+mn-cs"/>
                </a:rPr>
                <a:t> </a:t>
              </a:r>
            </a:p>
          </p:txBody>
        </p:sp>
        <p:pic>
          <p:nvPicPr>
            <p:cNvPr id="30" name="Image 29" descr="Une image contenant clipart, Graphique, symbole, dessin humoristique&#10;&#10;Description générée automatiquement">
              <a:extLst>
                <a:ext uri="{FF2B5EF4-FFF2-40B4-BE49-F238E27FC236}">
                  <a16:creationId xmlns:a16="http://schemas.microsoft.com/office/drawing/2014/main" id="{98F18A55-9752-26B3-40D0-276C001F64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8171" y="4503198"/>
              <a:ext cx="828000" cy="828000"/>
            </a:xfrm>
            <a:prstGeom prst="rect">
              <a:avLst/>
            </a:prstGeom>
          </p:spPr>
        </p:pic>
      </p:grpSp>
      <p:sp>
        <p:nvSpPr>
          <p:cNvPr id="2" name="Title 8">
            <a:extLst>
              <a:ext uri="{FF2B5EF4-FFF2-40B4-BE49-F238E27FC236}">
                <a16:creationId xmlns:a16="http://schemas.microsoft.com/office/drawing/2014/main" id="{0F73EBE0-BD9A-8D6D-6049-DDA85A65E5A5}"/>
              </a:ext>
            </a:extLst>
          </p:cNvPr>
          <p:cNvSpPr>
            <a:spLocks noGrp="1"/>
          </p:cNvSpPr>
          <p:nvPr>
            <p:ph type="title"/>
          </p:nvPr>
        </p:nvSpPr>
        <p:spPr>
          <a:xfrm>
            <a:off x="535538" y="230599"/>
            <a:ext cx="11160000" cy="648000"/>
          </a:xfrm>
        </p:spPr>
        <p:txBody>
          <a:bodyPr>
            <a:normAutofit/>
          </a:bodyPr>
          <a:lstStyle/>
          <a:p>
            <a:r>
              <a:rPr lang="en-GB" dirty="0"/>
              <a:t>Key Segments - </a:t>
            </a:r>
            <a:r>
              <a:rPr lang="en-GB" b="1" dirty="0"/>
              <a:t>Operations, Maintenance &amp; Passenger Experience</a:t>
            </a:r>
          </a:p>
        </p:txBody>
      </p:sp>
    </p:spTree>
    <p:extLst>
      <p:ext uri="{BB962C8B-B14F-4D97-AF65-F5344CB8AC3E}">
        <p14:creationId xmlns:p14="http://schemas.microsoft.com/office/powerpoint/2010/main" val="121249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70C1B5CC-D9BA-4723-9237-8EC8AB6DCA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10" name="think-cell data - do not delete" hidden="1">
                        <a:extLst>
                          <a:ext uri="{FF2B5EF4-FFF2-40B4-BE49-F238E27FC236}">
                            <a16:creationId xmlns:a16="http://schemas.microsoft.com/office/drawing/2014/main" id="{70C1B5CC-D9BA-4723-9237-8EC8AB6DCA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172E44E-356C-692B-B91B-A622921A1DEF}"/>
              </a:ext>
            </a:extLst>
          </p:cNvPr>
          <p:cNvSpPr>
            <a:spLocks noGrp="1"/>
          </p:cNvSpPr>
          <p:nvPr>
            <p:ph type="title"/>
          </p:nvPr>
        </p:nvSpPr>
        <p:spPr>
          <a:xfrm>
            <a:off x="793199" y="292329"/>
            <a:ext cx="10605600" cy="648000"/>
          </a:xfrm>
        </p:spPr>
        <p:txBody>
          <a:bodyPr vert="horz"/>
          <a:lstStyle/>
          <a:p>
            <a:r>
              <a:rPr lang="en-GB" dirty="0"/>
              <a:t>Typical digital solutions covering the entire rail value chain</a:t>
            </a:r>
          </a:p>
        </p:txBody>
      </p:sp>
      <p:sp>
        <p:nvSpPr>
          <p:cNvPr id="5" name="Slide Number Placeholder 4">
            <a:extLst>
              <a:ext uri="{FF2B5EF4-FFF2-40B4-BE49-F238E27FC236}">
                <a16:creationId xmlns:a16="http://schemas.microsoft.com/office/drawing/2014/main" id="{720F743E-1A34-66F8-5D2E-E1D44D3EADA1}"/>
              </a:ext>
            </a:extLst>
          </p:cNvPr>
          <p:cNvSpPr>
            <a:spLocks noGrp="1"/>
          </p:cNvSpPr>
          <p:nvPr>
            <p:ph type="sldNum" sz="quarter" idx="12"/>
          </p:nvPr>
        </p:nvSpPr>
        <p:spPr>
          <a:xfrm>
            <a:off x="11551083" y="6438518"/>
            <a:ext cx="639565" cy="4194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grpSp>
        <p:nvGrpSpPr>
          <p:cNvPr id="21" name="Groupe 20">
            <a:extLst>
              <a:ext uri="{FF2B5EF4-FFF2-40B4-BE49-F238E27FC236}">
                <a16:creationId xmlns:a16="http://schemas.microsoft.com/office/drawing/2014/main" id="{F0B92661-5BEF-5BD4-58D0-3DC8A0658C59}"/>
              </a:ext>
            </a:extLst>
          </p:cNvPr>
          <p:cNvGrpSpPr>
            <a:grpSpLocks noChangeAspect="1"/>
          </p:cNvGrpSpPr>
          <p:nvPr/>
        </p:nvGrpSpPr>
        <p:grpSpPr>
          <a:xfrm>
            <a:off x="4067261" y="1336416"/>
            <a:ext cx="8124739" cy="2706305"/>
            <a:chOff x="4419600" y="1505333"/>
            <a:chExt cx="8828569" cy="2940747"/>
          </a:xfrm>
        </p:grpSpPr>
        <p:pic>
          <p:nvPicPr>
            <p:cNvPr id="17" name="Image 16" descr="Une image contenant passager, transports en commun, Cabine d’avion, train&#10;&#10;Description générée automatiquement">
              <a:extLst>
                <a:ext uri="{FF2B5EF4-FFF2-40B4-BE49-F238E27FC236}">
                  <a16:creationId xmlns:a16="http://schemas.microsoft.com/office/drawing/2014/main" id="{E5D0151A-3341-6D53-B351-C611838ECD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28569" y="1505333"/>
              <a:ext cx="4419600" cy="2940747"/>
            </a:xfrm>
            <a:prstGeom prst="rect">
              <a:avLst/>
            </a:prstGeom>
          </p:spPr>
        </p:pic>
        <p:pic>
          <p:nvPicPr>
            <p:cNvPr id="20" name="Image 19" descr="Une image contenant vêtements de travail, Col bleu, habits, Technicien&#10;&#10;Description générée automatiquement">
              <a:extLst>
                <a:ext uri="{FF2B5EF4-FFF2-40B4-BE49-F238E27FC236}">
                  <a16:creationId xmlns:a16="http://schemas.microsoft.com/office/drawing/2014/main" id="{8E05C202-09E8-7A21-97E0-E9F48661F1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00" y="1505333"/>
              <a:ext cx="4408968" cy="2940747"/>
            </a:xfrm>
            <a:prstGeom prst="rect">
              <a:avLst/>
            </a:prstGeom>
          </p:spPr>
        </p:pic>
      </p:grpSp>
      <p:sp>
        <p:nvSpPr>
          <p:cNvPr id="30" name="ZoneTexte 29">
            <a:extLst>
              <a:ext uri="{FF2B5EF4-FFF2-40B4-BE49-F238E27FC236}">
                <a16:creationId xmlns:a16="http://schemas.microsoft.com/office/drawing/2014/main" id="{71B71504-47F4-5F83-AC9B-686547F27D24}"/>
              </a:ext>
            </a:extLst>
          </p:cNvPr>
          <p:cNvSpPr txBox="1"/>
          <p:nvPr/>
        </p:nvSpPr>
        <p:spPr>
          <a:xfrm>
            <a:off x="239769" y="4162942"/>
            <a:ext cx="35877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3246"/>
                </a:solidFill>
                <a:effectLst/>
                <a:uLnTx/>
                <a:uFillTx/>
                <a:latin typeface="Arial"/>
                <a:ea typeface="+mn-ea"/>
                <a:cs typeface="+mn-cs"/>
              </a:rPr>
              <a:t>Operations  </a:t>
            </a:r>
          </a:p>
        </p:txBody>
      </p:sp>
      <p:sp>
        <p:nvSpPr>
          <p:cNvPr id="45" name="ZoneTexte 44">
            <a:extLst>
              <a:ext uri="{FF2B5EF4-FFF2-40B4-BE49-F238E27FC236}">
                <a16:creationId xmlns:a16="http://schemas.microsoft.com/office/drawing/2014/main" id="{670B6611-7205-6DDF-22C1-77BE5E5F682D}"/>
              </a:ext>
            </a:extLst>
          </p:cNvPr>
          <p:cNvSpPr txBox="1"/>
          <p:nvPr/>
        </p:nvSpPr>
        <p:spPr>
          <a:xfrm>
            <a:off x="4343935" y="4162942"/>
            <a:ext cx="35877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3246"/>
                </a:solidFill>
                <a:effectLst/>
                <a:uLnTx/>
                <a:uFillTx/>
                <a:latin typeface="Arial"/>
                <a:ea typeface="+mn-ea"/>
                <a:cs typeface="+mn-cs"/>
              </a:rPr>
              <a:t>Maintenance </a:t>
            </a:r>
          </a:p>
        </p:txBody>
      </p:sp>
      <p:sp>
        <p:nvSpPr>
          <p:cNvPr id="50" name="ZoneTexte 49">
            <a:extLst>
              <a:ext uri="{FF2B5EF4-FFF2-40B4-BE49-F238E27FC236}">
                <a16:creationId xmlns:a16="http://schemas.microsoft.com/office/drawing/2014/main" id="{282FDC28-0039-4391-B1E6-A1A36869C915}"/>
              </a:ext>
            </a:extLst>
          </p:cNvPr>
          <p:cNvSpPr txBox="1"/>
          <p:nvPr/>
        </p:nvSpPr>
        <p:spPr>
          <a:xfrm>
            <a:off x="8364508" y="4162942"/>
            <a:ext cx="35877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E3246"/>
                </a:solidFill>
                <a:effectLst/>
                <a:uLnTx/>
                <a:uFillTx/>
                <a:latin typeface="Arial"/>
                <a:ea typeface="+mn-ea"/>
                <a:cs typeface="+mn-cs"/>
              </a:rPr>
              <a:t>Passenger experience </a:t>
            </a:r>
          </a:p>
        </p:txBody>
      </p:sp>
      <p:sp>
        <p:nvSpPr>
          <p:cNvPr id="52" name="Content Placeholder 15">
            <a:extLst>
              <a:ext uri="{FF2B5EF4-FFF2-40B4-BE49-F238E27FC236}">
                <a16:creationId xmlns:a16="http://schemas.microsoft.com/office/drawing/2014/main" id="{6E747B05-8A5A-BB00-F866-EDFBFA20AE5F}"/>
              </a:ext>
            </a:extLst>
          </p:cNvPr>
          <p:cNvSpPr txBox="1">
            <a:spLocks/>
          </p:cNvSpPr>
          <p:nvPr/>
        </p:nvSpPr>
        <p:spPr bwMode="gray">
          <a:xfrm>
            <a:off x="458391" y="4800786"/>
            <a:ext cx="3150475" cy="1308050"/>
          </a:xfrm>
          <a:prstGeom prst="rect">
            <a:avLst/>
          </a:prstGeom>
        </p:spPr>
        <p:txBody>
          <a:bodyPr vert="horz" wrap="square" lIns="0" tIns="0" rIns="0" bIns="0" rtlCol="0" anchor="t" anchorCtr="0">
            <a:spAutoFit/>
          </a:bodyPr>
          <a:lst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Traffic management and fleet </a:t>
            </a: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administration</a:t>
            </a: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Driving assistance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Energy management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Remote </a:t>
            </a: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and driverless operations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Incident and security management</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Passenger flow and multimodal </a:t>
            </a: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orchestration  </a:t>
            </a:r>
          </a:p>
        </p:txBody>
      </p:sp>
      <p:grpSp>
        <p:nvGrpSpPr>
          <p:cNvPr id="59" name="Group 44">
            <a:extLst>
              <a:ext uri="{FF2B5EF4-FFF2-40B4-BE49-F238E27FC236}">
                <a16:creationId xmlns:a16="http://schemas.microsoft.com/office/drawing/2014/main" id="{7AE25445-2E8B-F55D-F910-C97CF4A4F9D7}"/>
              </a:ext>
            </a:extLst>
          </p:cNvPr>
          <p:cNvGrpSpPr/>
          <p:nvPr/>
        </p:nvGrpSpPr>
        <p:grpSpPr>
          <a:xfrm>
            <a:off x="8241701" y="4584612"/>
            <a:ext cx="3681236" cy="72000"/>
            <a:chOff x="814619" y="4629651"/>
            <a:chExt cx="3681236" cy="72000"/>
          </a:xfrm>
        </p:grpSpPr>
        <p:cxnSp>
          <p:nvCxnSpPr>
            <p:cNvPr id="60" name="Straight Connector 48">
              <a:extLst>
                <a:ext uri="{FF2B5EF4-FFF2-40B4-BE49-F238E27FC236}">
                  <a16:creationId xmlns:a16="http://schemas.microsoft.com/office/drawing/2014/main" id="{D58EAF2E-CE22-EA6A-0C50-22D02ECA4578}"/>
                </a:ext>
              </a:extLst>
            </p:cNvPr>
            <p:cNvCxnSpPr/>
            <p:nvPr/>
          </p:nvCxnSpPr>
          <p:spPr>
            <a:xfrm>
              <a:off x="859855" y="4665651"/>
              <a:ext cx="3636000" cy="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1" name="Rectangle: Rounded Corners 49">
              <a:extLst>
                <a:ext uri="{FF2B5EF4-FFF2-40B4-BE49-F238E27FC236}">
                  <a16:creationId xmlns:a16="http://schemas.microsoft.com/office/drawing/2014/main" id="{0072BC74-C101-0F75-8D36-56C212244201}"/>
                </a:ext>
              </a:extLst>
            </p:cNvPr>
            <p:cNvSpPr/>
            <p:nvPr/>
          </p:nvSpPr>
          <p:spPr>
            <a:xfrm>
              <a:off x="814619" y="4629651"/>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cxnSp>
        <p:nvCxnSpPr>
          <p:cNvPr id="67" name="Straight Connector 40">
            <a:extLst>
              <a:ext uri="{FF2B5EF4-FFF2-40B4-BE49-F238E27FC236}">
                <a16:creationId xmlns:a16="http://schemas.microsoft.com/office/drawing/2014/main" id="{DA0B04C1-7802-00AC-7406-4791DFF628C3}"/>
              </a:ext>
            </a:extLst>
          </p:cNvPr>
          <p:cNvCxnSpPr/>
          <p:nvPr/>
        </p:nvCxnSpPr>
        <p:spPr>
          <a:xfrm>
            <a:off x="4065310" y="5015227"/>
            <a:ext cx="0" cy="112171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8" name="Straight Connector 41">
            <a:extLst>
              <a:ext uri="{FF2B5EF4-FFF2-40B4-BE49-F238E27FC236}">
                <a16:creationId xmlns:a16="http://schemas.microsoft.com/office/drawing/2014/main" id="{2B9E5635-9FE8-6049-5473-2331496E3E9F}"/>
              </a:ext>
            </a:extLst>
          </p:cNvPr>
          <p:cNvCxnSpPr/>
          <p:nvPr/>
        </p:nvCxnSpPr>
        <p:spPr>
          <a:xfrm>
            <a:off x="8105890" y="5015227"/>
            <a:ext cx="0" cy="1121717"/>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69" name="Group 44">
            <a:extLst>
              <a:ext uri="{FF2B5EF4-FFF2-40B4-BE49-F238E27FC236}">
                <a16:creationId xmlns:a16="http://schemas.microsoft.com/office/drawing/2014/main" id="{A96CF703-A09C-7D5D-6BEE-EA43A122F744}"/>
              </a:ext>
            </a:extLst>
          </p:cNvPr>
          <p:cNvGrpSpPr/>
          <p:nvPr/>
        </p:nvGrpSpPr>
        <p:grpSpPr>
          <a:xfrm>
            <a:off x="120000" y="4584612"/>
            <a:ext cx="3681236" cy="72000"/>
            <a:chOff x="814619" y="4629651"/>
            <a:chExt cx="3681236" cy="72000"/>
          </a:xfrm>
        </p:grpSpPr>
        <p:cxnSp>
          <p:nvCxnSpPr>
            <p:cNvPr id="70" name="Straight Connector 48">
              <a:extLst>
                <a:ext uri="{FF2B5EF4-FFF2-40B4-BE49-F238E27FC236}">
                  <a16:creationId xmlns:a16="http://schemas.microsoft.com/office/drawing/2014/main" id="{C122CE6F-6459-E0A8-DA38-206CE1BA62B3}"/>
                </a:ext>
              </a:extLst>
            </p:cNvPr>
            <p:cNvCxnSpPr/>
            <p:nvPr/>
          </p:nvCxnSpPr>
          <p:spPr>
            <a:xfrm>
              <a:off x="859855" y="4665651"/>
              <a:ext cx="3636000" cy="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1" name="Rectangle: Rounded Corners 49">
              <a:extLst>
                <a:ext uri="{FF2B5EF4-FFF2-40B4-BE49-F238E27FC236}">
                  <a16:creationId xmlns:a16="http://schemas.microsoft.com/office/drawing/2014/main" id="{942F751D-80F8-A052-190E-E039A44ACBA2}"/>
                </a:ext>
              </a:extLst>
            </p:cNvPr>
            <p:cNvSpPr/>
            <p:nvPr/>
          </p:nvSpPr>
          <p:spPr>
            <a:xfrm>
              <a:off x="814619" y="4629651"/>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2" name="Group 44">
            <a:extLst>
              <a:ext uri="{FF2B5EF4-FFF2-40B4-BE49-F238E27FC236}">
                <a16:creationId xmlns:a16="http://schemas.microsoft.com/office/drawing/2014/main" id="{4745217B-2268-AD80-5F28-249FA4C1E7C5}"/>
              </a:ext>
            </a:extLst>
          </p:cNvPr>
          <p:cNvGrpSpPr/>
          <p:nvPr/>
        </p:nvGrpSpPr>
        <p:grpSpPr>
          <a:xfrm>
            <a:off x="4242829" y="4584612"/>
            <a:ext cx="3681236" cy="72000"/>
            <a:chOff x="814619" y="4629651"/>
            <a:chExt cx="3681236" cy="72000"/>
          </a:xfrm>
        </p:grpSpPr>
        <p:cxnSp>
          <p:nvCxnSpPr>
            <p:cNvPr id="73" name="Straight Connector 48">
              <a:extLst>
                <a:ext uri="{FF2B5EF4-FFF2-40B4-BE49-F238E27FC236}">
                  <a16:creationId xmlns:a16="http://schemas.microsoft.com/office/drawing/2014/main" id="{34E132A3-1455-AD5C-EF5F-041026DFAD06}"/>
                </a:ext>
              </a:extLst>
            </p:cNvPr>
            <p:cNvCxnSpPr/>
            <p:nvPr/>
          </p:nvCxnSpPr>
          <p:spPr>
            <a:xfrm>
              <a:off x="859855" y="4665651"/>
              <a:ext cx="3636000" cy="0"/>
            </a:xfrm>
            <a:prstGeom prst="line">
              <a:avLst/>
            </a:prstGeom>
            <a:ln>
              <a:solidFill>
                <a:schemeClr val="accent3"/>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4" name="Rectangle: Rounded Corners 49">
              <a:extLst>
                <a:ext uri="{FF2B5EF4-FFF2-40B4-BE49-F238E27FC236}">
                  <a16:creationId xmlns:a16="http://schemas.microsoft.com/office/drawing/2014/main" id="{D44562E5-3493-7203-E72E-6E1B37D004DF}"/>
                </a:ext>
              </a:extLst>
            </p:cNvPr>
            <p:cNvSpPr/>
            <p:nvPr/>
          </p:nvSpPr>
          <p:spPr>
            <a:xfrm>
              <a:off x="814619" y="4629651"/>
              <a:ext cx="914400" cy="7200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5" name="Content Placeholder 15">
            <a:extLst>
              <a:ext uri="{FF2B5EF4-FFF2-40B4-BE49-F238E27FC236}">
                <a16:creationId xmlns:a16="http://schemas.microsoft.com/office/drawing/2014/main" id="{3C88D1F3-02BA-D89A-403B-31DD93A108F5}"/>
              </a:ext>
            </a:extLst>
          </p:cNvPr>
          <p:cNvSpPr txBox="1">
            <a:spLocks/>
          </p:cNvSpPr>
          <p:nvPr/>
        </p:nvSpPr>
        <p:spPr bwMode="gray">
          <a:xfrm>
            <a:off x="4343935" y="4800786"/>
            <a:ext cx="3150475" cy="1538883"/>
          </a:xfrm>
          <a:prstGeom prst="rect">
            <a:avLst/>
          </a:prstGeom>
        </p:spPr>
        <p:txBody>
          <a:bodyPr vert="horz" wrap="square" lIns="0" tIns="0" rIns="0" bIns="0" rtlCol="0" anchor="t" anchorCtr="0">
            <a:spAutoFit/>
          </a:bodyPr>
          <a:lst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Planning and service order management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Inventory and spare parts management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Configuration management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Inspection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Asset </a:t>
            </a: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monitoring and diagnostics</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Field service </a:t>
            </a: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and</a:t>
            </a: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 support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endPar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endParaRPr>
          </a:p>
        </p:txBody>
      </p:sp>
      <p:sp>
        <p:nvSpPr>
          <p:cNvPr id="76" name="Content Placeholder 15">
            <a:extLst>
              <a:ext uri="{FF2B5EF4-FFF2-40B4-BE49-F238E27FC236}">
                <a16:creationId xmlns:a16="http://schemas.microsoft.com/office/drawing/2014/main" id="{DF2B02F7-DF38-3703-0653-BC683243347D}"/>
              </a:ext>
            </a:extLst>
          </p:cNvPr>
          <p:cNvSpPr txBox="1">
            <a:spLocks/>
          </p:cNvSpPr>
          <p:nvPr/>
        </p:nvSpPr>
        <p:spPr bwMode="gray">
          <a:xfrm>
            <a:off x="8529699" y="4800786"/>
            <a:ext cx="3150475" cy="1308050"/>
          </a:xfrm>
          <a:prstGeom prst="rect">
            <a:avLst/>
          </a:prstGeom>
        </p:spPr>
        <p:txBody>
          <a:bodyPr vert="horz" wrap="square" lIns="0" tIns="0" rIns="0" bIns="0" rtlCol="0" anchor="t" anchorCtr="0">
            <a:spAutoFit/>
          </a:bodyPr>
          <a:lstStyle>
            <a:lvl1pPr marL="268288" indent="-268288" algn="l" defTabSz="914400" rtl="0" eaLnBrk="1" latinLnBrk="0" hangingPunct="1">
              <a:lnSpc>
                <a:spcPct val="95000"/>
              </a:lnSpc>
              <a:spcBef>
                <a:spcPts val="1200"/>
              </a:spcBef>
              <a:spcAft>
                <a:spcPts val="0"/>
              </a:spcAft>
              <a:buClr>
                <a:schemeClr val="accent1"/>
              </a:buClr>
              <a:buSzPct val="80000"/>
              <a:buFont typeface="Arial" pitchFamily="34" charset="0"/>
              <a:buChar char="●"/>
              <a:tabLst/>
              <a:defRPr sz="2000" kern="1200">
                <a:solidFill>
                  <a:schemeClr val="accent3"/>
                </a:solidFill>
                <a:latin typeface="+mn-lt"/>
                <a:ea typeface="+mn-ea"/>
                <a:cs typeface="+mn-cs"/>
              </a:defRPr>
            </a:lvl1pPr>
            <a:lvl2pPr marL="490538" indent="-222250" algn="l" defTabSz="914400" rtl="0" eaLnBrk="1" latinLnBrk="0" hangingPunct="1">
              <a:lnSpc>
                <a:spcPct val="95000"/>
              </a:lnSpc>
              <a:spcBef>
                <a:spcPts val="0"/>
              </a:spcBef>
              <a:buSzPct val="100000"/>
              <a:buFont typeface="Arial" pitchFamily="34" charset="0"/>
              <a:buChar char="-"/>
              <a:tabLst/>
              <a:defRPr sz="1800" kern="1200">
                <a:solidFill>
                  <a:schemeClr val="accent3"/>
                </a:solidFill>
                <a:latin typeface="+mn-lt"/>
                <a:ea typeface="+mn-ea"/>
                <a:cs typeface="+mn-cs"/>
              </a:defRPr>
            </a:lvl2pPr>
            <a:lvl3pPr marL="490538" indent="223838" algn="l" defTabSz="914400" rtl="0" eaLnBrk="1" latinLnBrk="0" hangingPunct="1">
              <a:lnSpc>
                <a:spcPct val="95000"/>
              </a:lnSpc>
              <a:spcBef>
                <a:spcPts val="0"/>
              </a:spcBef>
              <a:buClr>
                <a:schemeClr val="accent1"/>
              </a:buClr>
              <a:buSzPct val="100000"/>
              <a:buFont typeface="Wingdings 2" pitchFamily="18" charset="2"/>
              <a:buChar char=""/>
              <a:tabLst/>
              <a:defRPr sz="1400" kern="1200">
                <a:solidFill>
                  <a:schemeClr val="accent3"/>
                </a:solidFill>
                <a:latin typeface="+mn-lt"/>
                <a:ea typeface="+mn-ea"/>
                <a:cs typeface="+mn-cs"/>
              </a:defRPr>
            </a:lvl3pPr>
            <a:lvl4pPr marL="714375"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4pPr>
            <a:lvl5pPr marL="938213" indent="223838" algn="l" defTabSz="914400" rtl="0" eaLnBrk="1" latinLnBrk="0" hangingPunct="1">
              <a:lnSpc>
                <a:spcPct val="95000"/>
              </a:lnSpc>
              <a:spcBef>
                <a:spcPts val="0"/>
              </a:spcBef>
              <a:buSzPct val="100000"/>
              <a:buFont typeface="Arial" pitchFamily="34" charset="0"/>
              <a:buChar char="•"/>
              <a:tabLst/>
              <a:defRPr sz="1200" kern="1200">
                <a:solidFill>
                  <a:schemeClr val="accent3"/>
                </a:solidFill>
                <a:latin typeface="+mn-lt"/>
                <a:ea typeface="+mn-ea"/>
                <a:cs typeface="+mn-cs"/>
              </a:defRPr>
            </a:lvl5pPr>
            <a:lvl6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6pPr>
            <a:lvl7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7pPr>
            <a:lvl8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8pPr>
            <a:lvl9pPr marL="712788" indent="176400" algn="l" defTabSz="914400" rtl="0" eaLnBrk="1" latinLnBrk="0" hangingPunct="1">
              <a:lnSpc>
                <a:spcPct val="95000"/>
              </a:lnSpc>
              <a:spcBef>
                <a:spcPts val="0"/>
              </a:spcBef>
              <a:buFont typeface="Arial" pitchFamily="34" charset="0"/>
              <a:buChar char="•"/>
              <a:defRPr sz="1200" kern="1200">
                <a:solidFill>
                  <a:schemeClr val="accent3"/>
                </a:solidFill>
                <a:latin typeface="+mn-lt"/>
                <a:ea typeface="+mn-ea"/>
                <a:cs typeface="+mn-cs"/>
              </a:defRPr>
            </a:lvl9pPr>
          </a:lstStyle>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Passenger information and announcements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Infotainment and advertising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Internet on board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Inclusive mobility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r>
              <a:rPr kumimoji="0" lang="en-GB" sz="1000" b="0" i="0" u="none" strike="noStrike" kern="1200" cap="none" spc="0" normalizeH="0" baseline="0" noProof="0">
                <a:ln>
                  <a:noFill/>
                </a:ln>
                <a:solidFill>
                  <a:srgbClr val="000000"/>
                </a:solidFill>
                <a:effectLst/>
                <a:uLnTx/>
                <a:uFillTx/>
                <a:latin typeface="Arial"/>
                <a:ea typeface="+mn-ea"/>
                <a:cs typeface="Times New Roman" panose="02020603050405020304" pitchFamily="18" charset="0"/>
              </a:rPr>
              <a:t>Passenger feedback mana</a:t>
            </a:r>
            <a:r>
              <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rPr>
              <a:t>gement </a:t>
            </a:r>
          </a:p>
          <a:p>
            <a:pPr marL="268288" marR="0" lvl="0" indent="-268288" algn="l" defTabSz="914400" rtl="0" eaLnBrk="1" fontAlgn="auto" latinLnBrk="0" hangingPunct="1">
              <a:lnSpc>
                <a:spcPct val="100000"/>
              </a:lnSpc>
              <a:spcBef>
                <a:spcPts val="0"/>
              </a:spcBef>
              <a:spcAft>
                <a:spcPts val="600"/>
              </a:spcAft>
              <a:buClr>
                <a:srgbClr val="DC3223"/>
              </a:buClr>
              <a:buSzPct val="80000"/>
              <a:buFont typeface="Arial" pitchFamily="34" charset="0"/>
              <a:buChar char="●"/>
              <a:tabLst/>
              <a:defRPr/>
            </a:pPr>
            <a:endParaRPr kumimoji="0" lang="en-GB" sz="1000" b="0" i="0" u="none" strike="noStrike" kern="1200" cap="none" spc="0" normalizeH="0" baseline="0" noProof="0">
              <a:ln>
                <a:noFill/>
              </a:ln>
              <a:solidFill>
                <a:srgbClr val="1E3246"/>
              </a:solidFill>
              <a:effectLst/>
              <a:uLnTx/>
              <a:uFillTx/>
              <a:latin typeface="Arial"/>
              <a:ea typeface="+mn-ea"/>
              <a:cs typeface="Times New Roman" panose="02020603050405020304" pitchFamily="18" charset="0"/>
            </a:endParaRPr>
          </a:p>
        </p:txBody>
      </p:sp>
      <p:pic>
        <p:nvPicPr>
          <p:cNvPr id="7" name="Image 6" descr="Une image contenant habits, personne, passager, véhicule&#10;&#10;Description générée automatiquement">
            <a:extLst>
              <a:ext uri="{FF2B5EF4-FFF2-40B4-BE49-F238E27FC236}">
                <a16:creationId xmlns:a16="http://schemas.microsoft.com/office/drawing/2014/main" id="{282D3B45-8A16-3C4B-6D36-6FF5743F93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866" t="27793" b="3072"/>
          <a:stretch/>
        </p:blipFill>
        <p:spPr>
          <a:xfrm flipH="1">
            <a:off x="0" y="1336416"/>
            <a:ext cx="4084011" cy="2706305"/>
          </a:xfrm>
          <a:prstGeom prst="rect">
            <a:avLst/>
          </a:prstGeom>
        </p:spPr>
      </p:pic>
    </p:spTree>
    <p:extLst>
      <p:ext uri="{BB962C8B-B14F-4D97-AF65-F5344CB8AC3E}">
        <p14:creationId xmlns:p14="http://schemas.microsoft.com/office/powerpoint/2010/main" val="329512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7699E-9FDC-497C-C83F-00402761FE86}"/>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9A1697EA-4261-A9E1-B2BF-E7D4A51B06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00" b="0" i="0" u="none" strike="noStrike" kern="1200" cap="none" spc="0" normalizeH="0" baseline="0" noProof="0">
                <a:ln>
                  <a:noFill/>
                </a:ln>
                <a:solidFill>
                  <a:srgbClr val="000000">
                    <a:alpha val="0"/>
                  </a:srgbClr>
                </a:solidFill>
                <a:effectLst/>
                <a:uLnTx/>
                <a:uFillTx/>
                <a:latin typeface="Arial"/>
                <a:ea typeface="+mn-ea"/>
                <a:cs typeface="+mn-cs"/>
              </a:rPr>
              <a:t>Date</a:t>
            </a:r>
          </a:p>
        </p:txBody>
      </p:sp>
      <p:sp>
        <p:nvSpPr>
          <p:cNvPr id="4" name="Footer Placeholder 3">
            <a:extLst>
              <a:ext uri="{FF2B5EF4-FFF2-40B4-BE49-F238E27FC236}">
                <a16:creationId xmlns:a16="http://schemas.microsoft.com/office/drawing/2014/main" id="{9A8AD87F-6BDF-7DA5-FBF8-50E4F12CFEE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1E3246">
                    <a:alpha val="0"/>
                  </a:srgbClr>
                </a:solidFill>
                <a:effectLst/>
                <a:uLnTx/>
                <a:uFillTx/>
                <a:latin typeface="Arial"/>
                <a:ea typeface="+mn-ea"/>
                <a:cs typeface="+mn-cs"/>
              </a:rPr>
              <a:t>Title of the presentation on three lines - Lorem impsum dolor sit amet consectetuer adipiscing elit, sed diam nonummy</a:t>
            </a:r>
            <a:endParaRPr kumimoji="0" lang="en-GB" sz="100" b="0" i="0" u="none" strike="noStrike" kern="1200" cap="none" spc="0" normalizeH="0" baseline="0" noProof="0" dirty="0">
              <a:ln>
                <a:noFill/>
              </a:ln>
              <a:solidFill>
                <a:srgbClr val="1E3246">
                  <a:alpha val="0"/>
                </a:srgbClr>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3A392DEF-A59C-FCD2-EC08-9BF4F368DD2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en-GB" sz="1200" b="1" i="0" u="none" strike="noStrike" kern="1200" cap="none" spc="0" normalizeH="0" baseline="0" noProof="0" smtClean="0">
                <a:ln>
                  <a:noFill/>
                </a:ln>
                <a:solidFill>
                  <a:srgbClr val="1E3246"/>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1200" b="1" i="0" u="none" strike="noStrike" kern="1200" cap="none" spc="0" normalizeH="0" baseline="0" noProof="0">
              <a:ln>
                <a:noFill/>
              </a:ln>
              <a:solidFill>
                <a:srgbClr val="1E3246"/>
              </a:solidFill>
              <a:effectLst/>
              <a:uLnTx/>
              <a:uFillTx/>
              <a:latin typeface="Arial"/>
              <a:ea typeface="+mn-ea"/>
              <a:cs typeface="+mn-cs"/>
            </a:endParaRPr>
          </a:p>
        </p:txBody>
      </p:sp>
      <p:sp>
        <p:nvSpPr>
          <p:cNvPr id="7" name="Title 6">
            <a:extLst>
              <a:ext uri="{FF2B5EF4-FFF2-40B4-BE49-F238E27FC236}">
                <a16:creationId xmlns:a16="http://schemas.microsoft.com/office/drawing/2014/main" id="{10E9B04F-77FA-6533-256E-5229B167EAEB}"/>
              </a:ext>
            </a:extLst>
          </p:cNvPr>
          <p:cNvSpPr>
            <a:spLocks noGrp="1"/>
          </p:cNvSpPr>
          <p:nvPr>
            <p:ph type="title"/>
          </p:nvPr>
        </p:nvSpPr>
        <p:spPr/>
        <p:txBody>
          <a:bodyPr>
            <a:normAutofit/>
          </a:bodyPr>
          <a:lstStyle/>
          <a:p>
            <a:r>
              <a:rPr lang="en-IN" sz="8000" dirty="0">
                <a:latin typeface="Alstom" panose="02000503020000020004" pitchFamily="2" charset="0"/>
              </a:rPr>
              <a:t>03</a:t>
            </a:r>
          </a:p>
        </p:txBody>
      </p:sp>
      <p:sp>
        <p:nvSpPr>
          <p:cNvPr id="8" name="Text Placeholder 7">
            <a:extLst>
              <a:ext uri="{FF2B5EF4-FFF2-40B4-BE49-F238E27FC236}">
                <a16:creationId xmlns:a16="http://schemas.microsoft.com/office/drawing/2014/main" id="{7C17737B-FF99-14E1-8CB9-866DCF220360}"/>
              </a:ext>
            </a:extLst>
          </p:cNvPr>
          <p:cNvSpPr>
            <a:spLocks noGrp="1"/>
          </p:cNvSpPr>
          <p:nvPr>
            <p:ph type="body" sz="quarter" idx="13"/>
          </p:nvPr>
        </p:nvSpPr>
        <p:spPr>
          <a:xfrm>
            <a:off x="4439816" y="2617096"/>
            <a:ext cx="6132132" cy="1102500"/>
          </a:xfrm>
        </p:spPr>
        <p:txBody>
          <a:bodyPr>
            <a:normAutofit/>
          </a:bodyPr>
          <a:lstStyle/>
          <a:p>
            <a:r>
              <a:rPr lang="en-GB" sz="4000" dirty="0"/>
              <a:t>Digital Solutions for key segments of value chain</a:t>
            </a:r>
          </a:p>
        </p:txBody>
      </p:sp>
    </p:spTree>
    <p:extLst>
      <p:ext uri="{BB962C8B-B14F-4D97-AF65-F5344CB8AC3E}">
        <p14:creationId xmlns:p14="http://schemas.microsoft.com/office/powerpoint/2010/main" val="2219041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accent3"/>
            </a:solidFill>
          </a:defRPr>
        </a:defPPr>
      </a:lstStyle>
    </a:txDef>
  </a:objectDefaults>
  <a:extraClrSchemeLst/>
  <a:extLst>
    <a:ext uri="{05A4C25C-085E-4340-85A3-A5531E510DB2}">
      <thm15:themeFamily xmlns:thm15="http://schemas.microsoft.com/office/thememl/2012/main" name="Alstom_PowerPoint_Template_16-9_2024" id="{EFC46F6F-FF2B-486F-9F03-464C8F2C9AC2}" vid="{F5E1286F-3171-4AA6-9E24-A0012DA59D89}"/>
    </a:ext>
  </a:extLst>
</a:theme>
</file>

<file path=ppt/theme/theme2.xml><?xml version="1.0" encoding="utf-8"?>
<a:theme xmlns:a="http://schemas.openxmlformats.org/drawingml/2006/main" name="7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3"/>
            </a:solidFill>
          </a:defRPr>
        </a:defPPr>
      </a:lstStyle>
    </a:txDef>
  </a:objectDefaults>
  <a:extraClrSchemeLst/>
</a:theme>
</file>

<file path=ppt/theme/theme3.xml><?xml version="1.0" encoding="utf-8"?>
<a:theme xmlns:a="http://schemas.openxmlformats.org/drawingml/2006/main" name="4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3"/>
            </a:solidFill>
          </a:defRPr>
        </a:defPPr>
      </a:lstStyle>
    </a:txDef>
  </a:objectDefaults>
  <a:extraClrSchemeLst/>
</a:theme>
</file>

<file path=ppt/theme/theme4.xml><?xml version="1.0" encoding="utf-8"?>
<a:theme xmlns:a="http://schemas.openxmlformats.org/drawingml/2006/main" name="1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solidFill>
              <a:schemeClr val="accent3"/>
            </a:solidFill>
          </a:defRPr>
        </a:defPPr>
      </a:lstStyle>
    </a:txDef>
  </a:objectDefaults>
  <a:extraClrSchemeLst/>
</a:theme>
</file>

<file path=ppt/theme/theme5.xml><?xml version="1.0" encoding="utf-8"?>
<a:theme xmlns:a="http://schemas.openxmlformats.org/drawingml/2006/main" name="2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accent3"/>
            </a:solidFill>
          </a:defRPr>
        </a:defPPr>
      </a:lstStyle>
    </a:txDef>
  </a:objectDefaults>
  <a:extraClrSchemeLst/>
  <a:extLst>
    <a:ext uri="{05A4C25C-085E-4340-85A3-A5531E510DB2}">
      <thm15:themeFamily xmlns:thm15="http://schemas.microsoft.com/office/thememl/2012/main" name="Alstom_PowerPoint_Template_16-9_2024" id="{EFC46F6F-FF2B-486F-9F03-464C8F2C9AC2}" vid="{F5E1286F-3171-4AA6-9E24-A0012DA59D89}"/>
    </a:ext>
  </a:extLst>
</a:theme>
</file>

<file path=ppt/theme/theme6.xml><?xml version="1.0" encoding="utf-8"?>
<a:theme xmlns:a="http://schemas.openxmlformats.org/drawingml/2006/main" name="3_Alstom">
  <a:themeElements>
    <a:clrScheme name="ALSTOM PPT">
      <a:dk1>
        <a:srgbClr val="000000"/>
      </a:dk1>
      <a:lt1>
        <a:srgbClr val="FFFFFF"/>
      </a:lt1>
      <a:dk2>
        <a:srgbClr val="7F7F7F"/>
      </a:dk2>
      <a:lt2>
        <a:srgbClr val="D8D8D8"/>
      </a:lt2>
      <a:accent1>
        <a:srgbClr val="DC3223"/>
      </a:accent1>
      <a:accent2>
        <a:srgbClr val="EB827D"/>
      </a:accent2>
      <a:accent3>
        <a:srgbClr val="1E3246"/>
      </a:accent3>
      <a:accent4>
        <a:srgbClr val="788291"/>
      </a:accent4>
      <a:accent5>
        <a:srgbClr val="19AA6E"/>
      </a:accent5>
      <a:accent6>
        <a:srgbClr val="73CDAA"/>
      </a:accent6>
      <a:hlink>
        <a:srgbClr val="6F98C1"/>
      </a:hlink>
      <a:folHlink>
        <a:srgbClr val="6F98C1"/>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accent3"/>
            </a:solidFill>
          </a:defRPr>
        </a:defPPr>
      </a:lstStyle>
    </a:txDef>
  </a:objectDefaults>
  <a:extraClrSchemeLst/>
  <a:extLst>
    <a:ext uri="{05A4C25C-085E-4340-85A3-A5531E510DB2}">
      <thm15:themeFamily xmlns:thm15="http://schemas.microsoft.com/office/thememl/2012/main" name="Alstom_PPT_Template_16-9_2025" id="{AE2F3155-7A1B-4DD8-AC6E-DC2F21573077}" vid="{4FCEA670-C1DC-4855-A499-830DB3F60970}"/>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3390227-7303-462f-8039-4bb709cec477" xsi:nil="true"/>
    <lcf76f155ced4ddcb4097134ff3c332f xmlns="f59b9728-78a0-46cf-9377-52a76c8b5ac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C63EFE1156CB4DA9056BF33217FC41" ma:contentTypeVersion="14" ma:contentTypeDescription="Create a new document." ma:contentTypeScope="" ma:versionID="32a6a022830c43cab67241d40edeff10">
  <xsd:schema xmlns:xsd="http://www.w3.org/2001/XMLSchema" xmlns:xs="http://www.w3.org/2001/XMLSchema" xmlns:p="http://schemas.microsoft.com/office/2006/metadata/properties" xmlns:ns2="f59b9728-78a0-46cf-9377-52a76c8b5acb" xmlns:ns3="a3390227-7303-462f-8039-4bb709cec477" targetNamespace="http://schemas.microsoft.com/office/2006/metadata/properties" ma:root="true" ma:fieldsID="107d39a69ba8fae54ae49089f2b49105" ns2:_="" ns3:_="">
    <xsd:import namespace="f59b9728-78a0-46cf-9377-52a76c8b5acb"/>
    <xsd:import namespace="a3390227-7303-462f-8039-4bb709cec47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b9728-78a0-46cf-9377-52a76c8b5a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4e9c50c-adad-47e0-bda4-8b73f4f4223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3390227-7303-462f-8039-4bb709cec47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c4cc35c-6668-47d7-a3f8-daab345f23f0}" ma:internalName="TaxCatchAll" ma:showField="CatchAllData" ma:web="a3390227-7303-462f-8039-4bb709cec477">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CD8C7C-B320-4A0C-8EF3-5F7BF2B9CABD}">
  <ds:schemaRefs>
    <ds:schemaRef ds:uri="46cdfa16-a81c-481b-b405-498bb78d4f6a"/>
    <ds:schemaRef ds:uri="e37a3949-519f-4d82-ba27-d8edcb38cc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3390227-7303-462f-8039-4bb709cec477"/>
    <ds:schemaRef ds:uri="f59b9728-78a0-46cf-9377-52a76c8b5acb"/>
  </ds:schemaRefs>
</ds:datastoreItem>
</file>

<file path=customXml/itemProps2.xml><?xml version="1.0" encoding="utf-8"?>
<ds:datastoreItem xmlns:ds="http://schemas.openxmlformats.org/officeDocument/2006/customXml" ds:itemID="{2DADB89D-7130-49F0-8798-F769F91509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9b9728-78a0-46cf-9377-52a76c8b5acb"/>
    <ds:schemaRef ds:uri="a3390227-7303-462f-8039-4bb709cec4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DD9B38-BC9D-452E-8E88-B8E6F1AEB452}">
  <ds:schemaRefs>
    <ds:schemaRef ds:uri="http://schemas.microsoft.com/sharepoint/v3/contenttype/forms"/>
  </ds:schemaRefs>
</ds:datastoreItem>
</file>

<file path=docMetadata/LabelInfo.xml><?xml version="1.0" encoding="utf-8"?>
<clbl:labelList xmlns:clbl="http://schemas.microsoft.com/office/2020/mipLabelMetadata">
  <clbl:label id="{202412c0-1e7d-4ccc-99a7-7c8f0a21f86d}" enabled="1" method="Standard" siteId="{0d993ad3-fa73-421a-b129-1fe5590103f3}" contentBits="1" removed="0"/>
</clbl:labelList>
</file>

<file path=docProps/app.xml><?xml version="1.0" encoding="utf-8"?>
<Properties xmlns="http://schemas.openxmlformats.org/officeDocument/2006/extended-properties" xmlns:vt="http://schemas.openxmlformats.org/officeDocument/2006/docPropsVTypes">
  <Template>blank</Template>
  <TotalTime>0</TotalTime>
  <Words>1292</Words>
  <Application>Microsoft Office PowerPoint</Application>
  <PresentationFormat>Widescreen</PresentationFormat>
  <Paragraphs>288</Paragraphs>
  <Slides>19</Slides>
  <Notes>10</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19</vt:i4>
      </vt:variant>
    </vt:vector>
  </HeadingPairs>
  <TitlesOfParts>
    <vt:vector size="33" baseType="lpstr">
      <vt:lpstr>Alstom</vt:lpstr>
      <vt:lpstr>Arial</vt:lpstr>
      <vt:lpstr>Calibri</vt:lpstr>
      <vt:lpstr>Courier New</vt:lpstr>
      <vt:lpstr>Police système Courant</vt:lpstr>
      <vt:lpstr>Wingdings 2</vt:lpstr>
      <vt:lpstr>Wingdings 3</vt:lpstr>
      <vt:lpstr>Alstom</vt:lpstr>
      <vt:lpstr>7_Alstom</vt:lpstr>
      <vt:lpstr>4_Alstom</vt:lpstr>
      <vt:lpstr>1_Alstom</vt:lpstr>
      <vt:lpstr>2_Alstom</vt:lpstr>
      <vt:lpstr>3_Alstom</vt:lpstr>
      <vt:lpstr>think-cell Slide</vt:lpstr>
      <vt:lpstr>Future Cities &amp; Innovative Mobility Solutions</vt:lpstr>
      <vt:lpstr>Agenda</vt:lpstr>
      <vt:lpstr>01</vt:lpstr>
      <vt:lpstr>PowerPoint Presentation</vt:lpstr>
      <vt:lpstr>To answer tomorrow’s mobility challenges and needs, Rail digitisation is a must!</vt:lpstr>
      <vt:lpstr>02</vt:lpstr>
      <vt:lpstr>Key Segments - Operations, Maintenance &amp; Passenger Experience</vt:lpstr>
      <vt:lpstr>Typical digital solutions covering the entire rail value chain</vt:lpstr>
      <vt:lpstr>03</vt:lpstr>
      <vt:lpstr>Digitalisation for lean and cost-effective operations</vt:lpstr>
      <vt:lpstr>Digitalisation for increased assets performance &amp; minimized lifecycle costs </vt:lpstr>
      <vt:lpstr>Digitalisation for a seamless and future-proof passenger experience</vt:lpstr>
      <vt:lpstr>04</vt:lpstr>
      <vt:lpstr>High Value Creation with Data Science and AI</vt:lpstr>
      <vt:lpstr>Data is everywhere</vt:lpstr>
      <vt:lpstr>PowerPoint Presentation</vt:lpstr>
      <vt:lpstr>PowerPoint Presentation</vt:lpstr>
      <vt:lpstr>We as a global leader, enhancing railway operations with artificial intelligence</vt:lpstr>
      <vt:lpstr>PowerPoint Presentation</vt:lpstr>
    </vt:vector>
  </TitlesOfParts>
  <Manager>Alstom</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Alstom</dc:subject>
  <dc:creator>LESEIGNEUR Pierre-Yves</dc:creator>
  <cp:lastModifiedBy>SINGH Jasvinder</cp:lastModifiedBy>
  <cp:revision>10</cp:revision>
  <dcterms:created xsi:type="dcterms:W3CDTF">2024-01-25T18:33:51Z</dcterms:created>
  <dcterms:modified xsi:type="dcterms:W3CDTF">2025-11-04T04:28:36Z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0x01010050C63EFE1156CB4DA9056BF33217FC41</vt:lpwstr>
  </property>
  <property fmtid="{D5CDD505-2E9C-101B-9397-08002B2CF9AE}" pid="3" name="MediaServiceImageTags">
    <vt:lpwstr/>
  </property>
  <property fmtid="{D5CDD505-2E9C-101B-9397-08002B2CF9AE}" pid="4" name="ClassificationContentMarkingHeaderLocations">
    <vt:lpwstr>Alstom:9\7_Alstom:8\4_Alstom:9\1_Alstom:8\2_Alstom:9</vt:lpwstr>
  </property>
  <property fmtid="{D5CDD505-2E9C-101B-9397-08002B2CF9AE}" pid="5" name="ClassificationContentMarkingHeaderText">
    <vt:lpwstr>RESTRICTED</vt:lpwstr>
  </property>
</Properties>
</file>