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  <p:sldMasterId id="2147483684" r:id="rId5"/>
  </p:sldMasterIdLst>
  <p:notesMasterIdLst>
    <p:notesMasterId r:id="rId22"/>
  </p:notesMasterIdLst>
  <p:sldIdLst>
    <p:sldId id="311" r:id="rId6"/>
    <p:sldId id="991" r:id="rId7"/>
    <p:sldId id="990" r:id="rId8"/>
    <p:sldId id="997" r:id="rId9"/>
    <p:sldId id="992" r:id="rId10"/>
    <p:sldId id="999" r:id="rId11"/>
    <p:sldId id="995" r:id="rId12"/>
    <p:sldId id="998" r:id="rId13"/>
    <p:sldId id="1152" r:id="rId14"/>
    <p:sldId id="994" r:id="rId15"/>
    <p:sldId id="996" r:id="rId16"/>
    <p:sldId id="1153" r:id="rId17"/>
    <p:sldId id="986" r:id="rId18"/>
    <p:sldId id="741" r:id="rId19"/>
    <p:sldId id="1151" r:id="rId20"/>
    <p:sldId id="1000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EC5667-6A58-CE9D-57D4-68FD07B33F6D}" name="Boemmel, Meike GIZ" initials="MB" userId="S::meike.boemmel@giz.de::7e2c0a17-2245-4f41-986a-cfb3f9c1c1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7C"/>
    <a:srgbClr val="FFF3CC"/>
    <a:srgbClr val="FCF6B5"/>
    <a:srgbClr val="FBC8C8"/>
    <a:srgbClr val="E5D7F3"/>
    <a:srgbClr val="E1E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6252C-ACD5-4AC7-8D8A-84F19A601A3F}" v="22" dt="2025-11-06T11:55:12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gner, Armin GIZ" userId="ffa54718-efd1-4d53-b4e2-6b6ccbd6ab3f" providerId="ADAL" clId="{51C6252C-ACD5-4AC7-8D8A-84F19A601A3F}"/>
    <pc:docChg chg="custSel addSld delSld modSld">
      <pc:chgData name="Wagner, Armin GIZ" userId="ffa54718-efd1-4d53-b4e2-6b6ccbd6ab3f" providerId="ADAL" clId="{51C6252C-ACD5-4AC7-8D8A-84F19A601A3F}" dt="2025-11-06T12:32:52.777" v="213" actId="20577"/>
      <pc:docMkLst>
        <pc:docMk/>
      </pc:docMkLst>
      <pc:sldChg chg="addSp delSp modSp mod">
        <pc:chgData name="Wagner, Armin GIZ" userId="ffa54718-efd1-4d53-b4e2-6b6ccbd6ab3f" providerId="ADAL" clId="{51C6252C-ACD5-4AC7-8D8A-84F19A601A3F}" dt="2025-11-06T12:32:52.777" v="213" actId="20577"/>
        <pc:sldMkLst>
          <pc:docMk/>
          <pc:sldMk cId="2808091771" sldId="311"/>
        </pc:sldMkLst>
        <pc:spChg chg="mod">
          <ac:chgData name="Wagner, Armin GIZ" userId="ffa54718-efd1-4d53-b4e2-6b6ccbd6ab3f" providerId="ADAL" clId="{51C6252C-ACD5-4AC7-8D8A-84F19A601A3F}" dt="2025-11-06T11:52:14.672" v="132" actId="1076"/>
          <ac:spMkLst>
            <pc:docMk/>
            <pc:sldMk cId="2808091771" sldId="311"/>
            <ac:spMk id="2" creationId="{828DC06F-E610-38D1-5157-0C90B9A7D131}"/>
          </ac:spMkLst>
        </pc:spChg>
        <pc:spChg chg="mod">
          <ac:chgData name="Wagner, Armin GIZ" userId="ffa54718-efd1-4d53-b4e2-6b6ccbd6ab3f" providerId="ADAL" clId="{51C6252C-ACD5-4AC7-8D8A-84F19A601A3F}" dt="2025-11-06T12:32:52.777" v="213" actId="20577"/>
          <ac:spMkLst>
            <pc:docMk/>
            <pc:sldMk cId="2808091771" sldId="311"/>
            <ac:spMk id="3" creationId="{2D8CC7D3-BD79-322F-2627-3CDB26E16F27}"/>
          </ac:spMkLst>
        </pc:spChg>
        <pc:spChg chg="mod">
          <ac:chgData name="Wagner, Armin GIZ" userId="ffa54718-efd1-4d53-b4e2-6b6ccbd6ab3f" providerId="ADAL" clId="{51C6252C-ACD5-4AC7-8D8A-84F19A601A3F}" dt="2025-11-06T11:52:22.191" v="146" actId="20577"/>
          <ac:spMkLst>
            <pc:docMk/>
            <pc:sldMk cId="2808091771" sldId="311"/>
            <ac:spMk id="4" creationId="{E617B704-7B5B-7B43-D2EA-180C89DD427A}"/>
          </ac:spMkLst>
        </pc:spChg>
        <pc:spChg chg="add del mod">
          <ac:chgData name="Wagner, Armin GIZ" userId="ffa54718-efd1-4d53-b4e2-6b6ccbd6ab3f" providerId="ADAL" clId="{51C6252C-ACD5-4AC7-8D8A-84F19A601A3F}" dt="2025-11-06T12:32:38.215" v="208" actId="478"/>
          <ac:spMkLst>
            <pc:docMk/>
            <pc:sldMk cId="2808091771" sldId="311"/>
            <ac:spMk id="6" creationId="{732965E2-0E32-DFCE-A5A1-037D1FDBC8A4}"/>
          </ac:spMkLst>
        </pc:spChg>
      </pc:sldChg>
      <pc:sldChg chg="modSp add mod">
        <pc:chgData name="Wagner, Armin GIZ" userId="ffa54718-efd1-4d53-b4e2-6b6ccbd6ab3f" providerId="ADAL" clId="{51C6252C-ACD5-4AC7-8D8A-84F19A601A3F}" dt="2025-11-06T07:38:34.262" v="15" actId="27636"/>
        <pc:sldMkLst>
          <pc:docMk/>
          <pc:sldMk cId="1333760061" sldId="741"/>
        </pc:sldMkLst>
        <pc:spChg chg="mod">
          <ac:chgData name="Wagner, Armin GIZ" userId="ffa54718-efd1-4d53-b4e2-6b6ccbd6ab3f" providerId="ADAL" clId="{51C6252C-ACD5-4AC7-8D8A-84F19A601A3F}" dt="2025-11-06T07:38:34.262" v="15" actId="27636"/>
          <ac:spMkLst>
            <pc:docMk/>
            <pc:sldMk cId="1333760061" sldId="741"/>
            <ac:spMk id="2" creationId="{02AED0AF-2995-4540-B3A2-62A3B1F8A9E3}"/>
          </ac:spMkLst>
        </pc:spChg>
      </pc:sldChg>
      <pc:sldChg chg="modSp add mod">
        <pc:chgData name="Wagner, Armin GIZ" userId="ffa54718-efd1-4d53-b4e2-6b6ccbd6ab3f" providerId="ADAL" clId="{51C6252C-ACD5-4AC7-8D8A-84F19A601A3F}" dt="2025-11-06T12:31:14.211" v="198" actId="20577"/>
        <pc:sldMkLst>
          <pc:docMk/>
          <pc:sldMk cId="1497144496" sldId="986"/>
        </pc:sldMkLst>
        <pc:spChg chg="mod">
          <ac:chgData name="Wagner, Armin GIZ" userId="ffa54718-efd1-4d53-b4e2-6b6ccbd6ab3f" providerId="ADAL" clId="{51C6252C-ACD5-4AC7-8D8A-84F19A601A3F}" dt="2025-11-06T12:31:14.211" v="198" actId="20577"/>
          <ac:spMkLst>
            <pc:docMk/>
            <pc:sldMk cId="1497144496" sldId="986"/>
            <ac:spMk id="7" creationId="{A40CF87B-7B85-B003-9098-791D6057C9BE}"/>
          </ac:spMkLst>
        </pc:spChg>
        <pc:spChg chg="mod">
          <ac:chgData name="Wagner, Armin GIZ" userId="ffa54718-efd1-4d53-b4e2-6b6ccbd6ab3f" providerId="ADAL" clId="{51C6252C-ACD5-4AC7-8D8A-84F19A601A3F}" dt="2025-11-06T07:40:06.066" v="47" actId="1076"/>
          <ac:spMkLst>
            <pc:docMk/>
            <pc:sldMk cId="1497144496" sldId="986"/>
            <ac:spMk id="31" creationId="{2976349B-B067-4B6C-6F5A-C55EADBE497A}"/>
          </ac:spMkLst>
        </pc:spChg>
      </pc:sldChg>
      <pc:sldChg chg="add del">
        <pc:chgData name="Wagner, Armin GIZ" userId="ffa54718-efd1-4d53-b4e2-6b6ccbd6ab3f" providerId="ADAL" clId="{51C6252C-ACD5-4AC7-8D8A-84F19A601A3F}" dt="2025-11-06T07:39:08.814" v="20" actId="47"/>
        <pc:sldMkLst>
          <pc:docMk/>
          <pc:sldMk cId="1660511959" sldId="987"/>
        </pc:sldMkLst>
      </pc:sldChg>
      <pc:sldChg chg="add setBg">
        <pc:chgData name="Wagner, Armin GIZ" userId="ffa54718-efd1-4d53-b4e2-6b6ccbd6ab3f" providerId="ADAL" clId="{51C6252C-ACD5-4AC7-8D8A-84F19A601A3F}" dt="2025-11-06T07:38:34.114" v="14"/>
        <pc:sldMkLst>
          <pc:docMk/>
          <pc:sldMk cId="4001689659" sldId="990"/>
        </pc:sldMkLst>
      </pc:sldChg>
      <pc:sldChg chg="modSp add mod">
        <pc:chgData name="Wagner, Armin GIZ" userId="ffa54718-efd1-4d53-b4e2-6b6ccbd6ab3f" providerId="ADAL" clId="{51C6252C-ACD5-4AC7-8D8A-84F19A601A3F}" dt="2025-11-06T11:54:19.050" v="148" actId="6549"/>
        <pc:sldMkLst>
          <pc:docMk/>
          <pc:sldMk cId="689471813" sldId="991"/>
        </pc:sldMkLst>
        <pc:spChg chg="mod">
          <ac:chgData name="Wagner, Armin GIZ" userId="ffa54718-efd1-4d53-b4e2-6b6ccbd6ab3f" providerId="ADAL" clId="{51C6252C-ACD5-4AC7-8D8A-84F19A601A3F}" dt="2025-11-06T11:54:19.050" v="148" actId="6549"/>
          <ac:spMkLst>
            <pc:docMk/>
            <pc:sldMk cId="689471813" sldId="991"/>
            <ac:spMk id="4" creationId="{8E3D9D1C-E68D-22E4-65E3-F96DAED7159A}"/>
          </ac:spMkLst>
        </pc:spChg>
      </pc:sldChg>
      <pc:sldChg chg="add">
        <pc:chgData name="Wagner, Armin GIZ" userId="ffa54718-efd1-4d53-b4e2-6b6ccbd6ab3f" providerId="ADAL" clId="{51C6252C-ACD5-4AC7-8D8A-84F19A601A3F}" dt="2025-11-06T07:38:34.114" v="14"/>
        <pc:sldMkLst>
          <pc:docMk/>
          <pc:sldMk cId="1385039858" sldId="992"/>
        </pc:sldMkLst>
      </pc:sldChg>
      <pc:sldChg chg="add">
        <pc:chgData name="Wagner, Armin GIZ" userId="ffa54718-efd1-4d53-b4e2-6b6ccbd6ab3f" providerId="ADAL" clId="{51C6252C-ACD5-4AC7-8D8A-84F19A601A3F}" dt="2025-11-06T07:38:34.114" v="14"/>
        <pc:sldMkLst>
          <pc:docMk/>
          <pc:sldMk cId="1102336666" sldId="994"/>
        </pc:sldMkLst>
      </pc:sldChg>
      <pc:sldChg chg="add">
        <pc:chgData name="Wagner, Armin GIZ" userId="ffa54718-efd1-4d53-b4e2-6b6ccbd6ab3f" providerId="ADAL" clId="{51C6252C-ACD5-4AC7-8D8A-84F19A601A3F}" dt="2025-11-06T07:38:34.114" v="14"/>
        <pc:sldMkLst>
          <pc:docMk/>
          <pc:sldMk cId="2768809222" sldId="995"/>
        </pc:sldMkLst>
      </pc:sldChg>
      <pc:sldChg chg="modSp add mod">
        <pc:chgData name="Wagner, Armin GIZ" userId="ffa54718-efd1-4d53-b4e2-6b6ccbd6ab3f" providerId="ADAL" clId="{51C6252C-ACD5-4AC7-8D8A-84F19A601A3F}" dt="2025-11-06T11:55:37.300" v="170" actId="14100"/>
        <pc:sldMkLst>
          <pc:docMk/>
          <pc:sldMk cId="1707122169" sldId="996"/>
        </pc:sldMkLst>
        <pc:spChg chg="mod">
          <ac:chgData name="Wagner, Armin GIZ" userId="ffa54718-efd1-4d53-b4e2-6b6ccbd6ab3f" providerId="ADAL" clId="{51C6252C-ACD5-4AC7-8D8A-84F19A601A3F}" dt="2025-11-06T11:55:37.300" v="170" actId="14100"/>
          <ac:spMkLst>
            <pc:docMk/>
            <pc:sldMk cId="1707122169" sldId="996"/>
            <ac:spMk id="2" creationId="{9332BFBB-ADF1-1719-7E5A-1449FEA6264E}"/>
          </ac:spMkLst>
        </pc:spChg>
        <pc:picChg chg="mod">
          <ac:chgData name="Wagner, Armin GIZ" userId="ffa54718-efd1-4d53-b4e2-6b6ccbd6ab3f" providerId="ADAL" clId="{51C6252C-ACD5-4AC7-8D8A-84F19A601A3F}" dt="2025-11-06T11:55:12.961" v="150" actId="1076"/>
          <ac:picMkLst>
            <pc:docMk/>
            <pc:sldMk cId="1707122169" sldId="996"/>
            <ac:picMk id="6146" creationId="{A8DCCD2F-F4A1-C29C-3839-78E4979F6557}"/>
          </ac:picMkLst>
        </pc:picChg>
        <pc:picChg chg="mod">
          <ac:chgData name="Wagner, Armin GIZ" userId="ffa54718-efd1-4d53-b4e2-6b6ccbd6ab3f" providerId="ADAL" clId="{51C6252C-ACD5-4AC7-8D8A-84F19A601A3F}" dt="2025-11-06T11:55:07.229" v="149" actId="732"/>
          <ac:picMkLst>
            <pc:docMk/>
            <pc:sldMk cId="1707122169" sldId="996"/>
            <ac:picMk id="6148" creationId="{B013EB0B-0F9D-0F8A-40BE-D1CADC93432D}"/>
          </ac:picMkLst>
        </pc:picChg>
      </pc:sldChg>
      <pc:sldChg chg="modSp add mod setBg">
        <pc:chgData name="Wagner, Armin GIZ" userId="ffa54718-efd1-4d53-b4e2-6b6ccbd6ab3f" providerId="ADAL" clId="{51C6252C-ACD5-4AC7-8D8A-84F19A601A3F}" dt="2025-11-06T07:39:18.859" v="38" actId="20577"/>
        <pc:sldMkLst>
          <pc:docMk/>
          <pc:sldMk cId="1226984520" sldId="997"/>
        </pc:sldMkLst>
        <pc:spChg chg="mod">
          <ac:chgData name="Wagner, Armin GIZ" userId="ffa54718-efd1-4d53-b4e2-6b6ccbd6ab3f" providerId="ADAL" clId="{51C6252C-ACD5-4AC7-8D8A-84F19A601A3F}" dt="2025-11-06T07:39:18.859" v="38" actId="20577"/>
          <ac:spMkLst>
            <pc:docMk/>
            <pc:sldMk cId="1226984520" sldId="997"/>
            <ac:spMk id="2" creationId="{6F5D1C7D-93E3-7E5C-AAE3-F1D1EE29CF6A}"/>
          </ac:spMkLst>
        </pc:spChg>
      </pc:sldChg>
      <pc:sldChg chg="modSp add mod">
        <pc:chgData name="Wagner, Armin GIZ" userId="ffa54718-efd1-4d53-b4e2-6b6ccbd6ab3f" providerId="ADAL" clId="{51C6252C-ACD5-4AC7-8D8A-84F19A601A3F}" dt="2025-11-06T11:47:38.499" v="107" actId="20577"/>
        <pc:sldMkLst>
          <pc:docMk/>
          <pc:sldMk cId="2863767827" sldId="998"/>
        </pc:sldMkLst>
        <pc:spChg chg="mod">
          <ac:chgData name="Wagner, Armin GIZ" userId="ffa54718-efd1-4d53-b4e2-6b6ccbd6ab3f" providerId="ADAL" clId="{51C6252C-ACD5-4AC7-8D8A-84F19A601A3F}" dt="2025-11-06T11:47:38.499" v="107" actId="20577"/>
          <ac:spMkLst>
            <pc:docMk/>
            <pc:sldMk cId="2863767827" sldId="998"/>
            <ac:spMk id="2" creationId="{04245573-B39C-4A1B-F6B0-4B1912F443F3}"/>
          </ac:spMkLst>
        </pc:spChg>
      </pc:sldChg>
      <pc:sldChg chg="modSp add">
        <pc:chgData name="Wagner, Armin GIZ" userId="ffa54718-efd1-4d53-b4e2-6b6ccbd6ab3f" providerId="ADAL" clId="{51C6252C-ACD5-4AC7-8D8A-84F19A601A3F}" dt="2025-11-06T07:39:35.786" v="39"/>
        <pc:sldMkLst>
          <pc:docMk/>
          <pc:sldMk cId="689337201" sldId="999"/>
        </pc:sldMkLst>
        <pc:spChg chg="mod">
          <ac:chgData name="Wagner, Armin GIZ" userId="ffa54718-efd1-4d53-b4e2-6b6ccbd6ab3f" providerId="ADAL" clId="{51C6252C-ACD5-4AC7-8D8A-84F19A601A3F}" dt="2025-11-06T07:39:35.786" v="39"/>
          <ac:spMkLst>
            <pc:docMk/>
            <pc:sldMk cId="689337201" sldId="999"/>
            <ac:spMk id="2" creationId="{CE01B405-2611-DE48-D269-699B7CF85023}"/>
          </ac:spMkLst>
        </pc:spChg>
      </pc:sldChg>
      <pc:sldChg chg="modSp add mod">
        <pc:chgData name="Wagner, Armin GIZ" userId="ffa54718-efd1-4d53-b4e2-6b6ccbd6ab3f" providerId="ADAL" clId="{51C6252C-ACD5-4AC7-8D8A-84F19A601A3F}" dt="2025-11-06T12:32:05.797" v="199" actId="113"/>
        <pc:sldMkLst>
          <pc:docMk/>
          <pc:sldMk cId="2448787353" sldId="1000"/>
        </pc:sldMkLst>
        <pc:spChg chg="mod">
          <ac:chgData name="Wagner, Armin GIZ" userId="ffa54718-efd1-4d53-b4e2-6b6ccbd6ab3f" providerId="ADAL" clId="{51C6252C-ACD5-4AC7-8D8A-84F19A601A3F}" dt="2025-11-06T12:32:05.797" v="199" actId="113"/>
          <ac:spMkLst>
            <pc:docMk/>
            <pc:sldMk cId="2448787353" sldId="1000"/>
            <ac:spMk id="4" creationId="{04D1D14D-5A0B-90CE-F1CA-F47434E5A635}"/>
          </ac:spMkLst>
        </pc:spChg>
      </pc:sldChg>
      <pc:sldChg chg="add">
        <pc:chgData name="Wagner, Armin GIZ" userId="ffa54718-efd1-4d53-b4e2-6b6ccbd6ab3f" providerId="ADAL" clId="{51C6252C-ACD5-4AC7-8D8A-84F19A601A3F}" dt="2025-11-06T07:38:34.114" v="14"/>
        <pc:sldMkLst>
          <pc:docMk/>
          <pc:sldMk cId="623355130" sldId="1151"/>
        </pc:sldMkLst>
      </pc:sldChg>
      <pc:sldChg chg="addSp delSp modSp add mod">
        <pc:chgData name="Wagner, Armin GIZ" userId="ffa54718-efd1-4d53-b4e2-6b6ccbd6ab3f" providerId="ADAL" clId="{51C6252C-ACD5-4AC7-8D8A-84F19A601A3F}" dt="2025-11-06T12:30:52.313" v="176" actId="20577"/>
        <pc:sldMkLst>
          <pc:docMk/>
          <pc:sldMk cId="1042192627" sldId="1152"/>
        </pc:sldMkLst>
        <pc:spChg chg="add mod">
          <ac:chgData name="Wagner, Armin GIZ" userId="ffa54718-efd1-4d53-b4e2-6b6ccbd6ab3f" providerId="ADAL" clId="{51C6252C-ACD5-4AC7-8D8A-84F19A601A3F}" dt="2025-11-06T12:30:52.313" v="176" actId="20577"/>
          <ac:spMkLst>
            <pc:docMk/>
            <pc:sldMk cId="1042192627" sldId="1152"/>
            <ac:spMk id="6" creationId="{3DDA7752-B7F0-0DB9-243B-A15A8B87C4AA}"/>
          </ac:spMkLst>
        </pc:spChg>
        <pc:picChg chg="add mod">
          <ac:chgData name="Wagner, Armin GIZ" userId="ffa54718-efd1-4d53-b4e2-6b6ccbd6ab3f" providerId="ADAL" clId="{51C6252C-ACD5-4AC7-8D8A-84F19A601A3F}" dt="2025-11-06T11:30:03.400" v="63" actId="27614"/>
          <ac:picMkLst>
            <pc:docMk/>
            <pc:sldMk cId="1042192627" sldId="1152"/>
            <ac:picMk id="4" creationId="{0189C262-E073-1D36-BFDB-52F1A455C881}"/>
          </ac:picMkLst>
        </pc:picChg>
        <pc:picChg chg="del">
          <ac:chgData name="Wagner, Armin GIZ" userId="ffa54718-efd1-4d53-b4e2-6b6ccbd6ab3f" providerId="ADAL" clId="{51C6252C-ACD5-4AC7-8D8A-84F19A601A3F}" dt="2025-11-06T11:29:49.181" v="61" actId="478"/>
          <ac:picMkLst>
            <pc:docMk/>
            <pc:sldMk cId="1042192627" sldId="1152"/>
            <ac:picMk id="4098" creationId="{D9354844-5903-2242-1D18-F86F57C2F843}"/>
          </ac:picMkLst>
        </pc:picChg>
      </pc:sldChg>
      <pc:sldChg chg="new del">
        <pc:chgData name="Wagner, Armin GIZ" userId="ffa54718-efd1-4d53-b4e2-6b6ccbd6ab3f" providerId="ADAL" clId="{51C6252C-ACD5-4AC7-8D8A-84F19A601A3F}" dt="2025-11-06T11:35:25.790" v="102" actId="47"/>
        <pc:sldMkLst>
          <pc:docMk/>
          <pc:sldMk cId="1001081609" sldId="1153"/>
        </pc:sldMkLst>
      </pc:sldChg>
      <pc:sldChg chg="addSp delSp modSp add mod">
        <pc:chgData name="Wagner, Armin GIZ" userId="ffa54718-efd1-4d53-b4e2-6b6ccbd6ab3f" providerId="ADAL" clId="{51C6252C-ACD5-4AC7-8D8A-84F19A601A3F}" dt="2025-11-06T11:50:09.659" v="121" actId="1076"/>
        <pc:sldMkLst>
          <pc:docMk/>
          <pc:sldMk cId="4261558714" sldId="1153"/>
        </pc:sldMkLst>
        <pc:spChg chg="del">
          <ac:chgData name="Wagner, Armin GIZ" userId="ffa54718-efd1-4d53-b4e2-6b6ccbd6ab3f" providerId="ADAL" clId="{51C6252C-ACD5-4AC7-8D8A-84F19A601A3F}" dt="2025-11-06T11:48:28.378" v="111" actId="478"/>
          <ac:spMkLst>
            <pc:docMk/>
            <pc:sldMk cId="4261558714" sldId="1153"/>
            <ac:spMk id="2" creationId="{A2BF77A2-9449-0D0F-0C5F-47515D23EDF4}"/>
          </ac:spMkLst>
        </pc:spChg>
        <pc:spChg chg="add mod">
          <ac:chgData name="Wagner, Armin GIZ" userId="ffa54718-efd1-4d53-b4e2-6b6ccbd6ab3f" providerId="ADAL" clId="{51C6252C-ACD5-4AC7-8D8A-84F19A601A3F}" dt="2025-11-06T11:50:09.659" v="121" actId="1076"/>
          <ac:spMkLst>
            <pc:docMk/>
            <pc:sldMk cId="4261558714" sldId="1153"/>
            <ac:spMk id="3" creationId="{CBEEA5F3-8CA9-295E-2159-7DFFA8A4D8A1}"/>
          </ac:spMkLst>
        </pc:spChg>
        <pc:picChg chg="del">
          <ac:chgData name="Wagner, Armin GIZ" userId="ffa54718-efd1-4d53-b4e2-6b6ccbd6ab3f" providerId="ADAL" clId="{51C6252C-ACD5-4AC7-8D8A-84F19A601A3F}" dt="2025-11-06T11:48:25.008" v="109" actId="478"/>
          <ac:picMkLst>
            <pc:docMk/>
            <pc:sldMk cId="4261558714" sldId="1153"/>
            <ac:picMk id="6146" creationId="{D0DF2233-6204-FDD2-D076-1989EB71A8F0}"/>
          </ac:picMkLst>
        </pc:picChg>
        <pc:picChg chg="del">
          <ac:chgData name="Wagner, Armin GIZ" userId="ffa54718-efd1-4d53-b4e2-6b6ccbd6ab3f" providerId="ADAL" clId="{51C6252C-ACD5-4AC7-8D8A-84F19A601A3F}" dt="2025-11-06T11:48:26.121" v="110" actId="478"/>
          <ac:picMkLst>
            <pc:docMk/>
            <pc:sldMk cId="4261558714" sldId="1153"/>
            <ac:picMk id="6148" creationId="{28CB560E-1AF4-C98C-48B0-6E1A08CA6F09}"/>
          </ac:picMkLst>
        </pc:picChg>
      </pc:sldChg>
      <pc:sldChg chg="del">
        <pc:chgData name="Wagner, Armin GIZ" userId="ffa54718-efd1-4d53-b4e2-6b6ccbd6ab3f" providerId="ADAL" clId="{51C6252C-ACD5-4AC7-8D8A-84F19A601A3F}" dt="2025-11-06T07:38:11.121" v="1" actId="47"/>
        <pc:sldMkLst>
          <pc:docMk/>
          <pc:sldMk cId="2034001353" sldId="1166"/>
        </pc:sldMkLst>
      </pc:sldChg>
      <pc:sldChg chg="del">
        <pc:chgData name="Wagner, Armin GIZ" userId="ffa54718-efd1-4d53-b4e2-6b6ccbd6ab3f" providerId="ADAL" clId="{51C6252C-ACD5-4AC7-8D8A-84F19A601A3F}" dt="2025-11-06T07:38:10.939" v="0" actId="47"/>
        <pc:sldMkLst>
          <pc:docMk/>
          <pc:sldMk cId="3013340331" sldId="1167"/>
        </pc:sldMkLst>
      </pc:sldChg>
      <pc:sldChg chg="del">
        <pc:chgData name="Wagner, Armin GIZ" userId="ffa54718-efd1-4d53-b4e2-6b6ccbd6ab3f" providerId="ADAL" clId="{51C6252C-ACD5-4AC7-8D8A-84F19A601A3F}" dt="2025-11-06T07:38:11.239" v="2" actId="47"/>
        <pc:sldMkLst>
          <pc:docMk/>
          <pc:sldMk cId="3155183892" sldId="1168"/>
        </pc:sldMkLst>
      </pc:sldChg>
      <pc:sldChg chg="del">
        <pc:chgData name="Wagner, Armin GIZ" userId="ffa54718-efd1-4d53-b4e2-6b6ccbd6ab3f" providerId="ADAL" clId="{51C6252C-ACD5-4AC7-8D8A-84F19A601A3F}" dt="2025-11-06T07:38:11.421" v="3" actId="47"/>
        <pc:sldMkLst>
          <pc:docMk/>
          <pc:sldMk cId="2841924048" sldId="1169"/>
        </pc:sldMkLst>
      </pc:sldChg>
      <pc:sldChg chg="del">
        <pc:chgData name="Wagner, Armin GIZ" userId="ffa54718-efd1-4d53-b4e2-6b6ccbd6ab3f" providerId="ADAL" clId="{51C6252C-ACD5-4AC7-8D8A-84F19A601A3F}" dt="2025-11-06T07:38:11.555" v="4" actId="47"/>
        <pc:sldMkLst>
          <pc:docMk/>
          <pc:sldMk cId="380739807" sldId="1170"/>
        </pc:sldMkLst>
      </pc:sldChg>
      <pc:sldChg chg="del">
        <pc:chgData name="Wagner, Armin GIZ" userId="ffa54718-efd1-4d53-b4e2-6b6ccbd6ab3f" providerId="ADAL" clId="{51C6252C-ACD5-4AC7-8D8A-84F19A601A3F}" dt="2025-11-06T07:38:12.173" v="8" actId="47"/>
        <pc:sldMkLst>
          <pc:docMk/>
          <pc:sldMk cId="383328978" sldId="1171"/>
        </pc:sldMkLst>
      </pc:sldChg>
      <pc:sldChg chg="del">
        <pc:chgData name="Wagner, Armin GIZ" userId="ffa54718-efd1-4d53-b4e2-6b6ccbd6ab3f" providerId="ADAL" clId="{51C6252C-ACD5-4AC7-8D8A-84F19A601A3F}" dt="2025-11-06T07:38:12.482" v="10" actId="47"/>
        <pc:sldMkLst>
          <pc:docMk/>
          <pc:sldMk cId="100161425" sldId="1172"/>
        </pc:sldMkLst>
      </pc:sldChg>
      <pc:sldChg chg="del">
        <pc:chgData name="Wagner, Armin GIZ" userId="ffa54718-efd1-4d53-b4e2-6b6ccbd6ab3f" providerId="ADAL" clId="{51C6252C-ACD5-4AC7-8D8A-84F19A601A3F}" dt="2025-11-06T07:38:14.837" v="13" actId="47"/>
        <pc:sldMkLst>
          <pc:docMk/>
          <pc:sldMk cId="1869562567" sldId="1173"/>
        </pc:sldMkLst>
      </pc:sldChg>
      <pc:sldChg chg="del">
        <pc:chgData name="Wagner, Armin GIZ" userId="ffa54718-efd1-4d53-b4e2-6b6ccbd6ab3f" providerId="ADAL" clId="{51C6252C-ACD5-4AC7-8D8A-84F19A601A3F}" dt="2025-11-06T07:38:13.715" v="12" actId="47"/>
        <pc:sldMkLst>
          <pc:docMk/>
          <pc:sldMk cId="957673015" sldId="1174"/>
        </pc:sldMkLst>
      </pc:sldChg>
      <pc:sldChg chg="del">
        <pc:chgData name="Wagner, Armin GIZ" userId="ffa54718-efd1-4d53-b4e2-6b6ccbd6ab3f" providerId="ADAL" clId="{51C6252C-ACD5-4AC7-8D8A-84F19A601A3F}" dt="2025-11-06T07:38:11.872" v="6" actId="47"/>
        <pc:sldMkLst>
          <pc:docMk/>
          <pc:sldMk cId="516077749" sldId="1175"/>
        </pc:sldMkLst>
      </pc:sldChg>
      <pc:sldChg chg="del">
        <pc:chgData name="Wagner, Armin GIZ" userId="ffa54718-efd1-4d53-b4e2-6b6ccbd6ab3f" providerId="ADAL" clId="{51C6252C-ACD5-4AC7-8D8A-84F19A601A3F}" dt="2025-11-06T07:38:12.392" v="9" actId="47"/>
        <pc:sldMkLst>
          <pc:docMk/>
          <pc:sldMk cId="1014729699" sldId="1176"/>
        </pc:sldMkLst>
      </pc:sldChg>
      <pc:sldChg chg="del">
        <pc:chgData name="Wagner, Armin GIZ" userId="ffa54718-efd1-4d53-b4e2-6b6ccbd6ab3f" providerId="ADAL" clId="{51C6252C-ACD5-4AC7-8D8A-84F19A601A3F}" dt="2025-11-06T07:38:11.716" v="5" actId="47"/>
        <pc:sldMkLst>
          <pc:docMk/>
          <pc:sldMk cId="2167325145" sldId="1177"/>
        </pc:sldMkLst>
      </pc:sldChg>
      <pc:sldChg chg="del">
        <pc:chgData name="Wagner, Armin GIZ" userId="ffa54718-efd1-4d53-b4e2-6b6ccbd6ab3f" providerId="ADAL" clId="{51C6252C-ACD5-4AC7-8D8A-84F19A601A3F}" dt="2025-11-06T07:38:12.022" v="7" actId="47"/>
        <pc:sldMkLst>
          <pc:docMk/>
          <pc:sldMk cId="2782372616" sldId="1178"/>
        </pc:sldMkLst>
      </pc:sldChg>
      <pc:sldChg chg="del">
        <pc:chgData name="Wagner, Armin GIZ" userId="ffa54718-efd1-4d53-b4e2-6b6ccbd6ab3f" providerId="ADAL" clId="{51C6252C-ACD5-4AC7-8D8A-84F19A601A3F}" dt="2025-11-06T07:38:12.624" v="11" actId="47"/>
        <pc:sldMkLst>
          <pc:docMk/>
          <pc:sldMk cId="3719536784" sldId="11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43DDD26-36B9-4318-9A46-0EB186D54E51}" type="datetimeFigureOut">
              <a:rPr lang="de-DE" smtClean="0"/>
              <a:pPr/>
              <a:t>03.11.2025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14CCF14-A293-41C4-9890-0878F928621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08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251A-A6C9-EF49-AEBA-2F51F0323DB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56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1F560-5049-7C41-74A3-63A21BDA1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39816-B97B-4682-32F3-89BFDED62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EAF1D-1B1A-6CE5-6DB9-E51720ED7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E1606-95EC-443E-FDE7-775B7E406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251A-A6C9-EF49-AEBA-2F51F0323DB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26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 descr="Logo der GIZ ">
            <a:extLst>
              <a:ext uri="{FF2B5EF4-FFF2-40B4-BE49-F238E27FC236}">
                <a16:creationId xmlns:a16="http://schemas.microsoft.com/office/drawing/2014/main" id="{202FBBDA-8F08-D26A-AE16-8E2CACCEC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13" name="Logo Balken">
            <a:extLst>
              <a:ext uri="{FF2B5EF4-FFF2-40B4-BE49-F238E27FC236}">
                <a16:creationId xmlns:a16="http://schemas.microsoft.com/office/drawing/2014/main" id="{92BED4C9-A11C-99DE-A562-0563206A3380}"/>
              </a:ext>
            </a:extLst>
          </p:cNvPr>
          <p:cNvSpPr>
            <a:spLocks/>
          </p:cNvSpPr>
          <p:nvPr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584199"/>
            <a:ext cx="10728325" cy="234921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Titelfolie 1 (Standbild)</a:t>
            </a:r>
          </a:p>
        </p:txBody>
      </p:sp>
      <p:sp>
        <p:nvSpPr>
          <p:cNvPr id="8" name="Untertitel">
            <a:extLst>
              <a:ext uri="{FF2B5EF4-FFF2-40B4-BE49-F238E27FC236}">
                <a16:creationId xmlns:a16="http://schemas.microsoft.com/office/drawing/2014/main" id="{1A55E8ED-F7EE-957C-7EE0-A59BF1EE89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946292"/>
            <a:ext cx="10728324" cy="97829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11" name="Datum">
            <a:extLst>
              <a:ext uri="{FF2B5EF4-FFF2-40B4-BE49-F238E27FC236}">
                <a16:creationId xmlns:a16="http://schemas.microsoft.com/office/drawing/2014/main" id="{A0EBB459-135A-DDC4-2518-34CF09A85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6" y="3931029"/>
            <a:ext cx="10728325" cy="328438"/>
          </a:xfrm>
        </p:spPr>
        <p:txBody>
          <a:bodyPr/>
          <a:lstStyle>
            <a:lvl1pPr>
              <a:lnSpc>
                <a:spcPct val="100000"/>
              </a:lnSpc>
              <a:defRPr sz="2400" b="0"/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12F62699-C899-325A-F623-D359BAD50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838" y="4504359"/>
            <a:ext cx="10728325" cy="3284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118070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6" y="728663"/>
            <a:ext cx="8460000" cy="828673"/>
          </a:xfrm>
        </p:spPr>
        <p:txBody>
          <a:bodyPr/>
          <a:lstStyle/>
          <a:p>
            <a:r>
              <a:rPr lang="de-DE"/>
              <a:t>Textfolie 1</a:t>
            </a:r>
          </a:p>
        </p:txBody>
      </p:sp>
      <p:sp>
        <p:nvSpPr>
          <p:cNvPr id="6" name="Inhaltsplatzhalter">
            <a:extLst>
              <a:ext uri="{FF2B5EF4-FFF2-40B4-BE49-F238E27FC236}">
                <a16:creationId xmlns:a16="http://schemas.microsoft.com/office/drawing/2014/main" id="{2485DBE4-D5F0-256E-911A-8CDDD79376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2625"/>
            <a:ext cx="8459999" cy="3924299"/>
          </a:xfrm>
        </p:spPr>
        <p:txBody>
          <a:bodyPr numCol="1" spcCol="34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1842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728663"/>
            <a:ext cx="8460000" cy="828673"/>
          </a:xfrm>
        </p:spPr>
        <p:txBody>
          <a:bodyPr/>
          <a:lstStyle/>
          <a:p>
            <a:r>
              <a:rPr lang="de-DE"/>
              <a:t>Textfolie 2</a:t>
            </a:r>
          </a:p>
        </p:txBody>
      </p:sp>
      <p:sp>
        <p:nvSpPr>
          <p:cNvPr id="5" name="Inhaltsplatzhalter">
            <a:extLst>
              <a:ext uri="{FF2B5EF4-FFF2-40B4-BE49-F238E27FC236}">
                <a16:creationId xmlns:a16="http://schemas.microsoft.com/office/drawing/2014/main" id="{060C6E7B-6C73-FC15-3629-0E14F0CAB8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2625"/>
            <a:ext cx="8459999" cy="3924299"/>
          </a:xfrm>
        </p:spPr>
        <p:txBody>
          <a:bodyPr numCol="1" spcCol="34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9713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Textfolie mit Foto </a:t>
            </a:r>
            <a:br>
              <a:rPr lang="de-DE"/>
            </a:br>
            <a:r>
              <a:rPr lang="de-DE"/>
              <a:t>Dissi beari cus sunda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1200"/>
            <a:ext cx="5364163" cy="39242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" descr="Platzhalterfläche, um ein Bild einzufügen per Klick auf das Bild-Icon">
            <a:extLst>
              <a:ext uri="{FF2B5EF4-FFF2-40B4-BE49-F238E27FC236}">
                <a16:creationId xmlns:a16="http://schemas.microsoft.com/office/drawing/2014/main" id="{7EEDA0D0-04DD-7A45-D415-BD2FF7D70C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7998" y="728662"/>
            <a:ext cx="4712166" cy="5148263"/>
          </a:xfrm>
          <a:solidFill>
            <a:schemeClr val="bg2"/>
          </a:solidFill>
        </p:spPr>
        <p:txBody>
          <a:bodyPr tIns="360000" rIns="576000"/>
          <a:lstStyle>
            <a:lvl1pPr algn="r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9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2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o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728663"/>
            <a:ext cx="7295632" cy="690063"/>
          </a:xfrm>
        </p:spPr>
        <p:txBody>
          <a:bodyPr/>
          <a:lstStyle/>
          <a:p>
            <a:r>
              <a:rPr lang="de-DE"/>
              <a:t>Projektvorstellung</a:t>
            </a:r>
          </a:p>
        </p:txBody>
      </p:sp>
      <p:sp>
        <p:nvSpPr>
          <p:cNvPr id="7" name="Bildplatzhalter 1" descr="Platzhalterfläche, um ein Bild einzufügen per Klick auf das Bild-Icon">
            <a:extLst>
              <a:ext uri="{FF2B5EF4-FFF2-40B4-BE49-F238E27FC236}">
                <a16:creationId xmlns:a16="http://schemas.microsoft.com/office/drawing/2014/main" id="{4F854DB0-2F94-4878-993C-A64F2138C1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838" y="1752733"/>
            <a:ext cx="2903728" cy="1959952"/>
          </a:xfrm>
          <a:solidFill>
            <a:schemeClr val="bg2"/>
          </a:solidFill>
        </p:spPr>
        <p:txBody>
          <a:bodyPr lIns="180000" tIns="180000" rIns="0"/>
          <a:lstStyle>
            <a:lvl1pPr>
              <a:lnSpc>
                <a:spcPct val="100000"/>
              </a:lnSpc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11" name="Bildplatzhalter 2" descr="Platzhalterfläche, um ein Bild einzufügen per Klick auf das Bild-Icon">
            <a:extLst>
              <a:ext uri="{FF2B5EF4-FFF2-40B4-BE49-F238E27FC236}">
                <a16:creationId xmlns:a16="http://schemas.microsoft.com/office/drawing/2014/main" id="{771DADB1-5E02-A865-A2A9-8DEDA3D2A0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838" y="3890005"/>
            <a:ext cx="2903728" cy="1959952"/>
          </a:xfrm>
          <a:solidFill>
            <a:schemeClr val="bg2"/>
          </a:solidFill>
        </p:spPr>
        <p:txBody>
          <a:bodyPr lIns="180000" tIns="180000" rIns="0"/>
          <a:lstStyle>
            <a:lvl1pPr>
              <a:lnSpc>
                <a:spcPct val="100000"/>
              </a:lnSpc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17799" y="1752895"/>
            <a:ext cx="7295633" cy="4097061"/>
          </a:xfrm>
        </p:spPr>
        <p:txBody>
          <a:bodyPr numCol="2" spcCol="34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113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24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A8D286C5-0E0E-3A86-576B-42D0F9B9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-1071261"/>
            <a:ext cx="10728325" cy="82867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Bildplatzhalter" descr="Platzhalterfläche, um ein Bild einzufügen per Klick auf das Bild-Icon">
            <a:extLst>
              <a:ext uri="{FF2B5EF4-FFF2-40B4-BE49-F238E27FC236}">
                <a16:creationId xmlns:a16="http://schemas.microsoft.com/office/drawing/2014/main" id="{7EEDA0D0-04DD-7A45-D415-BD2FF7D70C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38" y="728662"/>
            <a:ext cx="10728326" cy="5148263"/>
          </a:xfrm>
          <a:solidFill>
            <a:schemeClr val="bg2"/>
          </a:solidFill>
        </p:spPr>
        <p:txBody>
          <a:bodyPr tIns="360000" rIns="576000"/>
          <a:lstStyle>
            <a:lvl1pPr algn="r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73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 hidden="1">
            <a:extLst>
              <a:ext uri="{FF2B5EF4-FFF2-40B4-BE49-F238E27FC236}">
                <a16:creationId xmlns:a16="http://schemas.microsoft.com/office/drawing/2014/main" id="{AED85DCA-D7DD-5FF4-3125-92B0CE34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-1217515"/>
            <a:ext cx="10728325" cy="82867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Bildplatzhalter 1" descr="Platzhalterfläche, um ein Bild einzufügen per Klick auf das Bild-Icon">
            <a:extLst>
              <a:ext uri="{FF2B5EF4-FFF2-40B4-BE49-F238E27FC236}">
                <a16:creationId xmlns:a16="http://schemas.microsoft.com/office/drawing/2014/main" id="{7EEDA0D0-04DD-7A45-D415-BD2FF7D70C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38" y="728662"/>
            <a:ext cx="4616114" cy="2583355"/>
          </a:xfrm>
          <a:solidFill>
            <a:schemeClr val="bg2"/>
          </a:solidFill>
        </p:spPr>
        <p:txBody>
          <a:bodyPr lIns="576000" tIns="360000" rIns="576000"/>
          <a:lstStyle>
            <a:lvl1pPr algn="l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6" name="Bildplatzhalter 2" descr="Platzhalterfläche, um ein Bild einzufügen per Klick auf das Bild-Icon">
            <a:extLst>
              <a:ext uri="{FF2B5EF4-FFF2-40B4-BE49-F238E27FC236}">
                <a16:creationId xmlns:a16="http://schemas.microsoft.com/office/drawing/2014/main" id="{0BC0E718-EB27-C336-6E9C-CA82E217B6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8437" y="728663"/>
            <a:ext cx="4616114" cy="2583355"/>
          </a:xfrm>
          <a:solidFill>
            <a:schemeClr val="bg2"/>
          </a:solidFill>
        </p:spPr>
        <p:txBody>
          <a:bodyPr lIns="576000" tIns="360000" rIns="0"/>
          <a:lstStyle>
            <a:lvl1pPr algn="l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7" name="Bildplatzhalter 3" descr="Platzhalterfläche, um ein Bild einzufügen per Klick auf das Bild-Icon">
            <a:extLst>
              <a:ext uri="{FF2B5EF4-FFF2-40B4-BE49-F238E27FC236}">
                <a16:creationId xmlns:a16="http://schemas.microsoft.com/office/drawing/2014/main" id="{A855E4CA-050F-DE8C-8311-663BC826E3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838" y="3492257"/>
            <a:ext cx="4616114" cy="2583355"/>
          </a:xfrm>
          <a:solidFill>
            <a:schemeClr val="bg2"/>
          </a:solidFill>
        </p:spPr>
        <p:txBody>
          <a:bodyPr lIns="576000" tIns="360000" rIns="576000"/>
          <a:lstStyle>
            <a:lvl1pPr algn="l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8" name="Bildplatzhalter 4" descr="Platzhalterfläche, um ein Bild einzufügen per Klick auf das Bild-Icon">
            <a:extLst>
              <a:ext uri="{FF2B5EF4-FFF2-40B4-BE49-F238E27FC236}">
                <a16:creationId xmlns:a16="http://schemas.microsoft.com/office/drawing/2014/main" id="{8BE5FB43-0580-83AE-1654-4BADCE5614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88437" y="3492258"/>
            <a:ext cx="4616114" cy="2583355"/>
          </a:xfrm>
          <a:solidFill>
            <a:schemeClr val="bg2"/>
          </a:solidFill>
        </p:spPr>
        <p:txBody>
          <a:bodyPr lIns="576000" tIns="360000" rIns="720000"/>
          <a:lstStyle>
            <a:lvl1pPr algn="l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77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vorlage 3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 hidden="1">
            <a:extLst>
              <a:ext uri="{FF2B5EF4-FFF2-40B4-BE49-F238E27FC236}">
                <a16:creationId xmlns:a16="http://schemas.microsoft.com/office/drawing/2014/main" id="{60D05C7B-59F7-C4EC-7F1A-E3A23FD4A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-1211638"/>
            <a:ext cx="10728325" cy="82867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" descr="Platzhalterfläche, um ein Bild einzufügen per Klick auf das Bild-Icon">
            <a:extLst>
              <a:ext uri="{FF2B5EF4-FFF2-40B4-BE49-F238E27FC236}">
                <a16:creationId xmlns:a16="http://schemas.microsoft.com/office/drawing/2014/main" id="{C864D4FA-56E5-8800-71B3-30D44A42269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31838" y="728663"/>
            <a:ext cx="5040312" cy="5148262"/>
          </a:xfrm>
          <a:solidFill>
            <a:schemeClr val="bg2"/>
          </a:solidFill>
        </p:spPr>
        <p:txBody>
          <a:bodyPr lIns="576000" tIns="360000"/>
          <a:lstStyle>
            <a:lvl1pPr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5" name="Hintergrundfläche">
            <a:extLst>
              <a:ext uri="{FF2B5EF4-FFF2-40B4-BE49-F238E27FC236}">
                <a16:creationId xmlns:a16="http://schemas.microsoft.com/office/drawing/2014/main" id="{6A4144E0-9564-86D9-BAAE-DF0DF1E5FBAB}"/>
              </a:ext>
            </a:extLst>
          </p:cNvPr>
          <p:cNvSpPr/>
          <p:nvPr userDrawn="1"/>
        </p:nvSpPr>
        <p:spPr>
          <a:xfrm>
            <a:off x="5772150" y="728663"/>
            <a:ext cx="5649512" cy="5148000"/>
          </a:xfrm>
          <a:prstGeom prst="rect">
            <a:avLst/>
          </a:prstGeom>
          <a:gradFill>
            <a:gsLst>
              <a:gs pos="0">
                <a:srgbClr val="FFE67C"/>
              </a:gs>
              <a:gs pos="100000">
                <a:srgbClr val="E5D7F3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E4900E41-7DE1-85E6-4445-BB731E9BDE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59281" y="1564342"/>
            <a:ext cx="427050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„Hier steht ein Zitat in einer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FC509907-5CCF-7271-EAB9-DE1B20C7B79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37142" y="2069653"/>
            <a:ext cx="491478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Textbox. Nicht benötigte Boxen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E3EFDB0-A892-48B6-FED3-6FDCA00274A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06332" y="2574964"/>
            <a:ext cx="357640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können je nach Bedarf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E56CE7D0-DF87-685E-5D3C-708249B8B07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99408" y="3080275"/>
            <a:ext cx="4990250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und Umfang des Zitats gelöscht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6C8B5480-CBA8-F627-8821-9C980AA0D75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17634" y="3585587"/>
            <a:ext cx="1553796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werden.“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98076B9-DA43-8685-6BC1-9306AE4A472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29965" y="4589545"/>
            <a:ext cx="2329136" cy="453183"/>
          </a:xfrm>
          <a:solidFill>
            <a:srgbClr val="FFE67C"/>
          </a:solidFill>
        </p:spPr>
        <p:txBody>
          <a:bodyPr wrap="none" lIns="108000" tIns="72000" rIns="108000" bIns="72000" anchor="ctr" anchorCtr="0">
            <a:spAutoFit/>
          </a:bodyPr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Name, Vorname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92F9EF6-78AA-9826-CB6A-9854376AB28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75109" y="5042728"/>
            <a:ext cx="1038847" cy="410578"/>
          </a:xfrm>
          <a:solidFill>
            <a:schemeClr val="accent1"/>
          </a:solidFill>
        </p:spPr>
        <p:txBody>
          <a:bodyPr wrap="none" lIns="108000" tIns="54000" rIns="108000" bIns="72000" anchor="ctr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05178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vorlage 4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 hidden="1">
            <a:extLst>
              <a:ext uri="{FF2B5EF4-FFF2-40B4-BE49-F238E27FC236}">
                <a16:creationId xmlns:a16="http://schemas.microsoft.com/office/drawing/2014/main" id="{5D463964-8CBE-6371-7C28-F1EE2A1E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-1411478"/>
            <a:ext cx="10728325" cy="82867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Bildplatzhalter" descr="Platzhalterfläche, um ein Bild einzufügen per Klick auf das Bild-Icon">
            <a:extLst>
              <a:ext uri="{FF2B5EF4-FFF2-40B4-BE49-F238E27FC236}">
                <a16:creationId xmlns:a16="http://schemas.microsoft.com/office/drawing/2014/main" id="{74729C93-BCF7-AD56-9590-322E156D448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31838" y="728663"/>
            <a:ext cx="5040312" cy="5148262"/>
          </a:xfrm>
          <a:solidFill>
            <a:schemeClr val="bg2"/>
          </a:solidFill>
        </p:spPr>
        <p:txBody>
          <a:bodyPr lIns="576000" tIns="360000"/>
          <a:lstStyle>
            <a:lvl1pPr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5" name="Hintergrundfläche">
            <a:extLst>
              <a:ext uri="{FF2B5EF4-FFF2-40B4-BE49-F238E27FC236}">
                <a16:creationId xmlns:a16="http://schemas.microsoft.com/office/drawing/2014/main" id="{6A4144E0-9564-86D9-BAAE-DF0DF1E5FBAB}"/>
              </a:ext>
            </a:extLst>
          </p:cNvPr>
          <p:cNvSpPr>
            <a:spLocks/>
          </p:cNvSpPr>
          <p:nvPr userDrawn="1"/>
        </p:nvSpPr>
        <p:spPr>
          <a:xfrm>
            <a:off x="5772150" y="728663"/>
            <a:ext cx="5649512" cy="5148000"/>
          </a:xfrm>
          <a:prstGeom prst="rect">
            <a:avLst/>
          </a:prstGeom>
          <a:gradFill>
            <a:gsLst>
              <a:gs pos="0">
                <a:srgbClr val="D0EB78"/>
              </a:gs>
              <a:gs pos="100000">
                <a:srgbClr val="A7E6FD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9600B121-6AD5-023B-CDA7-6DD05D0CDDA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59281" y="1564342"/>
            <a:ext cx="427050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„Hier steht ein Zitat in einer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6D272DF-F7A3-62A2-E281-8928AA41883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37142" y="2069653"/>
            <a:ext cx="491478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Textbox. Nicht benötigte Boxen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FE14070-693E-8AA4-8D62-6D60A34FFCE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06332" y="2574964"/>
            <a:ext cx="3576401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können je nach Bedarf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A3B4495-7759-E0C8-4A26-85A9FDEF1EB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99408" y="3080275"/>
            <a:ext cx="4990250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und Umfang des Zitats gelöscht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C91442D-58BF-E586-66AC-3E6FDC6B11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17634" y="3585587"/>
            <a:ext cx="1553796" cy="435007"/>
          </a:xfrm>
          <a:solidFill>
            <a:schemeClr val="bg1"/>
          </a:solidFill>
        </p:spPr>
        <p:txBody>
          <a:bodyPr wrap="none" lIns="108000" tIns="108000" rIns="108000" bIns="18000" anchor="ctr" anchorCtr="0">
            <a:spAutoFit/>
          </a:bodyPr>
          <a:lstStyle>
            <a:lvl1pPr algn="ctr"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de-DE">
                <a:effectLst/>
                <a:latin typeface="Helvetica Neue" panose="02000503000000020004" pitchFamily="2" charset="0"/>
              </a:rPr>
              <a:t>werden.“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9F4B987-6439-8215-4308-022FD588A86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75109" y="5042728"/>
            <a:ext cx="1038847" cy="410578"/>
          </a:xfrm>
          <a:solidFill>
            <a:schemeClr val="accent1"/>
          </a:solidFill>
        </p:spPr>
        <p:txBody>
          <a:bodyPr wrap="none" lIns="108000" tIns="54000" rIns="108000" bIns="72000" anchor="ctr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C978B1A-14E9-0E45-9EC0-0631AFFBF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29965" y="4589545"/>
            <a:ext cx="2329136" cy="453183"/>
          </a:xfrm>
          <a:solidFill>
            <a:srgbClr val="D0EB78"/>
          </a:solidFill>
        </p:spPr>
        <p:txBody>
          <a:bodyPr wrap="none" lIns="108000" tIns="72000" rIns="108000" bIns="72000" anchor="ctr" anchorCtr="0">
            <a:spAutoFit/>
          </a:bodyPr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86648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Kontakt 1</a:t>
            </a:r>
          </a:p>
        </p:txBody>
      </p:sp>
      <p:sp>
        <p:nvSpPr>
          <p:cNvPr id="10" name="Bildplatzhalter 1" descr="Platzhalterfläche, um ein Bild einzufügen per Klick auf das Bild-Icon">
            <a:extLst>
              <a:ext uri="{FF2B5EF4-FFF2-40B4-BE49-F238E27FC236}">
                <a16:creationId xmlns:a16="http://schemas.microsoft.com/office/drawing/2014/main" id="{7EEDA0D0-04DD-7A45-D415-BD2FF7D70C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38" y="1952625"/>
            <a:ext cx="1576700" cy="1824105"/>
          </a:xfrm>
          <a:solidFill>
            <a:schemeClr val="bg2"/>
          </a:solidFill>
        </p:spPr>
        <p:txBody>
          <a:bodyPr lIns="144000" tIns="72000" rIns="0"/>
          <a:lstStyle>
            <a:lvl1pPr algn="l">
              <a:lnSpc>
                <a:spcPct val="100000"/>
              </a:lnSpc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2D6C541A-831D-56E4-0C72-4DD357E00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5298" y="1952625"/>
            <a:ext cx="3261123" cy="1824105"/>
          </a:xfrm>
        </p:spPr>
        <p:txBody>
          <a:bodyPr/>
          <a:lstStyle>
            <a:lvl2pPr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D52641B-0252-F57F-01C4-6C48687C23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80157" y="1952625"/>
            <a:ext cx="3261123" cy="1824105"/>
          </a:xfrm>
        </p:spPr>
        <p:txBody>
          <a:bodyPr/>
          <a:lstStyle>
            <a:lvl2pPr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Bildplatzhalter 2" descr="Icon in Form einer Weltkugel, Symbol für die Internetadresse&#10;">
            <a:extLst>
              <a:ext uri="{FF2B5EF4-FFF2-40B4-BE49-F238E27FC236}">
                <a16:creationId xmlns:a16="http://schemas.microsoft.com/office/drawing/2014/main" id="{E30DEF29-91A7-FA00-A4AF-F39C6F3801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2826" y="4558133"/>
            <a:ext cx="185937" cy="18703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DBB4638-3B33-ECB0-1D78-1A3EA81DB2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2963" y="4511719"/>
            <a:ext cx="8077200" cy="276225"/>
          </a:xfrm>
        </p:spPr>
        <p:txBody>
          <a:bodyPr/>
          <a:lstStyle>
            <a:lvl1pPr>
              <a:defRPr b="0"/>
            </a:lvl1pPr>
          </a:lstStyle>
          <a:p>
            <a:r>
              <a:rPr lang="de-DE"/>
              <a:t>www.giz.de</a:t>
            </a:r>
          </a:p>
        </p:txBody>
      </p:sp>
      <p:sp>
        <p:nvSpPr>
          <p:cNvPr id="33" name="Bildplatzhalter 3" descr="Logo der Social Media Plattform LinkedIn&#10;">
            <a:extLst>
              <a:ext uri="{FF2B5EF4-FFF2-40B4-BE49-F238E27FC236}">
                <a16:creationId xmlns:a16="http://schemas.microsoft.com/office/drawing/2014/main" id="{70E15CA5-1196-363D-8CDF-C479584B4D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03947" y="4983499"/>
            <a:ext cx="203598" cy="207002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772" t="-22513" r="-26318" b="-28950"/>
            </a:stretch>
          </a:blipFill>
        </p:spPr>
        <p:txBody>
          <a:bodyPr/>
          <a:lstStyle>
            <a:lvl1pPr>
              <a:defRPr sz="200"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BFC4B274-E976-E994-066B-C9F252288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2963" y="4954494"/>
            <a:ext cx="8077200" cy="2762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gizgmbh</a:t>
            </a:r>
          </a:p>
        </p:txBody>
      </p:sp>
    </p:spTree>
    <p:extLst>
      <p:ext uri="{BB962C8B-B14F-4D97-AF65-F5344CB8AC3E}">
        <p14:creationId xmlns:p14="http://schemas.microsoft.com/office/powerpoint/2010/main" val="19013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Kontakt 2</a:t>
            </a:r>
          </a:p>
        </p:txBody>
      </p:sp>
      <p:sp>
        <p:nvSpPr>
          <p:cNvPr id="6" name="Bildplatzhalter 7" descr="Platzhalterfläche, um ein Bild einzufügen per Klick auf das Bild-Icon">
            <a:extLst>
              <a:ext uri="{FF2B5EF4-FFF2-40B4-BE49-F238E27FC236}">
                <a16:creationId xmlns:a16="http://schemas.microsoft.com/office/drawing/2014/main" id="{3A7E487B-9F67-770C-5790-FCEE510E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38" y="1952625"/>
            <a:ext cx="1576700" cy="1824105"/>
          </a:xfrm>
          <a:solidFill>
            <a:schemeClr val="bg2"/>
          </a:solidFill>
        </p:spPr>
        <p:txBody>
          <a:bodyPr lIns="144000" tIns="72000" rIns="0"/>
          <a:lstStyle>
            <a:lvl1pPr algn="l">
              <a:lnSpc>
                <a:spcPct val="100000"/>
              </a:lnSpc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F4FE8AFC-994F-113B-9340-ECA58FA343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5298" y="1952625"/>
            <a:ext cx="3261123" cy="1824105"/>
          </a:xfrm>
        </p:spPr>
        <p:txBody>
          <a:bodyPr/>
          <a:lstStyle>
            <a:lvl2pPr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7F25D21-00AB-2EBD-AD5F-7C3DDD0BAC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80157" y="1952625"/>
            <a:ext cx="3261123" cy="1824105"/>
          </a:xfrm>
        </p:spPr>
        <p:txBody>
          <a:bodyPr/>
          <a:lstStyle>
            <a:lvl2pPr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con Internet" descr="Icon in Form einer Weltkugel, Symbol für die Internetadresse&#10;">
            <a:extLst>
              <a:ext uri="{FF2B5EF4-FFF2-40B4-BE49-F238E27FC236}">
                <a16:creationId xmlns:a16="http://schemas.microsoft.com/office/drawing/2014/main" id="{E30DEF29-91A7-FA00-A4AF-F39C6F3801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2826" y="4558133"/>
            <a:ext cx="185937" cy="18703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DBB4638-3B33-ECB0-1D78-1A3EA81DB2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2963" y="4511719"/>
            <a:ext cx="8077200" cy="276225"/>
          </a:xfrm>
        </p:spPr>
        <p:txBody>
          <a:bodyPr/>
          <a:lstStyle>
            <a:lvl1pPr>
              <a:defRPr b="0"/>
            </a:lvl1pPr>
          </a:lstStyle>
          <a:p>
            <a:r>
              <a:rPr lang="de-DE"/>
              <a:t>www.giz.de</a:t>
            </a:r>
          </a:p>
        </p:txBody>
      </p:sp>
      <p:sp>
        <p:nvSpPr>
          <p:cNvPr id="33" name="Icon LinkedIn" descr="Logo der Social Media Plattform LinkedIn&#10;">
            <a:extLst>
              <a:ext uri="{FF2B5EF4-FFF2-40B4-BE49-F238E27FC236}">
                <a16:creationId xmlns:a16="http://schemas.microsoft.com/office/drawing/2014/main" id="{70E15CA5-1196-363D-8CDF-C479584B4D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03947" y="4983499"/>
            <a:ext cx="203598" cy="207002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772" t="-22513" r="-26318" b="-28950"/>
            </a:stretch>
          </a:blipFill>
        </p:spPr>
        <p:txBody>
          <a:bodyPr/>
          <a:lstStyle>
            <a:lvl1pPr>
              <a:defRPr sz="200"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BFC4B274-E976-E994-066B-C9F252288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2963" y="4954494"/>
            <a:ext cx="8077200" cy="2762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gizgmbh</a:t>
            </a:r>
          </a:p>
        </p:txBody>
      </p:sp>
    </p:spTree>
    <p:extLst>
      <p:ext uri="{BB962C8B-B14F-4D97-AF65-F5344CB8AC3E}">
        <p14:creationId xmlns:p14="http://schemas.microsoft.com/office/powerpoint/2010/main" val="47216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 descr="Logo der GIZ ">
            <a:extLst>
              <a:ext uri="{FF2B5EF4-FFF2-40B4-BE49-F238E27FC236}">
                <a16:creationId xmlns:a16="http://schemas.microsoft.com/office/drawing/2014/main" id="{E7ED9D91-8BD0-AD53-62ED-42167A8428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7" name="Logo Balken">
            <a:extLst>
              <a:ext uri="{FF2B5EF4-FFF2-40B4-BE49-F238E27FC236}">
                <a16:creationId xmlns:a16="http://schemas.microsoft.com/office/drawing/2014/main" id="{70BBDE31-54D3-B689-ED73-1D394A317A73}"/>
              </a:ext>
            </a:extLst>
          </p:cNvPr>
          <p:cNvSpPr/>
          <p:nvPr userDrawn="1"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584199"/>
            <a:ext cx="10728325" cy="234921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Titelfolie 2 (Standbild)</a:t>
            </a:r>
          </a:p>
        </p:txBody>
      </p:sp>
      <p:sp>
        <p:nvSpPr>
          <p:cNvPr id="16" name="Untertitel">
            <a:extLst>
              <a:ext uri="{FF2B5EF4-FFF2-40B4-BE49-F238E27FC236}">
                <a16:creationId xmlns:a16="http://schemas.microsoft.com/office/drawing/2014/main" id="{610DB3A2-3EC5-3B05-E2BB-8BF7CB059A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946292"/>
            <a:ext cx="10728324" cy="97829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18" name="Datum">
            <a:extLst>
              <a:ext uri="{FF2B5EF4-FFF2-40B4-BE49-F238E27FC236}">
                <a16:creationId xmlns:a16="http://schemas.microsoft.com/office/drawing/2014/main" id="{EE514134-13B9-70A0-651E-10BCBF5BE5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6" y="3931029"/>
            <a:ext cx="10728325" cy="328438"/>
          </a:xfrm>
        </p:spPr>
        <p:txBody>
          <a:bodyPr/>
          <a:lstStyle>
            <a:lvl1pPr>
              <a:lnSpc>
                <a:spcPct val="100000"/>
              </a:lnSpc>
              <a:defRPr sz="2400" b="0"/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7" name="Textplatzhalter">
            <a:extLst>
              <a:ext uri="{FF2B5EF4-FFF2-40B4-BE49-F238E27FC236}">
                <a16:creationId xmlns:a16="http://schemas.microsoft.com/office/drawing/2014/main" id="{C806B7F3-CB60-1FE7-E078-F4E7B353DA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838" y="4504359"/>
            <a:ext cx="10728325" cy="3284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3969065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E9EEE8A-8927-0C3B-B45C-FD60391A4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7659" y="6408484"/>
            <a:ext cx="554177" cy="174857"/>
          </a:xfrm>
        </p:spPr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C941AB0-6598-AD0D-F8F5-2967E1736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1838" y="6408484"/>
            <a:ext cx="9958440" cy="174857"/>
          </a:xfrm>
        </p:spPr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1048871"/>
            <a:ext cx="10728325" cy="4828054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Zwischenfolie 1</a:t>
            </a:r>
          </a:p>
        </p:txBody>
      </p:sp>
    </p:spTree>
    <p:extLst>
      <p:ext uri="{BB962C8B-B14F-4D97-AF65-F5344CB8AC3E}">
        <p14:creationId xmlns:p14="http://schemas.microsoft.com/office/powerpoint/2010/main" val="66271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E9EEE8A-8927-0C3B-B45C-FD60391A4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7659" y="6408484"/>
            <a:ext cx="554177" cy="174857"/>
          </a:xfrm>
        </p:spPr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C941AB0-6598-AD0D-F8F5-2967E1736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1838" y="6408484"/>
            <a:ext cx="9958440" cy="174857"/>
          </a:xfrm>
        </p:spPr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1048871"/>
            <a:ext cx="10728325" cy="4828054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Zwischenfolie 2</a:t>
            </a:r>
          </a:p>
        </p:txBody>
      </p:sp>
    </p:spTree>
    <p:extLst>
      <p:ext uri="{BB962C8B-B14F-4D97-AF65-F5344CB8AC3E}">
        <p14:creationId xmlns:p14="http://schemas.microsoft.com/office/powerpoint/2010/main" val="3166476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E9EEE8A-8927-0C3B-B45C-FD60391A4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7659" y="6408484"/>
            <a:ext cx="554177" cy="174857"/>
          </a:xfrm>
        </p:spPr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C941AB0-6598-AD0D-F8F5-2967E1736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1838" y="6408484"/>
            <a:ext cx="9958440" cy="174857"/>
          </a:xfrm>
        </p:spPr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1048871"/>
            <a:ext cx="10728325" cy="4828054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Zwischenfolie 3</a:t>
            </a:r>
          </a:p>
        </p:txBody>
      </p:sp>
    </p:spTree>
    <p:extLst>
      <p:ext uri="{BB962C8B-B14F-4D97-AF65-F5344CB8AC3E}">
        <p14:creationId xmlns:p14="http://schemas.microsoft.com/office/powerpoint/2010/main" val="88771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pic>
        <p:nvPicPr>
          <p:cNvPr id="5" name="Logo" descr="Logo der GIZ">
            <a:extLst>
              <a:ext uri="{FF2B5EF4-FFF2-40B4-BE49-F238E27FC236}">
                <a16:creationId xmlns:a16="http://schemas.microsoft.com/office/drawing/2014/main" id="{9047DFC9-0303-4747-502F-16723E7DA8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6" name="Logo Balken">
            <a:extLst>
              <a:ext uri="{FF2B5EF4-FFF2-40B4-BE49-F238E27FC236}">
                <a16:creationId xmlns:a16="http://schemas.microsoft.com/office/drawing/2014/main" id="{2BC04AF3-1193-BA86-F836-F8DA7FE29F95}"/>
              </a:ext>
            </a:extLst>
          </p:cNvPr>
          <p:cNvSpPr>
            <a:spLocks/>
          </p:cNvSpPr>
          <p:nvPr userDrawn="1"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1894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pic>
        <p:nvPicPr>
          <p:cNvPr id="5" name="Logo" descr="Logo der GIZ">
            <a:extLst>
              <a:ext uri="{FF2B5EF4-FFF2-40B4-BE49-F238E27FC236}">
                <a16:creationId xmlns:a16="http://schemas.microsoft.com/office/drawing/2014/main" id="{9047DFC9-0303-4747-502F-16723E7DA8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6" name="Logo Balken">
            <a:extLst>
              <a:ext uri="{FF2B5EF4-FFF2-40B4-BE49-F238E27FC236}">
                <a16:creationId xmlns:a16="http://schemas.microsoft.com/office/drawing/2014/main" id="{2BC04AF3-1193-BA86-F836-F8DA7FE29F95}"/>
              </a:ext>
            </a:extLst>
          </p:cNvPr>
          <p:cNvSpPr>
            <a:spLocks/>
          </p:cNvSpPr>
          <p:nvPr userDrawn="1"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157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_Headline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484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es Chart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9457E1-0043-4812-98E8-B9FB9829C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Leeres Chart</a:t>
            </a:r>
            <a:br>
              <a:rPr lang="de-DE"/>
            </a:br>
            <a:r>
              <a:rPr lang="de-DE"/>
              <a:t>Headline in Corbel </a:t>
            </a:r>
            <a:r>
              <a:rPr lang="de-DE" err="1"/>
              <a:t>Bold</a:t>
            </a:r>
            <a:r>
              <a:rPr lang="de-DE"/>
              <a:t> 26pt 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3964182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</a:t>
            </a:r>
            <a:r>
              <a:rPr lang="de-DE" noProof="0"/>
              <a:t>Headline</a:t>
            </a:r>
            <a:br>
              <a:rPr lang="de-DE" noProof="0"/>
            </a:br>
            <a:r>
              <a:rPr lang="de-DE" noProof="0"/>
              <a:t>mit farbigem GIZ Key Visual</a:t>
            </a:r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  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F3728416-BFB9-4AC3-84FA-033AF3289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047493">
            <a:off x="3208039" y="889568"/>
            <a:ext cx="4090987" cy="1459099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4267" b="1"/>
            </a:lvl2pPr>
            <a:lvl5pPr>
              <a:defRPr sz="800"/>
            </a:lvl5pPr>
          </a:lstStyle>
          <a:p>
            <a:pPr marL="114297" lvl="1"/>
            <a:r>
              <a:rPr lang="de-DE" sz="1067"/>
              <a:t>Wir stellen Ihnen in dieser </a:t>
            </a:r>
            <a:r>
              <a:rPr lang="de-DE" sz="1067" err="1"/>
              <a:t>potx</a:t>
            </a:r>
            <a:r>
              <a:rPr lang="de-DE" sz="1067"/>
              <a:t>-Vorlage eine Reihe von Folien zur Verfügung. Einige enthalten das Standardbild, das Kaleidoskop, einige können mit eigenen Bildern gefüllt werden. Beides sollte möglichst nicht vermischt werden.</a:t>
            </a:r>
            <a:br>
              <a:rPr lang="de-DE" sz="1067"/>
            </a:br>
            <a:r>
              <a:rPr lang="de-DE" sz="1067"/>
              <a:t>Weitere Folienvorlagen können durch einen Klick auf den kleinen Pfeil rechts neben „Start &gt; Neue Folie“ eingefügt werden.</a:t>
            </a:r>
            <a:br>
              <a:rPr lang="de-DE" sz="1067"/>
            </a:br>
            <a:r>
              <a:rPr lang="de-DE" sz="1067"/>
              <a:t>Bitte löschen Sie diese Notiz!</a:t>
            </a:r>
          </a:p>
        </p:txBody>
      </p:sp>
    </p:spTree>
    <p:extLst>
      <p:ext uri="{BB962C8B-B14F-4D97-AF65-F5344CB8AC3E}">
        <p14:creationId xmlns:p14="http://schemas.microsoft.com/office/powerpoint/2010/main" val="2514044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/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s/w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37593667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674376"/>
            <a:ext cx="11858487" cy="2212584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 l="-7055" r="-14052"/>
            </a:stretch>
          </a:blipFill>
        </p:spPr>
        <p:txBody>
          <a:bodyPr wrap="square" lIns="576000" bIns="5400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Headline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231273"/>
            <a:ext cx="10627783" cy="615553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Subline</a:t>
            </a:r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B84CF0D8-7A26-4FE7-B70C-2B5F95A3BD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047493">
            <a:off x="3441515" y="1131998"/>
            <a:ext cx="5303815" cy="802253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4267" b="1"/>
            </a:lvl2pPr>
            <a:lvl5pPr>
              <a:defRPr sz="800"/>
            </a:lvl5pPr>
          </a:lstStyle>
          <a:p>
            <a:pPr marL="114297" lvl="1"/>
            <a:r>
              <a:rPr lang="de-DE" sz="1067"/>
              <a:t>1. Auf kleines Symbol in der Mitte der Seite klicken.</a:t>
            </a:r>
            <a:br>
              <a:rPr lang="de-DE" sz="1067"/>
            </a:br>
            <a:r>
              <a:rPr lang="de-DE" sz="1067"/>
              <a:t>2. Foto auswählen.</a:t>
            </a:r>
            <a:br>
              <a:rPr lang="de-DE" sz="1067"/>
            </a:br>
            <a:r>
              <a:rPr lang="de-DE" sz="1067"/>
              <a:t>3. Bei Bedarf unter „Format/Schneidewerkzeug“ Ausschnitt bearbeiten.</a:t>
            </a:r>
            <a:br>
              <a:rPr lang="de-DE" sz="1067"/>
            </a:br>
            <a:r>
              <a:rPr lang="de-DE" sz="1067"/>
              <a:t>4. Diese Notiz löschen!</a:t>
            </a:r>
          </a:p>
        </p:txBody>
      </p:sp>
    </p:spTree>
    <p:extLst>
      <p:ext uri="{BB962C8B-B14F-4D97-AF65-F5344CB8AC3E}">
        <p14:creationId xmlns:p14="http://schemas.microsoft.com/office/powerpoint/2010/main" val="202957872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 Animation violett-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Z_240439_Key_Visual_Animation_LG">
            <a:hlinkClick r:id="" action="ppaction://media"/>
            <a:extLst>
              <a:ext uri="{FF2B5EF4-FFF2-40B4-BE49-F238E27FC236}">
                <a16:creationId xmlns:a16="http://schemas.microsoft.com/office/drawing/2014/main" id="{A434BCAC-E9F9-D266-A93E-1342510AE7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Logo" descr="Logo der GIZ ">
            <a:extLst>
              <a:ext uri="{FF2B5EF4-FFF2-40B4-BE49-F238E27FC236}">
                <a16:creationId xmlns:a16="http://schemas.microsoft.com/office/drawing/2014/main" id="{202FBBDA-8F08-D26A-AE16-8E2CACCEC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5" name="Logo Balken">
            <a:extLst>
              <a:ext uri="{FF2B5EF4-FFF2-40B4-BE49-F238E27FC236}">
                <a16:creationId xmlns:a16="http://schemas.microsoft.com/office/drawing/2014/main" id="{86AFD99E-1127-849B-EF87-E911C69097F3}"/>
              </a:ext>
            </a:extLst>
          </p:cNvPr>
          <p:cNvSpPr>
            <a:spLocks/>
          </p:cNvSpPr>
          <p:nvPr userDrawn="1"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584199"/>
            <a:ext cx="10728325" cy="234921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Titelfolie </a:t>
            </a:r>
            <a:r>
              <a:rPr lang="de-DE" err="1"/>
              <a:t>3</a:t>
            </a:r>
            <a:r>
              <a:rPr lang="de-DE"/>
              <a:t> (Die </a:t>
            </a:r>
            <a:r>
              <a:rPr lang="de-DE">
                <a:solidFill>
                  <a:srgbClr val="C00000"/>
                </a:solidFill>
              </a:rPr>
              <a:t>Animation</a:t>
            </a:r>
            <a:r>
              <a:rPr lang="de-DE"/>
              <a:t> in violett-gelb erscheint bei Bildschirmpräsentation)</a:t>
            </a:r>
          </a:p>
        </p:txBody>
      </p:sp>
      <p:sp>
        <p:nvSpPr>
          <p:cNvPr id="9" name="Untertitel">
            <a:extLst>
              <a:ext uri="{FF2B5EF4-FFF2-40B4-BE49-F238E27FC236}">
                <a16:creationId xmlns:a16="http://schemas.microsoft.com/office/drawing/2014/main" id="{365DD7AD-5D00-F05B-E49A-3C952E086A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946292"/>
            <a:ext cx="10728324" cy="97829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3F254596-EBE3-55A0-D198-E949005F0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6" y="3931029"/>
            <a:ext cx="10728325" cy="328438"/>
          </a:xfrm>
        </p:spPr>
        <p:txBody>
          <a:bodyPr/>
          <a:lstStyle>
            <a:lvl1pPr>
              <a:lnSpc>
                <a:spcPct val="100000"/>
              </a:lnSpc>
              <a:defRPr sz="2400" b="0"/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9B76B437-0882-6D36-53EF-5B77E29694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838" y="4504359"/>
            <a:ext cx="10728325" cy="3284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23126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k/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654709"/>
            <a:ext cx="11858487" cy="2232251"/>
          </a:xfrm>
          <a:prstGeom prst="rect">
            <a:avLst/>
          </a:prstGeom>
          <a:blipFill dpi="0" rotWithShape="1">
            <a:blip r:embed="rId4"/>
            <a:srcRect/>
            <a:stretch>
              <a:fillRect l="-14538" r="-37412"/>
            </a:stretch>
          </a:blipFill>
        </p:spPr>
        <p:txBody>
          <a:bodyPr wrap="square" lIns="576000" bIns="5760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für Illustration/Freisteller </a:t>
            </a:r>
            <a:br>
              <a:rPr lang="de-DE"/>
            </a:br>
            <a:r>
              <a:rPr lang="de-DE"/>
              <a:t>mit weißem Hintergrund (austauschbar)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231273"/>
            <a:ext cx="10627783" cy="615553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E4C85ECD-568F-4B18-93A7-27BE9DEB25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047493">
            <a:off x="3625645" y="1146697"/>
            <a:ext cx="5242756" cy="802253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800" b="1"/>
            </a:lvl2pPr>
            <a:lvl5pPr>
              <a:defRPr sz="800"/>
            </a:lvl5pPr>
          </a:lstStyle>
          <a:p>
            <a:pPr marL="114297" lvl="1"/>
            <a:r>
              <a:rPr lang="de-DE" sz="1067"/>
              <a:t>1. Auf kleines Symbol in der Mitte der Seite klicken.</a:t>
            </a:r>
            <a:br>
              <a:rPr lang="de-DE" sz="1067"/>
            </a:br>
            <a:r>
              <a:rPr lang="de-DE" sz="1067"/>
              <a:t>2. Foto auswählen.</a:t>
            </a:r>
            <a:br>
              <a:rPr lang="de-DE" sz="1067"/>
            </a:br>
            <a:r>
              <a:rPr lang="de-DE" sz="1067"/>
              <a:t>3. Bei Bedarf unter „Format/Schneidewerkzeug“ Ausschnitt bearbeiten.</a:t>
            </a:r>
            <a:br>
              <a:rPr lang="de-DE" sz="1067"/>
            </a:br>
            <a:r>
              <a:rPr lang="de-DE" sz="1067"/>
              <a:t>4. Diese Notiz löschen!</a:t>
            </a:r>
          </a:p>
        </p:txBody>
      </p:sp>
    </p:spTree>
    <p:extLst>
      <p:ext uri="{BB962C8B-B14F-4D97-AF65-F5344CB8AC3E}">
        <p14:creationId xmlns:p14="http://schemas.microsoft.com/office/powerpoint/2010/main" val="38478173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r>
              <a:rPr lang="de-DE"/>
              <a:t> </a:t>
            </a:r>
          </a:p>
          <a:p>
            <a:pPr lvl="0"/>
            <a:r>
              <a:rPr lang="de-DE"/>
              <a:t>Projektname | Datum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Alternative Titelfolie</a:t>
            </a:r>
            <a:br>
              <a:rPr lang="de-DE"/>
            </a:br>
            <a:r>
              <a:rPr lang="de-DE"/>
              <a:t>ohne Foto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8889458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99103AB-4BAE-4664-8DC8-C0AE72569A8B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1067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118487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04A9BD-E6BF-4779-A964-A4EB1905FCF6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304792" indent="-304792">
              <a:spcBef>
                <a:spcPts val="1067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34931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s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 noProof="0"/>
              <a:t>mit s/w GIZ Key Visual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0EF9724-BB74-46A3-BC3A-CABCAEE1DD81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3170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3429000"/>
            <a:ext cx="11858487" cy="2704757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4320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mit Hintergrundfoto (austauschbar)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fld id="{D3155AF3-5AEE-4EE9-9364-2425E9844154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568914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Das ist die Subline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CE19ECA7-A03B-4667-B840-31407F7D1D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047493">
            <a:off x="3246329" y="1395924"/>
            <a:ext cx="6001388" cy="802253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800" b="1"/>
            </a:lvl2pPr>
            <a:lvl5pPr>
              <a:defRPr sz="800"/>
            </a:lvl5pPr>
          </a:lstStyle>
          <a:p>
            <a:pPr marL="114297" lvl="1"/>
            <a:r>
              <a:rPr lang="de-DE" sz="1067"/>
              <a:t>1. Auf kleines Symbol in der Mitte der Seite klicken.</a:t>
            </a:r>
            <a:br>
              <a:rPr lang="de-DE" sz="1067"/>
            </a:br>
            <a:r>
              <a:rPr lang="de-DE" sz="1067"/>
              <a:t>2. Foto auswählen.</a:t>
            </a:r>
            <a:br>
              <a:rPr lang="de-DE" sz="1067"/>
            </a:br>
            <a:r>
              <a:rPr lang="de-DE" sz="1067"/>
              <a:t>3. Bei Bedarf unter „Format/Schneidewerkzeug“ Ausschnitt bearbeiten.</a:t>
            </a:r>
            <a:br>
              <a:rPr lang="de-DE" sz="1067"/>
            </a:br>
            <a:r>
              <a:rPr lang="de-DE" sz="1067"/>
              <a:t>4. Diese Notiz löschen!</a:t>
            </a:r>
          </a:p>
        </p:txBody>
      </p:sp>
    </p:spTree>
    <p:extLst>
      <p:ext uri="{BB962C8B-B14F-4D97-AF65-F5344CB8AC3E}">
        <p14:creationId xmlns:p14="http://schemas.microsoft.com/office/powerpoint/2010/main" val="205545684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foli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/>
              <a:t>Diese kann auch zweizeilig sein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3DA937B-815A-4937-A580-EB446EC1E29C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7E630CB-35E9-46E1-B380-98DDCECA69FA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79C62A-D416-4679-A185-87D192D151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4C1EF2-B6DF-42B8-821B-BF76B5E14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70780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s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9CD804B-D56D-4184-8E82-E28A8248BCEA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64823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BF7A7A7-7D7F-480F-B3DC-0E64C06147D8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4918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weiß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Zwischenfolie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1F20FA8-234C-4752-9116-BE0D1A6438CF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4283957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 Animation grün-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Z_240439_Key_Visual_Animation_GB">
            <a:hlinkClick r:id="" action="ppaction://media"/>
            <a:extLst>
              <a:ext uri="{FF2B5EF4-FFF2-40B4-BE49-F238E27FC236}">
                <a16:creationId xmlns:a16="http://schemas.microsoft.com/office/drawing/2014/main" id="{9FA776B7-70CB-F529-A39F-55B7A7744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Logo der GIZ ">
            <a:extLst>
              <a:ext uri="{FF2B5EF4-FFF2-40B4-BE49-F238E27FC236}">
                <a16:creationId xmlns:a16="http://schemas.microsoft.com/office/drawing/2014/main" id="{229EDB41-01FC-88A5-3034-BF1060356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13" name="Logo Balken">
            <a:extLst>
              <a:ext uri="{FF2B5EF4-FFF2-40B4-BE49-F238E27FC236}">
                <a16:creationId xmlns:a16="http://schemas.microsoft.com/office/drawing/2014/main" id="{92BED4C9-A11C-99DE-A562-0563206A3380}"/>
              </a:ext>
            </a:extLst>
          </p:cNvPr>
          <p:cNvSpPr>
            <a:spLocks/>
          </p:cNvSpPr>
          <p:nvPr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584199"/>
            <a:ext cx="10728325" cy="234921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Titelfolie </a:t>
            </a:r>
            <a:r>
              <a:rPr lang="de-DE" err="1"/>
              <a:t>4</a:t>
            </a:r>
            <a:r>
              <a:rPr lang="de-DE"/>
              <a:t> (Die </a:t>
            </a:r>
            <a:r>
              <a:rPr lang="de-DE">
                <a:solidFill>
                  <a:srgbClr val="C00000"/>
                </a:solidFill>
              </a:rPr>
              <a:t>Animation</a:t>
            </a:r>
            <a:r>
              <a:rPr lang="de-DE"/>
              <a:t> in grün-blau </a:t>
            </a:r>
            <a:br>
              <a:rPr lang="de-DE"/>
            </a:br>
            <a:r>
              <a:rPr lang="de-DE"/>
              <a:t>erscheint bei Bildschirmpräsentation)</a:t>
            </a:r>
          </a:p>
        </p:txBody>
      </p:sp>
      <p:sp>
        <p:nvSpPr>
          <p:cNvPr id="9" name="Untertitel">
            <a:extLst>
              <a:ext uri="{FF2B5EF4-FFF2-40B4-BE49-F238E27FC236}">
                <a16:creationId xmlns:a16="http://schemas.microsoft.com/office/drawing/2014/main" id="{365DD7AD-5D00-F05B-E49A-3C952E086A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946292"/>
            <a:ext cx="10728324" cy="97829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3F254596-EBE3-55A0-D198-E949005F0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6" y="3931029"/>
            <a:ext cx="10728325" cy="328438"/>
          </a:xfrm>
        </p:spPr>
        <p:txBody>
          <a:bodyPr/>
          <a:lstStyle>
            <a:lvl1pPr>
              <a:lnSpc>
                <a:spcPct val="100000"/>
              </a:lnSpc>
              <a:defRPr sz="2400" b="0"/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9B76B437-0882-6D36-53EF-5B77E29694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838" y="4504359"/>
            <a:ext cx="10728325" cy="3284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231261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3428999"/>
            <a:ext cx="11858487" cy="2704759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/>
              <a:t>Zwischenfolie mit Hintergrundfoto </a:t>
            </a:r>
            <a:br>
              <a:rPr lang="de-DE"/>
            </a:br>
            <a:r>
              <a:rPr lang="de-DE"/>
              <a:t>(austauschbar)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fld id="{69646C2F-A0A6-4ED9-B3E7-33718ED58F28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F2597C1E-0C7F-42E1-A1C5-AC61A61D60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047493">
            <a:off x="3179725" y="1875466"/>
            <a:ext cx="5662617" cy="802253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800" b="1"/>
            </a:lvl2pPr>
            <a:lvl5pPr>
              <a:defRPr sz="800"/>
            </a:lvl5pPr>
          </a:lstStyle>
          <a:p>
            <a:pPr marL="114297" lvl="1"/>
            <a:r>
              <a:rPr lang="de-DE" sz="1067"/>
              <a:t>1. Auf kleines Symbol in der Mitte der Seite klicken.</a:t>
            </a:r>
            <a:br>
              <a:rPr lang="de-DE" sz="1067"/>
            </a:br>
            <a:r>
              <a:rPr lang="de-DE" sz="1067"/>
              <a:t>2. Foto auswählen.</a:t>
            </a:r>
            <a:br>
              <a:rPr lang="de-DE" sz="1067"/>
            </a:br>
            <a:r>
              <a:rPr lang="de-DE" sz="1067"/>
              <a:t>3. Bei Bedarf unter „Format/Schneidewerkzeug“ Ausschnitt bearbeiten.</a:t>
            </a:r>
            <a:br>
              <a:rPr lang="de-DE" sz="1067"/>
            </a:br>
            <a:r>
              <a:rPr lang="de-DE" sz="1067"/>
              <a:t>4. Diese Notiz löschen!</a:t>
            </a:r>
          </a:p>
        </p:txBody>
      </p:sp>
    </p:spTree>
    <p:extLst>
      <p:ext uri="{BB962C8B-B14F-4D97-AF65-F5344CB8AC3E}">
        <p14:creationId xmlns:p14="http://schemas.microsoft.com/office/powerpoint/2010/main" val="39760529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08798AE-165E-4BB4-BE9E-28D900827193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99756" y="6553115"/>
            <a:ext cx="602027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418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mit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8F54F57-4FA1-47B1-A1FD-2271F1E6AA3F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3946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1E1C086-E1FF-478C-A208-E1BCB7505B6B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133911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16B7E21-C90E-4CAD-B3A1-B2DF31E3A986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82012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7" cy="4660625"/>
          </a:xfrm>
        </p:spPr>
        <p:txBody>
          <a:bodyPr/>
          <a:lstStyle>
            <a:lvl3pPr>
              <a:defRPr/>
            </a:lvl3pPr>
            <a:lvl4pPr marL="488938" indent="0">
              <a:buNone/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7F9DB78-BEE2-4F54-9A44-D3B19789ADBC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000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6B47E76-AD27-41E5-A926-453AA9234D11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9260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1 Foto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EEF3EC2-42F8-4375-8F5F-77BE8ECAACB7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2931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Grafik o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99757" y="1181687"/>
            <a:ext cx="11425851" cy="4952412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AF6F471-3BEA-48AD-9029-DF678D8D911B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1864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Grafik oder Foto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99757" y="1172309"/>
            <a:ext cx="11425851" cy="49617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C0EF058-4509-4E2E-A494-3A33A50A7E39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0959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Logo der GIZ ">
            <a:extLst>
              <a:ext uri="{FF2B5EF4-FFF2-40B4-BE49-F238E27FC236}">
                <a16:creationId xmlns:a16="http://schemas.microsoft.com/office/drawing/2014/main" id="{229EDB41-01FC-88A5-3034-BF1060356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0564" y="5298252"/>
            <a:ext cx="3334438" cy="1165072"/>
          </a:xfrm>
          <a:prstGeom prst="rect">
            <a:avLst/>
          </a:prstGeom>
        </p:spPr>
      </p:pic>
      <p:sp>
        <p:nvSpPr>
          <p:cNvPr id="13" name="Logo Balken">
            <a:extLst>
              <a:ext uri="{FF2B5EF4-FFF2-40B4-BE49-F238E27FC236}">
                <a16:creationId xmlns:a16="http://schemas.microsoft.com/office/drawing/2014/main" id="{92BED4C9-A11C-99DE-A562-0563206A3380}"/>
              </a:ext>
            </a:extLst>
          </p:cNvPr>
          <p:cNvSpPr>
            <a:spLocks/>
          </p:cNvSpPr>
          <p:nvPr/>
        </p:nvSpPr>
        <p:spPr>
          <a:xfrm>
            <a:off x="7906439" y="6618684"/>
            <a:ext cx="4285561" cy="239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" descr="Platzhalterfläche, um ein Bild einzufügen per Klick auf das Bild-Icon">
            <a:extLst>
              <a:ext uri="{FF2B5EF4-FFF2-40B4-BE49-F238E27FC236}">
                <a16:creationId xmlns:a16="http://schemas.microsoft.com/office/drawing/2014/main" id="{08C881BA-C782-6366-1EA6-BC730DA236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955022"/>
          </a:xfrm>
          <a:solidFill>
            <a:schemeClr val="bg2"/>
          </a:solidFill>
        </p:spPr>
        <p:txBody>
          <a:bodyPr lIns="0" tIns="360000" rIns="576000"/>
          <a:lstStyle>
            <a:lvl1pPr algn="r">
              <a:defRPr sz="1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>
                <a:effectLst/>
                <a:latin typeface="Arial" panose="020B0604020202020204" pitchFamily="34" charset="0"/>
              </a:rPr>
              <a:t>Bitte hier ein Bild einfügen</a:t>
            </a:r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1FE4E10-77D7-3148-9033-AC6658A93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7" y="624254"/>
            <a:ext cx="10728325" cy="230915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r>
              <a:rPr lang="de-DE"/>
              <a:t>Titelfolie 5</a:t>
            </a:r>
          </a:p>
        </p:txBody>
      </p:sp>
      <p:sp>
        <p:nvSpPr>
          <p:cNvPr id="9" name="Untertitel">
            <a:extLst>
              <a:ext uri="{FF2B5EF4-FFF2-40B4-BE49-F238E27FC236}">
                <a16:creationId xmlns:a16="http://schemas.microsoft.com/office/drawing/2014/main" id="{365DD7AD-5D00-F05B-E49A-3C952E086A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946292"/>
            <a:ext cx="10728324" cy="97829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14" name="Datum">
            <a:extLst>
              <a:ext uri="{FF2B5EF4-FFF2-40B4-BE49-F238E27FC236}">
                <a16:creationId xmlns:a16="http://schemas.microsoft.com/office/drawing/2014/main" id="{3F254596-EBE3-55A0-D198-E949005F0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6" y="3931029"/>
            <a:ext cx="10728325" cy="328438"/>
          </a:xfrm>
        </p:spPr>
        <p:txBody>
          <a:bodyPr/>
          <a:lstStyle>
            <a:lvl1pPr>
              <a:lnSpc>
                <a:spcPct val="100000"/>
              </a:lnSpc>
              <a:defRPr sz="2400" b="0"/>
            </a:lvl1pPr>
          </a:lstStyle>
          <a:p>
            <a:pPr lvl="0"/>
            <a:r>
              <a:rPr lang="de-DE"/>
              <a:t>Datum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9B76B437-0882-6D36-53EF-5B77E29694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838" y="4504359"/>
            <a:ext cx="10728325" cy="3284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160485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A7E0F7-D88E-4749-A02F-6738D5FCFEDA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49796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B52BFBF-B8B4-4D20-A3AC-56C22FE9115E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23497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 Fotos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51E2B6D-735E-4DA5-A07C-74378F814DE7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428585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3 Fotos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C1308D0-F1A1-4FD2-B3FF-C76DEE30B6DF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221339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Name des Partners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32A0A6F-70CF-4E9F-BC50-B81BF2A8B042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MM/JJJJ – MM/JJJJ</a:t>
            </a:r>
            <a:br>
              <a:rPr lang="de-DE"/>
            </a:br>
            <a:r>
              <a:rPr lang="de-DE"/>
              <a:t>Volumen: 00 Mio. €</a:t>
            </a:r>
            <a:br>
              <a:rPr lang="de-DE"/>
            </a:br>
            <a:r>
              <a:rPr lang="de-DE"/>
              <a:t>Öffentlicher Beitrag: 000.000 €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 des Landes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/>
              <a:t>Text mit dem Namen des Landes.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894572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ED4EA651-F84A-45FE-9DD9-0D06779A98DC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2657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2657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2657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421512153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7BFAD5BD-F05F-43F9-A848-AC15C944AFC6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142448026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941969B2-A000-46B9-90EC-290C14602584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39903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D6E3F85C-2EA9-484B-BD10-1E2D73DB95C4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156063391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 1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95C7FCB7-E99C-4472-84CE-BB100E073FDD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2657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2657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2657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31555526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Textfolie Standard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852353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 1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D96D7721-5E2F-441A-A136-4D3696C8C81F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 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267993380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2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29D62A84-608A-469A-BDEB-23A2A4BC6089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T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9745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3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>
          <a:xfrm>
            <a:off x="1412557" y="6506956"/>
            <a:ext cx="711519" cy="246221"/>
          </a:xfrm>
        </p:spPr>
        <p:txBody>
          <a:bodyPr/>
          <a:lstStyle/>
          <a:p>
            <a:fld id="{6C1040CC-8ADE-4F02-BFF9-EF2F8C592AE2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2377363" y="6568513"/>
            <a:ext cx="7785972" cy="123111"/>
          </a:xfrm>
        </p:spPr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599756" y="6568511"/>
            <a:ext cx="601133" cy="123111"/>
          </a:xfrm>
        </p:spPr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fr-FR"/>
              <a:t>vorname.nachname@giz.de</a:t>
            </a:r>
          </a:p>
          <a:p>
            <a:r>
              <a:rPr lang="fr-FR"/>
              <a:t>Tel.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r>
              <a:rPr lang="fr-FR"/>
              <a:t> </a:t>
            </a:r>
          </a:p>
          <a:p>
            <a:r>
              <a:rPr lang="fr-FR"/>
              <a:t>Fax	+49 (0) x xx </a:t>
            </a:r>
            <a:r>
              <a:rPr lang="fr-FR" err="1"/>
              <a:t>xx</a:t>
            </a:r>
            <a:r>
              <a:rPr lang="fr-FR"/>
              <a:t> </a:t>
            </a:r>
            <a:r>
              <a:rPr lang="fr-FR" err="1"/>
              <a:t>xx</a:t>
            </a:r>
            <a:endParaRPr lang="fr-FR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de-DE"/>
              <a:t>Funktion, Ort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de-DE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</p:spTree>
    <p:extLst>
      <p:ext uri="{BB962C8B-B14F-4D97-AF65-F5344CB8AC3E}">
        <p14:creationId xmlns:p14="http://schemas.microsoft.com/office/powerpoint/2010/main" val="80971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CF316D3-F0D5-486A-8B39-A2F75CFE3CA0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003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332CB08E-2EC3-4C7D-B0EF-FDB5CD1ABB98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960743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s zum Herausge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89CFD23-95DB-4A2C-AF9C-0B7C621A4AA3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5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Als Bundesunternehmen unterstützt die GIZ 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die deutsche Bundesregierung bei der Erreichung ihrer Ziele 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der Internationalen Zusammenarbeit für nachhaltige Entwicklung.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Herausgeber: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6"/>
            <a:ext cx="4570903" cy="2638905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A30AE92-479C-4316-9152-07F5E4B511E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48717" y="4344525"/>
            <a:ext cx="2160000" cy="1440000"/>
          </a:xfrm>
        </p:spPr>
        <p:txBody>
          <a:bodyPr/>
          <a:lstStyle>
            <a:lvl1pPr>
              <a:defRPr sz="1067"/>
            </a:lvl1pPr>
          </a:lstStyle>
          <a:p>
            <a:r>
              <a:rPr lang="de-DE"/>
              <a:t>Platzhalter </a:t>
            </a:r>
            <a:br>
              <a:rPr lang="de-DE"/>
            </a:br>
            <a:r>
              <a:rPr lang="de-DE"/>
              <a:t>Logo Kooperationspartner</a:t>
            </a:r>
            <a:br>
              <a:rPr lang="de-DE"/>
            </a:br>
            <a:r>
              <a:rPr lang="de-DE"/>
              <a:t>(Bitte löschen, falls nicht passend)</a:t>
            </a:r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D59614B-F990-4CC1-AF06-5A7BEB0B8A6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59620" y="4344525"/>
            <a:ext cx="2160000" cy="1440000"/>
          </a:xfrm>
        </p:spPr>
        <p:txBody>
          <a:bodyPr/>
          <a:lstStyle>
            <a:lvl1pPr>
              <a:defRPr sz="1067"/>
            </a:lvl1pPr>
          </a:lstStyle>
          <a:p>
            <a:r>
              <a:rPr lang="de-DE"/>
              <a:t>Platzhalter </a:t>
            </a:r>
            <a:br>
              <a:rPr lang="de-DE"/>
            </a:br>
            <a:r>
              <a:rPr lang="de-DE"/>
              <a:t>Logo Kooperationspartner</a:t>
            </a:r>
            <a:br>
              <a:rPr lang="de-DE"/>
            </a:br>
            <a:r>
              <a:rPr lang="de-DE"/>
              <a:t>(Bitte löschen, falls nicht passend)</a:t>
            </a:r>
          </a:p>
          <a:p>
            <a:endParaRPr lang="en-GB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97D03B5-08D6-4DB4-88CC-8F5815A5C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43666" y="1"/>
            <a:ext cx="7785971" cy="1459099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" tIns="72000" bIns="720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67"/>
            </a:lvl1pPr>
            <a:lvl2pPr marL="0" indent="0">
              <a:buNone/>
              <a:defRPr sz="933" b="1">
                <a:solidFill>
                  <a:srgbClr val="C00000"/>
                </a:solidFill>
              </a:defRPr>
            </a:lvl2pPr>
            <a:lvl5pPr>
              <a:defRPr sz="800"/>
            </a:lvl5pPr>
          </a:lstStyle>
          <a:p>
            <a:pPr marL="114297" lvl="1"/>
            <a:r>
              <a:rPr lang="de-DE" sz="1067"/>
              <a:t>Hinweistext für diese Seite: </a:t>
            </a:r>
            <a:br>
              <a:rPr lang="de-DE" sz="1067"/>
            </a:br>
            <a:r>
              <a:rPr lang="de-DE" sz="1067"/>
              <a:t>Platzhaltertexte bitte nach Bedarf anpassen/löschen. </a:t>
            </a:r>
            <a:br>
              <a:rPr lang="de-DE" sz="1067"/>
            </a:br>
            <a:r>
              <a:rPr lang="de-DE" sz="1067"/>
              <a:t>Links: Projekt-/Programmname, Anschrift, E-Mail etc.</a:t>
            </a:r>
            <a:br>
              <a:rPr lang="de-DE" sz="1067"/>
            </a:br>
            <a:r>
              <a:rPr lang="de-DE" sz="1067"/>
              <a:t>Rechts oben: </a:t>
            </a:r>
            <a:r>
              <a:rPr lang="de-DE" sz="1067" err="1"/>
              <a:t>Auftrageber</a:t>
            </a:r>
            <a:r>
              <a:rPr lang="de-DE" sz="1067"/>
              <a:t>*innen (z.B. Im Auftrag des BMZ, BMU, …) Referat, Ansprechpartner*in</a:t>
            </a:r>
            <a:br>
              <a:rPr lang="de-DE" sz="1067"/>
            </a:br>
            <a:r>
              <a:rPr lang="de-DE" sz="1067"/>
              <a:t>Rechts unten; erster Platzhalter: BMZ-Logo, falls erforderlich. </a:t>
            </a:r>
            <a:br>
              <a:rPr lang="de-DE" sz="1067"/>
            </a:br>
            <a:r>
              <a:rPr lang="de-DE" sz="1067"/>
              <a:t>Rechts unten, zweiter Platzhalter: Logo des Kooperationspartners. </a:t>
            </a:r>
            <a:br>
              <a:rPr lang="de-DE" sz="1067"/>
            </a:br>
            <a:r>
              <a:rPr lang="de-DE" sz="1067"/>
              <a:t>Löschen Sie die Platzhalter falls nicht relevant. </a:t>
            </a:r>
            <a:br>
              <a:rPr lang="de-DE" sz="1067"/>
            </a:br>
            <a:r>
              <a:rPr lang="de-DE" sz="1067"/>
              <a:t>Diese Notiz bitte löschen.</a:t>
            </a:r>
          </a:p>
        </p:txBody>
      </p:sp>
    </p:spTree>
    <p:extLst>
      <p:ext uri="{BB962C8B-B14F-4D97-AF65-F5344CB8AC3E}">
        <p14:creationId xmlns:p14="http://schemas.microsoft.com/office/powerpoint/2010/main" val="415966537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nachweise und 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>
              <a:lnSpc>
                <a:spcPct val="100000"/>
              </a:lnSpc>
              <a:spcBef>
                <a:spcPts val="0"/>
              </a:spcBef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/>
              <a:t>Fotonachweise / Quellen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19961700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re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56567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</a:t>
            </a:r>
            <a:b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Deutschland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de-DE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</a:t>
            </a:r>
            <a:r>
              <a:rPr kumimoji="0" lang="de-DE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Hammarskjöld</a:t>
            </a: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-Weg 1 - 5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Eschborn, Deutschland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767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gr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4843D0-9D4E-4A08-B21C-F3CF94B34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1AFD69-7AC2-40FF-B65D-36D6A58C3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8362A2-6007-40CC-8974-CB2EF60400F5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D52D57-D33E-4FC9-BA8B-83F3837C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7FE8B9F-E6A5-4833-BF1A-244E46E3A1EB}"/>
              </a:ext>
            </a:extLst>
          </p:cNvPr>
          <p:cNvSpPr/>
          <p:nvPr userDrawn="1"/>
        </p:nvSpPr>
        <p:spPr bwMode="gray">
          <a:xfrm>
            <a:off x="3106491" y="1797585"/>
            <a:ext cx="5976380" cy="280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867"/>
              <a:t>Herzlichen Dank </a:t>
            </a:r>
            <a:br>
              <a:rPr lang="de-DE" sz="5867"/>
            </a:br>
            <a:r>
              <a:rPr lang="de-DE" sz="5867"/>
              <a:t>für Ihre </a:t>
            </a:r>
            <a:br>
              <a:rPr lang="de-DE" sz="5867"/>
            </a:br>
            <a:r>
              <a:rPr lang="de-DE" sz="5867"/>
              <a:t>Aufmerksamkeit!</a:t>
            </a:r>
            <a:endParaRPr lang="de-DE" sz="5867" b="0" kern="1200" cap="none" baseline="0" noProof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6319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727200"/>
            <a:ext cx="10728000" cy="828673"/>
          </a:xfrm>
        </p:spPr>
        <p:txBody>
          <a:bodyPr/>
          <a:lstStyle/>
          <a:p>
            <a:r>
              <a:rPr lang="de-DE"/>
              <a:t>Textfolie zweispaltig</a:t>
            </a:r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522DB58D-7C3D-FF6F-8D6E-F34C6D37BC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2625"/>
            <a:ext cx="10728325" cy="3924299"/>
          </a:xfrm>
        </p:spPr>
        <p:txBody>
          <a:bodyPr numCol="2" spcCol="34200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369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728663"/>
            <a:ext cx="8640000" cy="828673"/>
          </a:xfrm>
        </p:spPr>
        <p:txBody>
          <a:bodyPr/>
          <a:lstStyle/>
          <a:p>
            <a:r>
              <a:rPr lang="de-DE"/>
              <a:t>Agenda 1</a:t>
            </a:r>
            <a:br>
              <a:rPr lang="de-DE"/>
            </a:br>
            <a:r>
              <a:rPr lang="de-DE" err="1"/>
              <a:t>Efit</a:t>
            </a:r>
            <a:r>
              <a:rPr lang="de-DE"/>
              <a:t> </a:t>
            </a:r>
            <a:r>
              <a:rPr lang="de-DE" err="1"/>
              <a:t>tem</a:t>
            </a:r>
            <a:r>
              <a:rPr lang="de-DE"/>
              <a:t> </a:t>
            </a:r>
            <a:r>
              <a:rPr lang="de-DE" err="1"/>
              <a:t>hictum</a:t>
            </a:r>
            <a:r>
              <a:rPr lang="de-DE"/>
              <a:t> et ma</a:t>
            </a:r>
          </a:p>
        </p:txBody>
      </p:sp>
      <p:sp>
        <p:nvSpPr>
          <p:cNvPr id="6" name="Inhaltsplatzhalter">
            <a:extLst>
              <a:ext uri="{FF2B5EF4-FFF2-40B4-BE49-F238E27FC236}">
                <a16:creationId xmlns:a16="http://schemas.microsoft.com/office/drawing/2014/main" id="{F8DEE4B0-DE57-63EE-400D-DD5AB42070C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2625"/>
            <a:ext cx="10728325" cy="3924299"/>
          </a:xfrm>
        </p:spPr>
        <p:txBody>
          <a:bodyPr numCol="1" spcCol="342000"/>
          <a:lstStyle>
            <a:lvl1pPr marL="342900" indent="-342900">
              <a:buFont typeface="+mj-lt"/>
              <a:buAutoNum type="arabicPeriod"/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092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D2A0EB87-3AEC-3A1A-975D-495A30B3F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8A7B7FF-87B5-B752-CCCA-D1F1D30EFB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Just Transition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EBBD07D-6023-1D56-E427-FEDDC396D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Agenda 2 </a:t>
            </a:r>
            <a:br>
              <a:rPr lang="de-DE"/>
            </a:br>
            <a:r>
              <a:rPr lang="de-DE" err="1"/>
              <a:t>Efit</a:t>
            </a:r>
            <a:r>
              <a:rPr lang="de-DE"/>
              <a:t> </a:t>
            </a:r>
            <a:r>
              <a:rPr lang="de-DE" err="1"/>
              <a:t>tem</a:t>
            </a:r>
            <a:r>
              <a:rPr lang="de-DE"/>
              <a:t> </a:t>
            </a:r>
            <a:r>
              <a:rPr lang="de-DE" err="1"/>
              <a:t>hictum</a:t>
            </a:r>
            <a:r>
              <a:rPr lang="de-DE"/>
              <a:t> et ma</a:t>
            </a:r>
          </a:p>
        </p:txBody>
      </p:sp>
      <p:sp>
        <p:nvSpPr>
          <p:cNvPr id="6" name="Inhaltsplatzhalter">
            <a:extLst>
              <a:ext uri="{FF2B5EF4-FFF2-40B4-BE49-F238E27FC236}">
                <a16:creationId xmlns:a16="http://schemas.microsoft.com/office/drawing/2014/main" id="{2F976CBA-B3CA-E5B1-85A6-6889C2AB76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7" y="1952625"/>
            <a:ext cx="10728325" cy="3924299"/>
          </a:xfrm>
        </p:spPr>
        <p:txBody>
          <a:bodyPr numCol="1" spcCol="342000"/>
          <a:lstStyle>
            <a:lvl1pPr marL="342900" indent="-342900">
              <a:buFont typeface="+mj-lt"/>
              <a:buAutoNum type="arabicPeriod"/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40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microsoft.com/office/2007/relationships/hdphoto" Target="../media/hdphoto1.wdp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image" Target="../media/image2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DEB1BD9D-6FA4-162B-08CF-D430EDDAA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7659" y="6408484"/>
            <a:ext cx="554177" cy="1748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C04C1D1B-1A0A-486E-8AD9-C74EFCD7622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0E22F889-BFD6-8558-78B1-E48F91608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838" y="6408484"/>
            <a:ext cx="9958440" cy="1748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Just Transition</a:t>
            </a:r>
          </a:p>
        </p:txBody>
      </p:sp>
      <p:pic>
        <p:nvPicPr>
          <p:cNvPr id="7" name="Logo" descr="Logo der GIZ als rote Kleinbuchstaben g i z auf weißem Untergrund.">
            <a:extLst>
              <a:ext uri="{FF2B5EF4-FFF2-40B4-BE49-F238E27FC236}">
                <a16:creationId xmlns:a16="http://schemas.microsoft.com/office/drawing/2014/main" id="{6BF7A529-8E44-B7D1-D1B5-F6A4194BD02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384691" y="6170876"/>
            <a:ext cx="553168" cy="55316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67403117-7D6D-4D83-BE2A-C9BD7559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728663"/>
            <a:ext cx="10728325" cy="82867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A7382CAB-BF7E-01AC-3BE7-5B43C268E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952625"/>
            <a:ext cx="10728325" cy="392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</p:spTree>
    <p:extLst>
      <p:ext uri="{BB962C8B-B14F-4D97-AF65-F5344CB8AC3E}">
        <p14:creationId xmlns:p14="http://schemas.microsoft.com/office/powerpoint/2010/main" val="35532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71" r:id="rId4"/>
    <p:sldLayoutId id="2147483672" r:id="rId5"/>
    <p:sldLayoutId id="2147483657" r:id="rId6"/>
    <p:sldLayoutId id="2147483666" r:id="rId7"/>
    <p:sldLayoutId id="2147483659" r:id="rId8"/>
    <p:sldLayoutId id="2147483658" r:id="rId9"/>
    <p:sldLayoutId id="2147483679" r:id="rId10"/>
    <p:sldLayoutId id="2147483678" r:id="rId11"/>
    <p:sldLayoutId id="2147483660" r:id="rId12"/>
    <p:sldLayoutId id="2147483680" r:id="rId13"/>
    <p:sldLayoutId id="2147483661" r:id="rId14"/>
    <p:sldLayoutId id="2147483662" r:id="rId15"/>
    <p:sldLayoutId id="2147483676" r:id="rId16"/>
    <p:sldLayoutId id="2147483677" r:id="rId17"/>
    <p:sldLayoutId id="2147483663" r:id="rId18"/>
    <p:sldLayoutId id="2147483665" r:id="rId19"/>
    <p:sldLayoutId id="2147483669" r:id="rId20"/>
    <p:sldLayoutId id="2147483667" r:id="rId21"/>
    <p:sldLayoutId id="2147483673" r:id="rId22"/>
    <p:sldLayoutId id="2147483668" r:id="rId23"/>
    <p:sldLayoutId id="2147483670" r:id="rId24"/>
    <p:sldLayoutId id="2147483727" r:id="rId25"/>
    <p:sldLayoutId id="214748372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ts val="2400"/>
        </a:lnSpc>
        <a:spcBef>
          <a:spcPts val="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4675" indent="-285750" algn="l" defTabSz="914400" rtl="0" eaLnBrk="1" latinLnBrk="0" hangingPunct="1">
        <a:lnSpc>
          <a:spcPts val="2400"/>
        </a:lnSpc>
        <a:spcBef>
          <a:spcPts val="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0425" indent="-285750" algn="l" defTabSz="914400" rtl="0" eaLnBrk="1" latinLnBrk="0" hangingPunct="1">
        <a:lnSpc>
          <a:spcPts val="2400"/>
        </a:lnSpc>
        <a:spcBef>
          <a:spcPts val="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738" indent="-228600" algn="l" defTabSz="914400" rtl="0" eaLnBrk="1" latinLnBrk="0" hangingPunct="1">
        <a:lnSpc>
          <a:spcPts val="2400"/>
        </a:lnSpc>
        <a:spcBef>
          <a:spcPts val="0"/>
        </a:spcBef>
        <a:buFont typeface="Symbol" panose="05050102010706020507" pitchFamily="18" charset="2"/>
        <a:buChar char="-"/>
        <a:tabLst>
          <a:tab pos="1074738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230" userDrawn="1">
          <p15:clr>
            <a:srgbClr val="F26B43"/>
          </p15:clr>
        </p15:guide>
        <p15:guide id="8" pos="461" userDrawn="1">
          <p15:clr>
            <a:srgbClr val="F26B43"/>
          </p15:clr>
        </p15:guide>
        <p15:guide id="9" pos="7219" userDrawn="1">
          <p15:clr>
            <a:srgbClr val="F26B43"/>
          </p15:clr>
        </p15:guide>
        <p15:guide id="10" orient="horz" pos="3702" userDrawn="1">
          <p15:clr>
            <a:srgbClr val="F26B43"/>
          </p15:clr>
        </p15:guide>
        <p15:guide id="11" orient="horz" pos="981" userDrawn="1">
          <p15:clr>
            <a:srgbClr val="F26B43"/>
          </p15:clr>
        </p15:guide>
        <p15:guide id="12" orient="horz" pos="459" userDrawn="1">
          <p15:clr>
            <a:srgbClr val="F26B43"/>
          </p15:clr>
        </p15:guide>
        <p15:guide id="13" pos="3727" userDrawn="1">
          <p15:clr>
            <a:srgbClr val="F26B43"/>
          </p15:clr>
        </p15:guide>
        <p15:guide id="14" pos="39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608870" y="6553115"/>
            <a:ext cx="75544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en-US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06731" y="6553115"/>
            <a:ext cx="112202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A031E5-B15B-429D-AAFC-ED8E94DE1B5A}" type="datetime4">
              <a:rPr lang="de-DE" smtClean="0"/>
              <a:t>3. November 2025</a:t>
            </a:fld>
            <a:endParaRPr lang="de-DE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53115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451631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62795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>
              <a:buClr>
                <a:schemeClr val="accent1"/>
              </a:buClr>
            </a:pPr>
            <a:r>
              <a:rPr lang="de-DE"/>
              <a:t>Zweite Ebene</a:t>
            </a:r>
          </a:p>
          <a:p>
            <a:pPr lvl="2">
              <a:buClr>
                <a:schemeClr val="accent1"/>
              </a:buClr>
            </a:pPr>
            <a:r>
              <a:rPr lang="de-DE"/>
              <a:t>Dritte Ebene</a:t>
            </a:r>
          </a:p>
          <a:p>
            <a:pPr lvl="3">
              <a:buClr>
                <a:schemeClr val="accent1"/>
              </a:buClr>
            </a:pPr>
            <a:r>
              <a:rPr lang="de-DE"/>
              <a:t>Vierte Ebene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30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lang="de-DE" sz="2133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867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600" kern="1200" dirty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17533" indent="-228594" algn="l" defTabSz="914377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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eur01.safelinks.protection.outlook.com/?url=https%3A%2F%2Fwww.mobiliseyourcity.net%2F&amp;data=05%7C01%7Carmin.wagner%40giz.de%7C9bb9cf735a18484756fe08dba865c080%7C5bbab28cdef3460488225e707da8dba8%7C0%7C0%7C638288927212408090%7CUnknown%7CTWFpbGZsb3d8eyJWIjoiMC4wLjAwMDAiLCJQIjoiV2luMzIiLCJBTiI6Ik1haWwiLCJXVCI6Mn0%3D%7C3000%7C%7C%7C&amp;sdata=JOsVzqE1HSSxUxZRx7byq%2B6YQXQEz56J2S5NgeTwoDk%3D&amp;reserved=0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ur01.safelinks.protection.outlook.com/?url=https%3A%2F%2Ftransformative-mobility.org%2F&amp;data=05%7C01%7Carmin.wagner%40giz.de%7C9bb9cf735a18484756fe08dba865c080%7C5bbab28cdef3460488225e707da8dba8%7C0%7C0%7C638288927212408090%7CUnknown%7CTWFpbGZsb3d8eyJWIjoiMC4wLjAwMDAiLCJQIjoiV2luMzIiLCJBTiI6Ik1haWwiLCJXVCI6Mn0%3D%7C3000%7C%7C%7C&amp;sdata=3T2sd%2FqBouLcSq3tgc0JynXVFeS1qEyqIUMrXa%2F%2BD40%3D&amp;reserved=0" TargetMode="External"/><Relationship Id="rId5" Type="http://schemas.openxmlformats.org/officeDocument/2006/relationships/hyperlink" Target="https://changing-transport.org/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linkedin.com/in/urbanarmin/" TargetMode="External"/><Relationship Id="rId4" Type="http://schemas.openxmlformats.org/officeDocument/2006/relationships/hyperlink" Target="mailto:Armin.Wagner@giz.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DC06F-E610-38D1-5157-0C90B9A7D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55" y="478386"/>
            <a:ext cx="10728325" cy="1606635"/>
          </a:xfrm>
        </p:spPr>
        <p:txBody>
          <a:bodyPr/>
          <a:lstStyle/>
          <a:p>
            <a:r>
              <a:rPr lang="en-US" dirty="0"/>
              <a:t>Future Cities and Innovative Mobility Solutions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617B704-7B5B-7B43-D2EA-180C89DD4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156" y="3995163"/>
            <a:ext cx="10728324" cy="978298"/>
          </a:xfrm>
        </p:spPr>
        <p:txBody>
          <a:bodyPr/>
          <a:lstStyle/>
          <a:p>
            <a:r>
              <a:rPr lang="en-US" b="1" dirty="0"/>
              <a:t>Some reflections on: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Prioritization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Simplification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Green and Blue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Examples from Small and medium-sized cities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CC7D3-BD79-322F-2627-3CDB26E16F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5807636"/>
            <a:ext cx="10728325" cy="3284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07. </a:t>
            </a:r>
            <a:r>
              <a:rPr lang="de-DE" dirty="0"/>
              <a:t>November 2025</a:t>
            </a:r>
          </a:p>
          <a:p>
            <a:r>
              <a:rPr lang="de-DE" dirty="0"/>
              <a:t>Armin Wagner/GIZ</a:t>
            </a:r>
          </a:p>
          <a:p>
            <a:endParaRPr lang="de-DE" dirty="0"/>
          </a:p>
          <a:p>
            <a:endParaRPr lang="de-D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09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E0E7-6DB8-F374-814F-76EFBD20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4B010D29-6A82-BEC7-1E5A-3D62A779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309"/>
            <a:ext cx="12605657" cy="94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165971C8-426A-391D-AE98-9E1A2D5B46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2439" y="5963840"/>
            <a:ext cx="10186852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Pedestrianisation</a:t>
            </a:r>
            <a:r>
              <a:rPr lang="en-US" sz="3200" b="1" dirty="0">
                <a:solidFill>
                  <a:schemeClr val="bg1"/>
                </a:solidFill>
              </a:rPr>
              <a:t> and Parking Management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233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71B0-44D1-1F4D-4D25-C91B53A4F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A8DCCD2F-F4A1-C29C-3839-78E4979F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B013EB0B-0F9D-0F8A-40BE-D1CADC934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7"/>
          <a:stretch/>
        </p:blipFill>
        <p:spPr bwMode="auto">
          <a:xfrm>
            <a:off x="6445624" y="0"/>
            <a:ext cx="574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9332BFBB-ADF1-1719-7E5A-1449FEA626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047" y="5963840"/>
            <a:ext cx="10925244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Cycling + Shared Mobility +Green/Blue Infrastructure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712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E293B-7ECA-5C93-92FB-FE6B4E4C0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BEEA5F3-8CA9-295E-2159-7DFFA8A4D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42" y="797510"/>
            <a:ext cx="1023769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advanced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but also on 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human-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centered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planning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who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mobility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solutions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prioritize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greatest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impact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Ensure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seamless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integration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transport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shared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mobility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urban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accessibility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all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users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including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elderly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disabilities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underserved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communities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Simplify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travel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experiences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through 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smart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ticketing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clear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efficient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network design.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Balance </a:t>
            </a:r>
            <a:r>
              <a:rPr kumimoji="0" lang="de-DE" altLang="de-DE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innovation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sustainability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equity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urban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community</a:t>
            </a:r>
            <a:r>
              <a:rPr kumimoji="0" lang="de-DE" alt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8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AF6-A10E-D4A5-FA82-375A4980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" name="Picture 1762">
            <a:extLst>
              <a:ext uri="{FF2B5EF4-FFF2-40B4-BE49-F238E27FC236}">
                <a16:creationId xmlns:a16="http://schemas.microsoft.com/office/drawing/2014/main" id="{74710EAC-0994-DB7E-AD83-E9921CF0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89" y="814639"/>
            <a:ext cx="6506478" cy="60743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A40CF87B-7B85-B003-9098-791D6057C9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5291" y="276022"/>
            <a:ext cx="10186852" cy="59588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Selected activities in India, GIZ on behalf of BMZ </a:t>
            </a:r>
            <a:br>
              <a:rPr lang="en-GB" sz="360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70" name="Textfeld 1669">
            <a:extLst>
              <a:ext uri="{FF2B5EF4-FFF2-40B4-BE49-F238E27FC236}">
                <a16:creationId xmlns:a16="http://schemas.microsoft.com/office/drawing/2014/main" id="{F0150450-C290-A44D-C8DB-E945AB360D5F}"/>
              </a:ext>
            </a:extLst>
          </p:cNvPr>
          <p:cNvSpPr txBox="1"/>
          <p:nvPr/>
        </p:nvSpPr>
        <p:spPr>
          <a:xfrm>
            <a:off x="-81154" y="5125828"/>
            <a:ext cx="400655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Kochi</a:t>
            </a:r>
          </a:p>
          <a:p>
            <a:pPr algn="r"/>
            <a:r>
              <a:rPr lang="de-DE" dirty="0"/>
              <a:t>Digital Dashboard for Metro Connect e-</a:t>
            </a:r>
            <a:r>
              <a:rPr lang="de-DE" dirty="0" err="1"/>
              <a:t>buses</a:t>
            </a:r>
            <a:r>
              <a:rPr lang="de-DE" dirty="0"/>
              <a:t> for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and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dirty="0"/>
          </a:p>
          <a:p>
            <a:pPr algn="r"/>
            <a:r>
              <a:rPr lang="de-DE" dirty="0" err="1"/>
              <a:t>Walkable</a:t>
            </a:r>
            <a:r>
              <a:rPr lang="de-DE" dirty="0"/>
              <a:t> </a:t>
            </a:r>
            <a:r>
              <a:rPr lang="de-DE" dirty="0" err="1"/>
              <a:t>cities</a:t>
            </a:r>
            <a:r>
              <a:rPr lang="de-DE" dirty="0"/>
              <a:t> </a:t>
            </a:r>
            <a:endParaRPr lang="de-DE" sz="1300" spc="20" dirty="0">
              <a:latin typeface="DM Sans" pitchFamily="2" charset="77"/>
            </a:endParaRPr>
          </a:p>
        </p:txBody>
      </p:sp>
      <p:sp>
        <p:nvSpPr>
          <p:cNvPr id="1674" name="Textfeld 1673">
            <a:extLst>
              <a:ext uri="{FF2B5EF4-FFF2-40B4-BE49-F238E27FC236}">
                <a16:creationId xmlns:a16="http://schemas.microsoft.com/office/drawing/2014/main" id="{8D7924A2-AF64-85F9-44A6-A497840C3160}"/>
              </a:ext>
            </a:extLst>
          </p:cNvPr>
          <p:cNvSpPr txBox="1"/>
          <p:nvPr/>
        </p:nvSpPr>
        <p:spPr>
          <a:xfrm>
            <a:off x="459542" y="3634681"/>
            <a:ext cx="29251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Surat</a:t>
            </a:r>
          </a:p>
          <a:p>
            <a:pPr algn="r"/>
            <a:r>
              <a:rPr lang="de-DE" dirty="0"/>
              <a:t>E-Bus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tool</a:t>
            </a:r>
            <a:endParaRPr lang="de-DE" dirty="0"/>
          </a:p>
          <a:p>
            <a:pPr algn="r"/>
            <a:r>
              <a:rPr lang="de-DE" dirty="0"/>
              <a:t>Gender and </a:t>
            </a:r>
            <a:r>
              <a:rPr lang="de-DE" dirty="0" err="1"/>
              <a:t>inclusion</a:t>
            </a:r>
            <a:r>
              <a:rPr lang="de-DE" dirty="0"/>
              <a:t> lab</a:t>
            </a:r>
          </a:p>
          <a:p>
            <a:pPr algn="r"/>
            <a:r>
              <a:rPr lang="de-DE" dirty="0"/>
              <a:t>2nd 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batteries@bus</a:t>
            </a:r>
            <a:r>
              <a:rPr lang="de-DE" dirty="0"/>
              <a:t> </a:t>
            </a:r>
            <a:r>
              <a:rPr lang="de-DE" dirty="0" err="1"/>
              <a:t>depot</a:t>
            </a:r>
            <a:r>
              <a:rPr lang="de-DE" dirty="0"/>
              <a:t>  </a:t>
            </a:r>
            <a:endParaRPr lang="de-DE" sz="1300" spc="20" dirty="0">
              <a:latin typeface="DM Sans" pitchFamily="2" charset="77"/>
            </a:endParaRPr>
          </a:p>
        </p:txBody>
      </p:sp>
      <p:sp>
        <p:nvSpPr>
          <p:cNvPr id="1685" name="Textfeld 1684">
            <a:extLst>
              <a:ext uri="{FF2B5EF4-FFF2-40B4-BE49-F238E27FC236}">
                <a16:creationId xmlns:a16="http://schemas.microsoft.com/office/drawing/2014/main" id="{9B44BFC8-43B2-AF4D-A5A7-B9A22D0F815C}"/>
              </a:ext>
            </a:extLst>
          </p:cNvPr>
          <p:cNvSpPr txBox="1"/>
          <p:nvPr/>
        </p:nvSpPr>
        <p:spPr>
          <a:xfrm>
            <a:off x="6225152" y="6269132"/>
            <a:ext cx="4622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dirty="0">
                <a:effectLst/>
                <a:latin typeface="+mj-lt"/>
              </a:rPr>
              <a:t>Legal disclaimer: This geographical map is for informational purposes only and does not constitute recognition of international boundaries or regions; GIZ makes no claims concerning the validity, accuracy or completeness of the maps nor assumes any liability resulting from the use of the information therein.</a:t>
            </a:r>
          </a:p>
        </p:txBody>
      </p:sp>
      <p:sp>
        <p:nvSpPr>
          <p:cNvPr id="6" name="Textfeld 1673">
            <a:extLst>
              <a:ext uri="{FF2B5EF4-FFF2-40B4-BE49-F238E27FC236}">
                <a16:creationId xmlns:a16="http://schemas.microsoft.com/office/drawing/2014/main" id="{AA50C214-A06B-0E66-2F8D-42DC167B914D}"/>
              </a:ext>
            </a:extLst>
          </p:cNvPr>
          <p:cNvSpPr txBox="1"/>
          <p:nvPr/>
        </p:nvSpPr>
        <p:spPr>
          <a:xfrm>
            <a:off x="6045034" y="4682641"/>
            <a:ext cx="367281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Trivandrum</a:t>
            </a:r>
          </a:p>
          <a:p>
            <a:pPr algn="r"/>
            <a:r>
              <a:rPr lang="de-DE" dirty="0"/>
              <a:t>E-Bus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endParaRPr lang="de-DE" sz="1300" spc="20" dirty="0">
              <a:latin typeface="DM Sans" pitchFamily="2" charset="77"/>
            </a:endParaRPr>
          </a:p>
        </p:txBody>
      </p:sp>
      <p:sp>
        <p:nvSpPr>
          <p:cNvPr id="13" name="Textfeld 1673">
            <a:extLst>
              <a:ext uri="{FF2B5EF4-FFF2-40B4-BE49-F238E27FC236}">
                <a16:creationId xmlns:a16="http://schemas.microsoft.com/office/drawing/2014/main" id="{C4752C28-8821-6FE3-9FE0-AFFEACA78C1A}"/>
              </a:ext>
            </a:extLst>
          </p:cNvPr>
          <p:cNvSpPr txBox="1"/>
          <p:nvPr/>
        </p:nvSpPr>
        <p:spPr>
          <a:xfrm>
            <a:off x="785541" y="2737804"/>
            <a:ext cx="25892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Rajkot</a:t>
            </a:r>
          </a:p>
          <a:p>
            <a:pPr algn="r"/>
            <a:r>
              <a:rPr lang="en-US" dirty="0"/>
              <a:t>Journey Planning App for Rajkot City Buses</a:t>
            </a:r>
            <a:endParaRPr lang="de-DE" sz="1300" spc="20" dirty="0">
              <a:latin typeface="DM Sans" pitchFamily="2" charset="77"/>
            </a:endParaRPr>
          </a:p>
        </p:txBody>
      </p:sp>
      <p:sp>
        <p:nvSpPr>
          <p:cNvPr id="22" name="Textfeld 1673">
            <a:extLst>
              <a:ext uri="{FF2B5EF4-FFF2-40B4-BE49-F238E27FC236}">
                <a16:creationId xmlns:a16="http://schemas.microsoft.com/office/drawing/2014/main" id="{B123393E-B375-63C9-3AF9-4B060953FC84}"/>
              </a:ext>
            </a:extLst>
          </p:cNvPr>
          <p:cNvSpPr txBox="1"/>
          <p:nvPr/>
        </p:nvSpPr>
        <p:spPr>
          <a:xfrm>
            <a:off x="8967890" y="1374975"/>
            <a:ext cx="25892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Shillong</a:t>
            </a:r>
          </a:p>
          <a:p>
            <a:pPr algn="r"/>
            <a:r>
              <a:rPr lang="de-DE" dirty="0"/>
              <a:t>Walking and Cycling</a:t>
            </a:r>
            <a:endParaRPr lang="de-DE" sz="1300" spc="20" dirty="0">
              <a:latin typeface="DM Sans" pitchFamily="2" charset="77"/>
            </a:endParaRPr>
          </a:p>
        </p:txBody>
      </p:sp>
      <p:grpSp>
        <p:nvGrpSpPr>
          <p:cNvPr id="24" name="Gruppieren 1671">
            <a:extLst>
              <a:ext uri="{FF2B5EF4-FFF2-40B4-BE49-F238E27FC236}">
                <a16:creationId xmlns:a16="http://schemas.microsoft.com/office/drawing/2014/main" id="{B1549A07-933C-691B-3C20-D2592D3711A0}"/>
              </a:ext>
            </a:extLst>
          </p:cNvPr>
          <p:cNvGrpSpPr/>
          <p:nvPr/>
        </p:nvGrpSpPr>
        <p:grpSpPr>
          <a:xfrm>
            <a:off x="136752" y="1626231"/>
            <a:ext cx="3501778" cy="846386"/>
            <a:chOff x="448421" y="1388199"/>
            <a:chExt cx="3501778" cy="846386"/>
          </a:xfrm>
        </p:grpSpPr>
        <p:pic>
          <p:nvPicPr>
            <p:cNvPr id="25" name="Grafik 1672" descr="Markierung Silhouette">
              <a:extLst>
                <a:ext uri="{FF2B5EF4-FFF2-40B4-BE49-F238E27FC236}">
                  <a16:creationId xmlns:a16="http://schemas.microsoft.com/office/drawing/2014/main" id="{101EC0CB-ED4B-94A1-95B9-6AFD447B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421" y="1756046"/>
              <a:ext cx="478539" cy="478539"/>
            </a:xfrm>
            <a:prstGeom prst="rect">
              <a:avLst/>
            </a:prstGeom>
          </p:spPr>
        </p:pic>
        <p:sp>
          <p:nvSpPr>
            <p:cNvPr id="26" name="Textfeld 1673">
              <a:extLst>
                <a:ext uri="{FF2B5EF4-FFF2-40B4-BE49-F238E27FC236}">
                  <a16:creationId xmlns:a16="http://schemas.microsoft.com/office/drawing/2014/main" id="{2156635B-A160-A3C1-FFF9-EC6F569056AD}"/>
                </a:ext>
              </a:extLst>
            </p:cNvPr>
            <p:cNvSpPr txBox="1"/>
            <p:nvPr/>
          </p:nvSpPr>
          <p:spPr>
            <a:xfrm>
              <a:off x="614211" y="1388199"/>
              <a:ext cx="3335988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300" spc="20" dirty="0">
                  <a:latin typeface="DM Sans" pitchFamily="2" charset="77"/>
                </a:rPr>
                <a:t>Rajkot and Trivandrum</a:t>
              </a:r>
            </a:p>
            <a:p>
              <a:pPr algn="r"/>
              <a:r>
                <a:rPr lang="en-US" dirty="0"/>
                <a:t>GTFS feeds support to  city buses for real time tracking</a:t>
              </a:r>
              <a:endParaRPr lang="de-DE" sz="1300" spc="20" dirty="0">
                <a:latin typeface="DM Sans" pitchFamily="2" charset="77"/>
              </a:endParaRPr>
            </a:p>
          </p:txBody>
        </p:sp>
      </p:grpSp>
      <p:sp>
        <p:nvSpPr>
          <p:cNvPr id="31" name="Textfeld 1673">
            <a:extLst>
              <a:ext uri="{FF2B5EF4-FFF2-40B4-BE49-F238E27FC236}">
                <a16:creationId xmlns:a16="http://schemas.microsoft.com/office/drawing/2014/main" id="{2976349B-B067-4B6C-6F5A-C55EADBE497A}"/>
              </a:ext>
            </a:extLst>
          </p:cNvPr>
          <p:cNvSpPr txBox="1"/>
          <p:nvPr/>
        </p:nvSpPr>
        <p:spPr>
          <a:xfrm>
            <a:off x="8547774" y="5239637"/>
            <a:ext cx="25892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 err="1">
                <a:latin typeface="DM Sans" pitchFamily="2" charset="77"/>
              </a:rPr>
              <a:t>Bengaluru</a:t>
            </a:r>
            <a:endParaRPr lang="de-DE" sz="1300" spc="20" dirty="0">
              <a:latin typeface="DM Sans" pitchFamily="2" charset="77"/>
            </a:endParaRPr>
          </a:p>
          <a:p>
            <a:pPr algn="r"/>
            <a:r>
              <a:rPr lang="en-US" dirty="0"/>
              <a:t>Green Urban Mobility Innovation Living Lab</a:t>
            </a:r>
            <a:endParaRPr lang="de-DE" sz="1300" spc="20" dirty="0">
              <a:latin typeface="DM Sans" pitchFamily="2" charset="77"/>
            </a:endParaRPr>
          </a:p>
        </p:txBody>
      </p:sp>
      <p:grpSp>
        <p:nvGrpSpPr>
          <p:cNvPr id="1688" name="Gruppieren 1671">
            <a:extLst>
              <a:ext uri="{FF2B5EF4-FFF2-40B4-BE49-F238E27FC236}">
                <a16:creationId xmlns:a16="http://schemas.microsoft.com/office/drawing/2014/main" id="{2CE224EB-88C5-9203-402A-1FD960604014}"/>
              </a:ext>
            </a:extLst>
          </p:cNvPr>
          <p:cNvGrpSpPr/>
          <p:nvPr/>
        </p:nvGrpSpPr>
        <p:grpSpPr>
          <a:xfrm>
            <a:off x="8967890" y="1263190"/>
            <a:ext cx="2589224" cy="2342372"/>
            <a:chOff x="404379" y="1756046"/>
            <a:chExt cx="2589224" cy="2342372"/>
          </a:xfrm>
        </p:grpSpPr>
        <p:pic>
          <p:nvPicPr>
            <p:cNvPr id="1689" name="Grafik 1672" descr="Markierung Silhouette">
              <a:extLst>
                <a:ext uri="{FF2B5EF4-FFF2-40B4-BE49-F238E27FC236}">
                  <a16:creationId xmlns:a16="http://schemas.microsoft.com/office/drawing/2014/main" id="{4EC1F91E-19FA-BC92-442F-D32707081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421" y="1756046"/>
              <a:ext cx="478539" cy="478539"/>
            </a:xfrm>
            <a:prstGeom prst="rect">
              <a:avLst/>
            </a:prstGeom>
          </p:spPr>
        </p:pic>
        <p:sp>
          <p:nvSpPr>
            <p:cNvPr id="1690" name="Textfeld 1673">
              <a:extLst>
                <a:ext uri="{FF2B5EF4-FFF2-40B4-BE49-F238E27FC236}">
                  <a16:creationId xmlns:a16="http://schemas.microsoft.com/office/drawing/2014/main" id="{E4B8FC15-6F9A-B7EB-69F1-02977BF5FF08}"/>
                </a:ext>
              </a:extLst>
            </p:cNvPr>
            <p:cNvSpPr txBox="1"/>
            <p:nvPr/>
          </p:nvSpPr>
          <p:spPr>
            <a:xfrm>
              <a:off x="404379" y="2698035"/>
              <a:ext cx="2589224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300" spc="20" dirty="0">
                  <a:latin typeface="DM Sans" pitchFamily="2" charset="77"/>
                </a:rPr>
                <a:t>Mysore</a:t>
              </a:r>
            </a:p>
            <a:p>
              <a:pPr algn="r"/>
              <a:r>
                <a:rPr lang="en-US" dirty="0"/>
                <a:t>Voice-guided assistive technology for visually impaired passengers</a:t>
              </a:r>
              <a:endParaRPr lang="de-DE" sz="1300" spc="20" dirty="0">
                <a:latin typeface="DM Sans" pitchFamily="2" charset="77"/>
              </a:endParaRPr>
            </a:p>
          </p:txBody>
        </p:sp>
        <p:cxnSp>
          <p:nvCxnSpPr>
            <p:cNvPr id="1691" name="Gerade Verbindung 15">
              <a:extLst>
                <a:ext uri="{FF2B5EF4-FFF2-40B4-BE49-F238E27FC236}">
                  <a16:creationId xmlns:a16="http://schemas.microsoft.com/office/drawing/2014/main" id="{DEDB306B-A9C8-6B20-C16E-FC4210911A15}"/>
                </a:ext>
              </a:extLst>
            </p:cNvPr>
            <p:cNvCxnSpPr>
              <a:cxnSpLocks/>
            </p:cNvCxnSpPr>
            <p:nvPr/>
          </p:nvCxnSpPr>
          <p:spPr>
            <a:xfrm>
              <a:off x="893466" y="2114574"/>
              <a:ext cx="14983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94" name="Textfeld 1673">
            <a:extLst>
              <a:ext uri="{FF2B5EF4-FFF2-40B4-BE49-F238E27FC236}">
                <a16:creationId xmlns:a16="http://schemas.microsoft.com/office/drawing/2014/main" id="{FD7DEFD9-D8C0-EA13-CA72-3C8F7038925F}"/>
              </a:ext>
            </a:extLst>
          </p:cNvPr>
          <p:cNvSpPr txBox="1"/>
          <p:nvPr/>
        </p:nvSpPr>
        <p:spPr>
          <a:xfrm>
            <a:off x="8993830" y="3820720"/>
            <a:ext cx="25892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spc="20" dirty="0">
                <a:latin typeface="DM Sans" pitchFamily="2" charset="77"/>
              </a:rPr>
              <a:t>Bhubaneswar</a:t>
            </a:r>
          </a:p>
          <a:p>
            <a:pPr algn="r"/>
            <a:r>
              <a:rPr lang="de-DE" dirty="0"/>
              <a:t>Safe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dirty="0"/>
          </a:p>
          <a:p>
            <a:pPr algn="r"/>
            <a:r>
              <a:rPr lang="de-DE" dirty="0"/>
              <a:t> </a:t>
            </a:r>
            <a:endParaRPr lang="de-DE" sz="1300" spc="2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714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ED0AF-2995-4540-B3A2-62A3B1F8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63" y="207119"/>
            <a:ext cx="7928457" cy="668299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Moving </a:t>
            </a:r>
            <a:r>
              <a:rPr lang="de-DE" dirty="0" err="1"/>
              <a:t>people</a:t>
            </a:r>
            <a:r>
              <a:rPr lang="de-DE" dirty="0"/>
              <a:t>, not </a:t>
            </a:r>
            <a:r>
              <a:rPr lang="de-DE" dirty="0" err="1"/>
              <a:t>cars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42B1E-E7A1-47A4-BD71-ACBB81B8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2271028" y="6074260"/>
            <a:ext cx="641501" cy="137173"/>
          </a:xfrm>
          <a:prstGeom prst="rect">
            <a:avLst/>
          </a:prstGeom>
        </p:spPr>
        <p:txBody>
          <a:bodyPr wrap="square" lIns="0" tIns="0" rIns="0" bIns="0" anchor="t">
            <a:normAutofit lnSpcReduction="10000"/>
          </a:bodyPr>
          <a:lstStyle>
            <a:defPPr>
              <a:defRPr lang="de-DE"/>
            </a:defPPr>
            <a:lvl1pPr marL="0" algn="l" defTabSz="871036" rtl="0" eaLnBrk="1" latinLnBrk="0" hangingPunct="1">
              <a:defRPr sz="953" b="0" i="0" kern="1200">
                <a:solidFill>
                  <a:schemeClr val="bg2"/>
                </a:solidFill>
                <a:latin typeface="+mn-lt"/>
                <a:ea typeface="+mn-ea"/>
                <a:cs typeface="Calibri"/>
              </a:defRPr>
            </a:lvl1pPr>
            <a:lvl2pPr marL="435518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1036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655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2071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7590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3107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8625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414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1EB544-BF9E-F741-BFC4-ACAE1A4279A1}" type="datetime1">
              <a:rPr lang="de-DE" smtClean="0"/>
              <a:pPr/>
              <a:t>06.11.2025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F2FAB8-A2E7-4DA4-96CB-3414BD88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080306" y="6074260"/>
            <a:ext cx="5143991" cy="137173"/>
          </a:xfrm>
          <a:prstGeom prst="rect">
            <a:avLst/>
          </a:prstGeom>
        </p:spPr>
        <p:txBody>
          <a:bodyPr wrap="square" lIns="0" tIns="0" rIns="0" bIns="0" anchor="t">
            <a:normAutofit lnSpcReduction="10000"/>
          </a:bodyPr>
          <a:lstStyle>
            <a:defPPr>
              <a:defRPr lang="de-DE"/>
            </a:defPPr>
            <a:lvl1pPr marL="0" algn="r" defTabSz="871036" rtl="0" eaLnBrk="1" latinLnBrk="0" hangingPunct="1">
              <a:defRPr sz="953" b="0" i="0" kern="1200">
                <a:solidFill>
                  <a:schemeClr val="bg2"/>
                </a:solidFill>
                <a:latin typeface="+mn-lt"/>
                <a:ea typeface="+mn-ea"/>
                <a:cs typeface="Calibri"/>
              </a:defRPr>
            </a:lvl1pPr>
            <a:lvl2pPr marL="435518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1036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655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2071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7590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3107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8625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414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TUMI PowerPoint Chartbibliothek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E3029A-815B-46BA-8F3F-15191CF7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2960217" y="6074260"/>
            <a:ext cx="240983" cy="137173"/>
          </a:xfrm>
          <a:prstGeom prst="rect">
            <a:avLst/>
          </a:prstGeom>
          <a:noFill/>
        </p:spPr>
        <p:txBody>
          <a:bodyPr vert="horz" wrap="none" lIns="0" tIns="0" rIns="0" bIns="34293" rtlCol="0" anchor="ctr" anchorCtr="0">
            <a:noAutofit/>
          </a:bodyPr>
          <a:lstStyle>
            <a:defPPr>
              <a:defRPr lang="de-DE"/>
            </a:defPPr>
            <a:lvl1pPr marL="0" algn="r" defTabSz="871036" rtl="0" eaLnBrk="1" latinLnBrk="0" hangingPunct="1">
              <a:defRPr sz="1143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5518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1036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655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2071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7590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3107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8625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414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8AAA39-698A-4972-98CD-22060411743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34390DAC-B97B-4AF8-9F55-49DF23343275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62238" y="1708574"/>
            <a:ext cx="1076607" cy="399100"/>
          </a:xfrm>
          <a:custGeom>
            <a:avLst/>
            <a:gdLst>
              <a:gd name="T0" fmla="*/ 0 w 2656582"/>
              <a:gd name="T1" fmla="*/ 0 h 503238"/>
              <a:gd name="T2" fmla="*/ 2547077 w 2656582"/>
              <a:gd name="T3" fmla="*/ 0 h 503238"/>
              <a:gd name="T4" fmla="*/ 2656582 w 2656582"/>
              <a:gd name="T5" fmla="*/ 251619 h 503238"/>
              <a:gd name="T6" fmla="*/ 2547077 w 2656582"/>
              <a:gd name="T7" fmla="*/ 503238 h 503238"/>
              <a:gd name="T8" fmla="*/ 0 w 2656582"/>
              <a:gd name="T9" fmla="*/ 503238 h 503238"/>
              <a:gd name="T10" fmla="*/ 0 w 2656582"/>
              <a:gd name="T11" fmla="*/ 0 h 503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56582"/>
              <a:gd name="T19" fmla="*/ 0 h 503238"/>
              <a:gd name="T20" fmla="*/ 2656582 w 2656582"/>
              <a:gd name="T21" fmla="*/ 503238 h 503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56582" h="503238">
                <a:moveTo>
                  <a:pt x="0" y="0"/>
                </a:moveTo>
                <a:lnTo>
                  <a:pt x="2547077" y="0"/>
                </a:lnTo>
                <a:lnTo>
                  <a:pt x="2656582" y="251619"/>
                </a:lnTo>
                <a:lnTo>
                  <a:pt x="2547077" y="503238"/>
                </a:lnTo>
                <a:lnTo>
                  <a:pt x="0" y="5032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60755" tIns="0" rIns="60755" bIns="0" numCol="1" anchor="ctr" anchorCtr="0" compatLnSpc="1">
            <a:prstTxWarp prst="textNoShape">
              <a:avLst/>
            </a:prstTxWarp>
          </a:bodyPr>
          <a:lstStyle/>
          <a:p>
            <a:pPr algn="ctr" defTabSz="771563" fontAlgn="base">
              <a:spcBef>
                <a:spcPct val="0"/>
              </a:spcBef>
              <a:spcAft>
                <a:spcPct val="0"/>
              </a:spcAft>
            </a:pPr>
            <a:r>
              <a:rPr lang="en-GB" sz="2025" b="1">
                <a:solidFill>
                  <a:schemeClr val="bg1"/>
                </a:solidFill>
                <a:latin typeface="+mj-lt"/>
                <a:cs typeface="Tahoma" pitchFamily="34" charset="0"/>
              </a:rPr>
              <a:t>Avoid</a:t>
            </a:r>
            <a:endParaRPr lang="de-DE" sz="2025">
              <a:latin typeface="+mj-lt"/>
              <a:cs typeface="Tahoma" pitchFamily="34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EEEAE542-3A60-4BFD-86E6-F6AD33DDA17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18391" y="2717839"/>
            <a:ext cx="1188908" cy="399100"/>
          </a:xfrm>
          <a:custGeom>
            <a:avLst/>
            <a:gdLst>
              <a:gd name="T0" fmla="*/ 0 w 2656582"/>
              <a:gd name="T1" fmla="*/ 0 h 503238"/>
              <a:gd name="T2" fmla="*/ 2547077 w 2656582"/>
              <a:gd name="T3" fmla="*/ 0 h 503238"/>
              <a:gd name="T4" fmla="*/ 2656582 w 2656582"/>
              <a:gd name="T5" fmla="*/ 251619 h 503238"/>
              <a:gd name="T6" fmla="*/ 2547077 w 2656582"/>
              <a:gd name="T7" fmla="*/ 503238 h 503238"/>
              <a:gd name="T8" fmla="*/ 0 w 2656582"/>
              <a:gd name="T9" fmla="*/ 503238 h 503238"/>
              <a:gd name="T10" fmla="*/ 0 w 2656582"/>
              <a:gd name="T11" fmla="*/ 0 h 503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56582"/>
              <a:gd name="T19" fmla="*/ 0 h 503238"/>
              <a:gd name="T20" fmla="*/ 2656582 w 2656582"/>
              <a:gd name="T21" fmla="*/ 503238 h 503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56582" h="503238">
                <a:moveTo>
                  <a:pt x="0" y="0"/>
                </a:moveTo>
                <a:lnTo>
                  <a:pt x="2547077" y="0"/>
                </a:lnTo>
                <a:lnTo>
                  <a:pt x="2656582" y="251619"/>
                </a:lnTo>
                <a:lnTo>
                  <a:pt x="2547077" y="503238"/>
                </a:lnTo>
                <a:lnTo>
                  <a:pt x="0" y="5032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60755" tIns="0" rIns="60755" bIns="0" numCol="1" anchor="ctr" anchorCtr="0" compatLnSpc="1">
            <a:prstTxWarp prst="textNoShape">
              <a:avLst/>
            </a:prstTxWarp>
          </a:bodyPr>
          <a:lstStyle/>
          <a:p>
            <a:pPr algn="ctr" defTabSz="771563" fontAlgn="base">
              <a:spcBef>
                <a:spcPct val="0"/>
              </a:spcBef>
              <a:spcAft>
                <a:spcPct val="0"/>
              </a:spcAft>
            </a:pPr>
            <a:r>
              <a:rPr lang="en-GB" sz="2025" b="1">
                <a:solidFill>
                  <a:schemeClr val="bg1"/>
                </a:solidFill>
                <a:latin typeface="+mj-lt"/>
                <a:cs typeface="Tahoma" pitchFamily="34" charset="0"/>
              </a:rPr>
              <a:t>Shift</a:t>
            </a:r>
            <a:endParaRPr lang="de-DE" sz="2701">
              <a:latin typeface="+mj-lt"/>
              <a:cs typeface="Tahoma" pitchFamily="34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0E51604A-DEFA-40FD-B8A9-E7DAFEB71E73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18390" y="3794449"/>
            <a:ext cx="1188907" cy="399099"/>
          </a:xfrm>
          <a:custGeom>
            <a:avLst/>
            <a:gdLst>
              <a:gd name="T0" fmla="*/ 0 w 2656582"/>
              <a:gd name="T1" fmla="*/ 0 h 503238"/>
              <a:gd name="T2" fmla="*/ 2547077 w 2656582"/>
              <a:gd name="T3" fmla="*/ 0 h 503238"/>
              <a:gd name="T4" fmla="*/ 2656582 w 2656582"/>
              <a:gd name="T5" fmla="*/ 251619 h 503238"/>
              <a:gd name="T6" fmla="*/ 2547077 w 2656582"/>
              <a:gd name="T7" fmla="*/ 503238 h 503238"/>
              <a:gd name="T8" fmla="*/ 0 w 2656582"/>
              <a:gd name="T9" fmla="*/ 503238 h 503238"/>
              <a:gd name="T10" fmla="*/ 0 w 2656582"/>
              <a:gd name="T11" fmla="*/ 0 h 503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56582"/>
              <a:gd name="T19" fmla="*/ 0 h 503238"/>
              <a:gd name="T20" fmla="*/ 2656582 w 2656582"/>
              <a:gd name="T21" fmla="*/ 503238 h 503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56582" h="503238">
                <a:moveTo>
                  <a:pt x="0" y="0"/>
                </a:moveTo>
                <a:lnTo>
                  <a:pt x="2547077" y="0"/>
                </a:lnTo>
                <a:lnTo>
                  <a:pt x="2656582" y="251619"/>
                </a:lnTo>
                <a:lnTo>
                  <a:pt x="2547077" y="503238"/>
                </a:lnTo>
                <a:lnTo>
                  <a:pt x="0" y="5032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60755" tIns="0" rIns="60755" bIns="0" numCol="1" anchor="ctr" anchorCtr="0" compatLnSpc="1">
            <a:prstTxWarp prst="textNoShape">
              <a:avLst/>
            </a:prstTxWarp>
          </a:bodyPr>
          <a:lstStyle/>
          <a:p>
            <a:pPr algn="ctr" defTabSz="771563" fontAlgn="base">
              <a:spcBef>
                <a:spcPct val="0"/>
              </a:spcBef>
              <a:spcAft>
                <a:spcPct val="0"/>
              </a:spcAft>
            </a:pPr>
            <a:r>
              <a:rPr lang="en-GB" sz="2025" b="1">
                <a:solidFill>
                  <a:schemeClr val="bg1"/>
                </a:solidFill>
                <a:latin typeface="+mj-lt"/>
                <a:cs typeface="Tahoma" pitchFamily="34" charset="0"/>
              </a:rPr>
              <a:t>Improve</a:t>
            </a:r>
            <a:endParaRPr lang="de-DE" sz="2025">
              <a:latin typeface="+mj-lt"/>
              <a:cs typeface="Tahoma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D6CA489-A5A1-4678-B3EE-E31C636A290E}"/>
              </a:ext>
            </a:extLst>
          </p:cNvPr>
          <p:cNvSpPr/>
          <p:nvPr/>
        </p:nvSpPr>
        <p:spPr>
          <a:xfrm>
            <a:off x="8030546" y="5148285"/>
            <a:ext cx="2928501" cy="1174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19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0B9176F4-3C15-44E0-A1DB-93DA356A9229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180138" y="4948735"/>
            <a:ext cx="1312400" cy="399100"/>
          </a:xfrm>
          <a:custGeom>
            <a:avLst/>
            <a:gdLst>
              <a:gd name="T0" fmla="*/ 0 w 2656582"/>
              <a:gd name="T1" fmla="*/ 0 h 503238"/>
              <a:gd name="T2" fmla="*/ 2547077 w 2656582"/>
              <a:gd name="T3" fmla="*/ 0 h 503238"/>
              <a:gd name="T4" fmla="*/ 2656582 w 2656582"/>
              <a:gd name="T5" fmla="*/ 251619 h 503238"/>
              <a:gd name="T6" fmla="*/ 2547077 w 2656582"/>
              <a:gd name="T7" fmla="*/ 503238 h 503238"/>
              <a:gd name="T8" fmla="*/ 0 w 2656582"/>
              <a:gd name="T9" fmla="*/ 503238 h 503238"/>
              <a:gd name="T10" fmla="*/ 0 w 2656582"/>
              <a:gd name="T11" fmla="*/ 0 h 503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56582"/>
              <a:gd name="T19" fmla="*/ 0 h 503238"/>
              <a:gd name="T20" fmla="*/ 2656582 w 2656582"/>
              <a:gd name="T21" fmla="*/ 503238 h 503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56582" h="503238">
                <a:moveTo>
                  <a:pt x="0" y="0"/>
                </a:moveTo>
                <a:lnTo>
                  <a:pt x="2547077" y="0"/>
                </a:lnTo>
                <a:lnTo>
                  <a:pt x="2656582" y="251619"/>
                </a:lnTo>
                <a:lnTo>
                  <a:pt x="2547077" y="503238"/>
                </a:lnTo>
                <a:lnTo>
                  <a:pt x="0" y="5032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60755" tIns="0" rIns="60755" bIns="0" numCol="1" anchor="ctr" anchorCtr="0" compatLnSpc="1">
            <a:prstTxWarp prst="textNoShape">
              <a:avLst/>
            </a:prstTxWarp>
          </a:bodyPr>
          <a:lstStyle/>
          <a:p>
            <a:pPr algn="ctr" defTabSz="771563" fontAlgn="base">
              <a:spcBef>
                <a:spcPct val="0"/>
              </a:spcBef>
              <a:spcAft>
                <a:spcPct val="0"/>
              </a:spcAft>
            </a:pPr>
            <a:endParaRPr lang="de-DE" sz="2025">
              <a:latin typeface="+mj-lt"/>
              <a:cs typeface="Tahoma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A047C-52BC-458A-ACB2-7ACBA729F78C}"/>
              </a:ext>
            </a:extLst>
          </p:cNvPr>
          <p:cNvSpPr/>
          <p:nvPr/>
        </p:nvSpPr>
        <p:spPr>
          <a:xfrm>
            <a:off x="8694636" y="1552999"/>
            <a:ext cx="3007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Download:</a:t>
            </a:r>
          </a:p>
          <a:p>
            <a:r>
              <a:rPr lang="de-DE" sz="1400" dirty="0">
                <a:solidFill>
                  <a:schemeClr val="tx2"/>
                </a:solidFill>
              </a:rPr>
              <a:t>https://changing-transport.org/</a:t>
            </a:r>
            <a:br>
              <a:rPr lang="de-DE" sz="1400" dirty="0">
                <a:solidFill>
                  <a:schemeClr val="tx2"/>
                </a:solidFill>
              </a:rPr>
            </a:br>
            <a:r>
              <a:rPr lang="de-DE" sz="1400" dirty="0" err="1">
                <a:solidFill>
                  <a:schemeClr val="tx2"/>
                </a:solidFill>
              </a:rPr>
              <a:t>publications</a:t>
            </a:r>
            <a:r>
              <a:rPr lang="de-DE" sz="1400" dirty="0">
                <a:solidFill>
                  <a:schemeClr val="tx2"/>
                </a:solidFill>
              </a:rPr>
              <a:t>/10-principles-poster_sut_giz/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E4A74F-C849-79FF-3208-C37C8172B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00" y="1122603"/>
            <a:ext cx="7790779" cy="55282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F8BAA0-68B3-2903-78EC-D27176A00F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355" y="2563207"/>
            <a:ext cx="2994788" cy="300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4ACAA80-AF1A-4154-855B-FEAD872F50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97" y="1330162"/>
            <a:ext cx="6291769" cy="3399457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42B1E-E7A1-47A4-BD71-ACBB81B8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2271028" y="6074260"/>
            <a:ext cx="641501" cy="137173"/>
          </a:xfrm>
          <a:prstGeom prst="rect">
            <a:avLst/>
          </a:prstGeom>
        </p:spPr>
        <p:txBody>
          <a:bodyPr wrap="square" lIns="0" tIns="0" rIns="0" bIns="0" anchor="t">
            <a:normAutofit lnSpcReduction="10000"/>
          </a:bodyPr>
          <a:lstStyle>
            <a:defPPr>
              <a:defRPr lang="de-DE"/>
            </a:defPPr>
            <a:lvl1pPr marL="0" algn="l" defTabSz="871036" rtl="0" eaLnBrk="1" latinLnBrk="0" hangingPunct="1">
              <a:defRPr sz="953" b="0" i="0" kern="1200">
                <a:solidFill>
                  <a:schemeClr val="bg2"/>
                </a:solidFill>
                <a:latin typeface="+mn-lt"/>
                <a:ea typeface="+mn-ea"/>
                <a:cs typeface="Calibri"/>
              </a:defRPr>
            </a:lvl1pPr>
            <a:lvl2pPr marL="435518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1036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655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2071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7590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3107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8625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414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1EB544-BF9E-F741-BFC4-ACAE1A4279A1}" type="datetime1">
              <a:rPr lang="de-DE" smtClean="0"/>
              <a:pPr/>
              <a:t>06.11.2025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E3029A-815B-46BA-8F3F-15191CF7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2960217" y="6074260"/>
            <a:ext cx="240983" cy="137173"/>
          </a:xfrm>
          <a:prstGeom prst="rect">
            <a:avLst/>
          </a:prstGeom>
          <a:noFill/>
        </p:spPr>
        <p:txBody>
          <a:bodyPr vert="horz" wrap="none" lIns="0" tIns="0" rIns="0" bIns="34293" rtlCol="0" anchor="ctr" anchorCtr="0">
            <a:noAutofit/>
          </a:bodyPr>
          <a:lstStyle>
            <a:defPPr>
              <a:defRPr lang="de-DE"/>
            </a:defPPr>
            <a:lvl1pPr marL="0" algn="r" defTabSz="871036" rtl="0" eaLnBrk="1" latinLnBrk="0" hangingPunct="1">
              <a:defRPr sz="1143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5518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1036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655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2071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7590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3107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8625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4144" algn="l" defTabSz="871036" rtl="0" eaLnBrk="1" latinLnBrk="0" hangingPunct="1"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8AAA39-698A-4972-98CD-22060411743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12543D-0899-456F-BFDF-AE0FB12ED6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214" y="155328"/>
            <a:ext cx="5914677" cy="3315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474F9E-0A7B-4421-9962-17C058040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65" y="3459753"/>
            <a:ext cx="5698283" cy="31578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6BBDB9-2FE9-4973-A907-9D118EFAC434}"/>
              </a:ext>
            </a:extLst>
          </p:cNvPr>
          <p:cNvSpPr txBox="1"/>
          <p:nvPr/>
        </p:nvSpPr>
        <p:spPr>
          <a:xfrm>
            <a:off x="71654" y="4856073"/>
            <a:ext cx="66453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1400" b="1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Changing Transport</a:t>
            </a:r>
            <a:r>
              <a:rPr lang="en-US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 with focus on climate change, MRV, freight and vehicles, </a:t>
            </a:r>
            <a:r>
              <a:rPr lang="en-US" sz="1400" err="1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etc</a:t>
            </a:r>
            <a:r>
              <a:rPr lang="en-US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: </a:t>
            </a:r>
            <a:r>
              <a:rPr lang="en-US" sz="1400" u="sng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  <a:hlinkClick r:id="rId5"/>
              </a:rPr>
              <a:t>https://changing-transport.org/</a:t>
            </a:r>
            <a:r>
              <a:rPr lang="de-DE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de-DE" sz="140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891" indent="-342891"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1400" b="1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Transformative Urban Mobility Initiative (TUMI) </a:t>
            </a:r>
            <a:r>
              <a:rPr lang="en-US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with focus on urban mobility: </a:t>
            </a:r>
            <a:r>
              <a:rPr lang="en-US" sz="1400" u="sng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  <a:hlinkClick r:id="rId6"/>
              </a:rPr>
              <a:t>https://transformative-mobility.org/</a:t>
            </a:r>
            <a:r>
              <a:rPr lang="de-DE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de-DE" sz="140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891" indent="-342891"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1400" b="1" err="1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MobiliseYourCity</a:t>
            </a:r>
            <a:r>
              <a:rPr lang="en-US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 with focus on SUMPs and NUMPs: </a:t>
            </a:r>
            <a:r>
              <a:rPr lang="en-US" sz="1400" u="sng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  <a:hlinkClick r:id="rId7"/>
              </a:rPr>
              <a:t>https://www.mobiliseyourcity.net/</a:t>
            </a:r>
            <a:r>
              <a:rPr lang="de-DE" sz="1400"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de-DE" sz="140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35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1EFD-BC23-A20F-9E24-DE32550E2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75B125E6-C5BD-3BC2-7133-2938632E3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r="-1" b="-1"/>
          <a:stretch/>
        </p:blipFill>
        <p:spPr>
          <a:xfrm>
            <a:off x="9528465" y="1597784"/>
            <a:ext cx="1862156" cy="2160000"/>
          </a:xfrm>
          <a:prstGeom prst="rect">
            <a:avLst/>
          </a:prstGeom>
          <a:noFill/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5CD5F1B-CC49-9FE0-DAA6-F96F2E7D8DBF}"/>
              </a:ext>
            </a:extLst>
          </p:cNvPr>
          <p:cNvSpPr txBox="1">
            <a:spLocks/>
          </p:cNvSpPr>
          <p:nvPr/>
        </p:nvSpPr>
        <p:spPr>
          <a:xfrm>
            <a:off x="7188037" y="5292873"/>
            <a:ext cx="4397084" cy="7201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hlinkClick r:id="rId4"/>
              </a:rPr>
              <a:t>Armin.Wagner@giz.de</a:t>
            </a:r>
            <a:endParaRPr lang="en-US" sz="1600" dirty="0"/>
          </a:p>
          <a:p>
            <a:pPr marL="0" indent="0" algn="r">
              <a:buNone/>
            </a:pPr>
            <a:r>
              <a:rPr lang="en-GB" sz="16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https://www.linkedin.com/in/urbanarmin/</a:t>
            </a:r>
            <a:r>
              <a:rPr lang="en-GB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1D14D-5A0B-90CE-F1CA-F47434E5A635}"/>
              </a:ext>
            </a:extLst>
          </p:cNvPr>
          <p:cNvSpPr txBox="1">
            <a:spLocks/>
          </p:cNvSpPr>
          <p:nvPr/>
        </p:nvSpPr>
        <p:spPr>
          <a:xfrm>
            <a:off x="9055892" y="3960162"/>
            <a:ext cx="4296718" cy="1532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Armin Wagner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D184978-0497-1ECF-9DA0-95FD0F4DDAAB}"/>
              </a:ext>
            </a:extLst>
          </p:cNvPr>
          <p:cNvSpPr txBox="1">
            <a:spLocks/>
          </p:cNvSpPr>
          <p:nvPr/>
        </p:nvSpPr>
        <p:spPr>
          <a:xfrm>
            <a:off x="6450203" y="4495032"/>
            <a:ext cx="5134918" cy="2584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Senior Advisor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Sustainable Mobility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00A479-5873-AC3D-CD17-27677D587D27}"/>
              </a:ext>
            </a:extLst>
          </p:cNvPr>
          <p:cNvSpPr txBox="1">
            <a:spLocks/>
          </p:cNvSpPr>
          <p:nvPr/>
        </p:nvSpPr>
        <p:spPr>
          <a:xfrm>
            <a:off x="987750" y="2427514"/>
            <a:ext cx="4296718" cy="1532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DM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4878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2C4B-3FBE-7FA5-E786-84B56C40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 stop with a rail and a building&#10;&#10;AI-generated content may be incorrect.">
            <a:extLst>
              <a:ext uri="{FF2B5EF4-FFF2-40B4-BE49-F238E27FC236}">
                <a16:creationId xmlns:a16="http://schemas.microsoft.com/office/drawing/2014/main" id="{80892211-2AE8-8FCB-7F7B-3C42EA56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0588"/>
            <a:ext cx="12485914" cy="9364436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8E3D9D1C-E68D-22E4-65E3-F96DAED715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5852" y="6029154"/>
            <a:ext cx="11276148" cy="595880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en-US" sz="3100" b="1" dirty="0">
                <a:solidFill>
                  <a:schemeClr val="bg1"/>
                </a:solidFill>
              </a:rPr>
              <a:t>Integration Public Transport + Public Transport Prioritization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947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92EA-8E22-1989-0AB5-420BD2DBB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A93045-89DA-B5BD-1772-5FB0C492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24" y="-863283"/>
            <a:ext cx="12291423" cy="921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F2436C25-A97E-E64B-7FD4-14B06BF42A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5013" y="5964238"/>
            <a:ext cx="10186987" cy="5953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de-DE" dirty="0"/>
            </a:br>
            <a:r>
              <a:rPr lang="en-US" sz="3600" b="1" dirty="0">
                <a:solidFill>
                  <a:schemeClr val="bg1"/>
                </a:solidFill>
              </a:rPr>
              <a:t>Integration Public Transport + Bicycles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8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45C88-22C4-A1F1-33DC-BD6A3E1EE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s and a car on the street&#10;&#10;AI-generated content may be incorrect.">
            <a:extLst>
              <a:ext uri="{FF2B5EF4-FFF2-40B4-BE49-F238E27FC236}">
                <a16:creationId xmlns:a16="http://schemas.microsoft.com/office/drawing/2014/main" id="{84B3E147-D1D4-035B-F452-17711AA4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863" y="-2521999"/>
            <a:ext cx="12782805" cy="9379999"/>
          </a:xfrm>
          <a:prstGeom prst="rect">
            <a:avLst/>
          </a:prstGeom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6F5D1C7D-93E3-7E5C-AAE3-F1D1EE29CF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5013" y="5964238"/>
            <a:ext cx="10186987" cy="595312"/>
          </a:xfrm>
        </p:spPr>
        <p:txBody>
          <a:bodyPr>
            <a:normAutofit fontScale="90000"/>
          </a:bodyPr>
          <a:lstStyle/>
          <a:p>
            <a:br>
              <a:rPr lang="de-DE" dirty="0">
                <a:solidFill>
                  <a:schemeClr val="tx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Integration Public Transport + </a:t>
            </a:r>
            <a:r>
              <a:rPr lang="de-DE" sz="3600" b="1" dirty="0" err="1">
                <a:solidFill>
                  <a:schemeClr val="bg1"/>
                </a:solidFill>
              </a:rPr>
              <a:t>Shared</a:t>
            </a:r>
            <a:r>
              <a:rPr lang="de-DE" sz="3600" b="1" dirty="0">
                <a:solidFill>
                  <a:schemeClr val="bg1"/>
                </a:solidFill>
              </a:rPr>
              <a:t> Mobility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6984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DB70-20F1-164C-13E3-E0457116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9A2F6B6-070C-1DF3-9D57-CC782CF1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5" y="-979715"/>
            <a:ext cx="13051971" cy="97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5CF687ED-FA80-459F-3461-E650C137F8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0859" y="6007383"/>
            <a:ext cx="11571512" cy="595880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en-US" sz="3600" b="1" dirty="0">
                <a:solidFill>
                  <a:schemeClr val="bg1"/>
                </a:solidFill>
              </a:rPr>
              <a:t>Prioritization of  Public Transport + Green Infrastructure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03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F9F83-081D-4DAD-8D71-3A906EAE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AF9AAC95-968D-DF62-9F89-B9A35461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15" y="-894160"/>
            <a:ext cx="13062858" cy="97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CE01B405-2611-DE48-D269-699B7CF850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2439" y="5963840"/>
            <a:ext cx="10186852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Prioritization</a:t>
            </a:r>
            <a:r>
              <a:rPr lang="en-US" sz="3200" b="1" dirty="0">
                <a:solidFill>
                  <a:schemeClr val="bg1"/>
                </a:solidFill>
              </a:rPr>
              <a:t> through separation / Integration 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933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DAA81-2427-80FD-6B1B-998CB8221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bus on a street&#10;&#10;AI-generated content may be incorrect.">
            <a:extLst>
              <a:ext uri="{FF2B5EF4-FFF2-40B4-BE49-F238E27FC236}">
                <a16:creationId xmlns:a16="http://schemas.microsoft.com/office/drawing/2014/main" id="{04698F43-8196-65DA-3E37-2C7450F4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0" r="19778"/>
          <a:stretch/>
        </p:blipFill>
        <p:spPr>
          <a:xfrm>
            <a:off x="0" y="0"/>
            <a:ext cx="6776720" cy="6858000"/>
          </a:xfrm>
          <a:prstGeom prst="rect">
            <a:avLst/>
          </a:prstGeom>
        </p:spPr>
      </p:pic>
      <p:pic>
        <p:nvPicPr>
          <p:cNvPr id="6" name="Picture 5" descr="A yellow train on a train track&#10;&#10;AI-generated content may be incorrect.">
            <a:extLst>
              <a:ext uri="{FF2B5EF4-FFF2-40B4-BE49-F238E27FC236}">
                <a16:creationId xmlns:a16="http://schemas.microsoft.com/office/drawing/2014/main" id="{CB51C297-0381-9C78-DE9F-F7157C4C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67" r="13111"/>
          <a:stretch/>
        </p:blipFill>
        <p:spPr>
          <a:xfrm>
            <a:off x="6776720" y="0"/>
            <a:ext cx="5415280" cy="6858000"/>
          </a:xfrm>
          <a:prstGeom prst="rect">
            <a:avLst/>
          </a:prstGeom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2791CD99-C797-4B54-2ABA-681B690E8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7597" y="5966655"/>
            <a:ext cx="10186852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 err="1">
                <a:solidFill>
                  <a:schemeClr val="bg1"/>
                </a:solidFill>
              </a:rPr>
              <a:t>Accessibility</a:t>
            </a:r>
            <a:r>
              <a:rPr lang="de-DE" sz="3200" b="1" dirty="0">
                <a:solidFill>
                  <a:schemeClr val="bg1"/>
                </a:solidFill>
              </a:rPr>
              <a:t> and Performance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880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0575-21F4-FD1D-1C5A-61DE84E69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A76841D-F39B-3F39-E323-6B95FB0E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008" y="-1192937"/>
            <a:ext cx="14364379" cy="924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6">
            <a:extLst>
              <a:ext uri="{FF2B5EF4-FFF2-40B4-BE49-F238E27FC236}">
                <a16:creationId xmlns:a16="http://schemas.microsoft.com/office/drawing/2014/main" id="{04245573-B39C-4A1B-F6B0-4B1912F443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4244" y="5699889"/>
            <a:ext cx="10186852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 err="1">
                <a:solidFill>
                  <a:schemeClr val="bg1"/>
                </a:solidFill>
              </a:rPr>
              <a:t>Ticket+Fare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Integration and Simplification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3D5A-AB57-6206-D36D-7BCFF26FE5BA}"/>
              </a:ext>
            </a:extLst>
          </p:cNvPr>
          <p:cNvSpPr txBox="1"/>
          <p:nvPr/>
        </p:nvSpPr>
        <p:spPr>
          <a:xfrm>
            <a:off x="1834244" y="6627168"/>
            <a:ext cx="67382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By </a:t>
            </a:r>
            <a:r>
              <a:rPr lang="de-DE" sz="900" dirty="0" err="1">
                <a:solidFill>
                  <a:schemeClr val="bg1"/>
                </a:solidFill>
              </a:rPr>
              <a:t>MissyWegner</a:t>
            </a:r>
            <a:r>
              <a:rPr lang="de-DE" sz="900" dirty="0">
                <a:solidFill>
                  <a:schemeClr val="bg1"/>
                </a:solidFill>
              </a:rPr>
              <a:t> - Own </a:t>
            </a:r>
            <a:r>
              <a:rPr lang="de-DE" sz="900" dirty="0" err="1">
                <a:solidFill>
                  <a:schemeClr val="bg1"/>
                </a:solidFill>
              </a:rPr>
              <a:t>work</a:t>
            </a:r>
            <a:r>
              <a:rPr lang="de-DE" sz="900" dirty="0">
                <a:solidFill>
                  <a:schemeClr val="bg1"/>
                </a:solidFill>
              </a:rPr>
              <a:t>, CC BY-SA 4.0, https://commons.wikimedia.org/w/index.php?curid=131019259</a:t>
            </a:r>
          </a:p>
        </p:txBody>
      </p:sp>
    </p:spTree>
    <p:extLst>
      <p:ext uri="{BB962C8B-B14F-4D97-AF65-F5344CB8AC3E}">
        <p14:creationId xmlns:p14="http://schemas.microsoft.com/office/powerpoint/2010/main" val="2863767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B3B9A-004B-C462-B6F0-B0E905F2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>
            <a:extLst>
              <a:ext uri="{FF2B5EF4-FFF2-40B4-BE49-F238E27FC236}">
                <a16:creationId xmlns:a16="http://schemas.microsoft.com/office/drawing/2014/main" id="{642775E3-160E-717D-B141-BEC0084B09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4244" y="5699889"/>
            <a:ext cx="10186852" cy="595880"/>
          </a:xfrm>
        </p:spPr>
        <p:txBody>
          <a:bodyPr>
            <a:noAutofit/>
          </a:bodyPr>
          <a:lstStyle/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Ticketing </a:t>
            </a:r>
            <a:r>
              <a:rPr lang="en-US" sz="3200" b="1" dirty="0">
                <a:solidFill>
                  <a:schemeClr val="bg1"/>
                </a:solidFill>
              </a:rPr>
              <a:t>Integration and Simplification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3FC53-9DE5-94E7-1E53-1CE90FBFF6DA}"/>
              </a:ext>
            </a:extLst>
          </p:cNvPr>
          <p:cNvSpPr txBox="1"/>
          <p:nvPr/>
        </p:nvSpPr>
        <p:spPr>
          <a:xfrm>
            <a:off x="1834244" y="6627168"/>
            <a:ext cx="67382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By </a:t>
            </a:r>
            <a:r>
              <a:rPr lang="de-DE" sz="900" dirty="0" err="1">
                <a:solidFill>
                  <a:schemeClr val="bg1"/>
                </a:solidFill>
              </a:rPr>
              <a:t>MissyWegner</a:t>
            </a:r>
            <a:r>
              <a:rPr lang="de-DE" sz="900" dirty="0">
                <a:solidFill>
                  <a:schemeClr val="bg1"/>
                </a:solidFill>
              </a:rPr>
              <a:t> - Own </a:t>
            </a:r>
            <a:r>
              <a:rPr lang="de-DE" sz="900" dirty="0" err="1">
                <a:solidFill>
                  <a:schemeClr val="bg1"/>
                </a:solidFill>
              </a:rPr>
              <a:t>work</a:t>
            </a:r>
            <a:r>
              <a:rPr lang="de-DE" sz="900" dirty="0">
                <a:solidFill>
                  <a:schemeClr val="bg1"/>
                </a:solidFill>
              </a:rPr>
              <a:t>, CC BY-SA 4.0, https://commons.wikimedia.org/w/index.php?curid=131019259</a:t>
            </a:r>
          </a:p>
        </p:txBody>
      </p:sp>
      <p:pic>
        <p:nvPicPr>
          <p:cNvPr id="4" name="Picture 3" descr="A bicycle lane with a sign and trees&#10;&#10;AI-generated content may be incorrect.">
            <a:extLst>
              <a:ext uri="{FF2B5EF4-FFF2-40B4-BE49-F238E27FC236}">
                <a16:creationId xmlns:a16="http://schemas.microsoft.com/office/drawing/2014/main" id="{0189C262-E073-1D36-BFDB-52F1A455C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sp>
        <p:nvSpPr>
          <p:cNvPr id="6" name="Titel 6">
            <a:extLst>
              <a:ext uri="{FF2B5EF4-FFF2-40B4-BE49-F238E27FC236}">
                <a16:creationId xmlns:a16="http://schemas.microsoft.com/office/drawing/2014/main" id="{3DDA7752-B7F0-0DB9-243B-A15A8B87C4AA}"/>
              </a:ext>
            </a:extLst>
          </p:cNvPr>
          <p:cNvSpPr txBox="1">
            <a:spLocks/>
          </p:cNvSpPr>
          <p:nvPr/>
        </p:nvSpPr>
        <p:spPr>
          <a:xfrm>
            <a:off x="667597" y="5966655"/>
            <a:ext cx="10186852" cy="595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Public Space and Cycling Promotion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92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IZ Farbpalette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GI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dirty="0" err="1" smtClean="0"/>
        </a:defPPr>
      </a:lstStyle>
    </a:txDef>
  </a:objectDefaults>
  <a:extraClrSchemeLst/>
  <a:custClrLst>
    <a:custClr name="Custom Color 1">
      <a:srgbClr val="E5D7F3"/>
    </a:custClr>
    <a:custClr name="Custom Color 2">
      <a:srgbClr val="A7E6FD"/>
    </a:custClr>
    <a:custClr name="Custom Color 3">
      <a:srgbClr val="D0EB78"/>
    </a:custClr>
    <a:custClr name="Custom Color 4">
      <a:srgbClr val="FFE67C"/>
    </a:custClr>
  </a:custClrLst>
  <a:extLst>
    <a:ext uri="{05A4C25C-085E-4340-85A3-A5531E510DB2}">
      <thm15:themeFamily xmlns:thm15="http://schemas.microsoft.com/office/thememl/2012/main" name="250313_GIZ_PPT_Vorlage_DE_final" id="{56B82D44-377C-4183-8897-025CED949901}" vid="{F47BBAE2-EE26-44E8-84BB-688C88B8F80C}"/>
    </a:ext>
  </a:extLst>
</a:theme>
</file>

<file path=ppt/theme/theme2.xml><?xml version="1.0" encoding="utf-8"?>
<a:theme xmlns:a="http://schemas.openxmlformats.org/drawingml/2006/main" name="Entwurf 01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iz-ppt-standard-mastervorlagen-de.potx  -  Schreibgeschützt" id="{99BBD3A9-3C5E-4EDF-850A-F6640A410E63}" vid="{4549DCBD-B418-4E43-AC73-B0B25135C6FF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EB069FDCE865408581ABBDA3F00C45" ma:contentTypeVersion="13" ma:contentTypeDescription="Ein neues Dokument erstellen." ma:contentTypeScope="" ma:versionID="9f19cb59cea09d72a4b6e02b630a94cd">
  <xsd:schema xmlns:xsd="http://www.w3.org/2001/XMLSchema" xmlns:xs="http://www.w3.org/2001/XMLSchema" xmlns:p="http://schemas.microsoft.com/office/2006/metadata/properties" xmlns:ns2="72c0bdbf-505e-463d-8f30-a81a0d61692d" xmlns:ns3="0d79bb64-aed8-452b-9e22-5f1117817411" targetNamespace="http://schemas.microsoft.com/office/2006/metadata/properties" ma:root="true" ma:fieldsID="cc01e9549eb76942b157eb486355b2df" ns2:_="" ns3:_="">
    <xsd:import namespace="72c0bdbf-505e-463d-8f30-a81a0d61692d"/>
    <xsd:import namespace="0d79bb64-aed8-452b-9e22-5f1117817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0bdbf-505e-463d-8f30-a81a0d6169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bb64-aed8-452b-9e22-5f11178174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F72DE2-3DFC-46D7-A326-CC41D37BA8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AC7017-A9D5-4E26-83C1-6ABB025D0CBA}">
  <ds:schemaRefs>
    <ds:schemaRef ds:uri="http://schemas.microsoft.com/office/2006/documentManagement/types"/>
    <ds:schemaRef ds:uri="http://schemas.microsoft.com/office/infopath/2007/PartnerControls"/>
    <ds:schemaRef ds:uri="72c0bdbf-505e-463d-8f30-a81a0d61692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0d79bb64-aed8-452b-9e22-5f111781741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7F40A7-9EAD-483B-B11F-61F6D21B4CBE}">
  <ds:schemaRefs>
    <ds:schemaRef ds:uri="0d79bb64-aed8-452b-9e22-5f1117817411"/>
    <ds:schemaRef ds:uri="72c0bdbf-505e-463d-8f30-a81a0d6169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giz-standard-powerpoint-mastervorlagen-de</Template>
  <TotalTime>0</TotalTime>
  <Words>503</Words>
  <Application>Microsoft Office PowerPoint</Application>
  <PresentationFormat>Widescreen</PresentationFormat>
  <Paragraphs>74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SimSun</vt:lpstr>
      <vt:lpstr>Arial</vt:lpstr>
      <vt:lpstr>Calibri</vt:lpstr>
      <vt:lpstr>DM Sans</vt:lpstr>
      <vt:lpstr>Helvetica Neue</vt:lpstr>
      <vt:lpstr>Symbol</vt:lpstr>
      <vt:lpstr>Wingdings</vt:lpstr>
      <vt:lpstr>Office</vt:lpstr>
      <vt:lpstr>Entwurf 01</vt:lpstr>
      <vt:lpstr>Future Cities and Innovative Mobility Solutions</vt:lpstr>
      <vt:lpstr> Integration Public Transport + Public Transport Prioritization</vt:lpstr>
      <vt:lpstr> Integration Public Transport + Bicycles</vt:lpstr>
      <vt:lpstr> Integration Public Transport + Shared Mobility</vt:lpstr>
      <vt:lpstr> Prioritization of  Public Transport + Green Infrastructure</vt:lpstr>
      <vt:lpstr> Prioritization through separation / Integration </vt:lpstr>
      <vt:lpstr> Accessibility and Performance</vt:lpstr>
      <vt:lpstr> Ticket+Fare Integration and Simplification</vt:lpstr>
      <vt:lpstr> Ticketing Integration and Simplification</vt:lpstr>
      <vt:lpstr> Pedestrianisation and Parking Management</vt:lpstr>
      <vt:lpstr> Cycling + Shared Mobility +Green/Blue Infrastructure</vt:lpstr>
      <vt:lpstr>PowerPoint Presentation</vt:lpstr>
      <vt:lpstr>Selected activities in India, GIZ on behalf of BMZ  </vt:lpstr>
      <vt:lpstr>Moving people, not cars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Boemmel, Meike GIZ</dc:creator>
  <cp:lastModifiedBy>Wagner, Armin GIZ</cp:lastModifiedBy>
  <cp:revision>42</cp:revision>
  <dcterms:created xsi:type="dcterms:W3CDTF">2025-07-11T13:17:01Z</dcterms:created>
  <dcterms:modified xsi:type="dcterms:W3CDTF">2025-11-06T12:32:54Z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0x0101008BEB069FDCE865408581ABBDA3F00C45</vt:lpwstr>
  </property>
  <property fmtid="{D5CDD505-2E9C-101B-9397-08002B2CF9AE}" pid="3" name="MediaServiceImageTags">
    <vt:lpwstr/>
  </property>
</Properties>
</file>