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1"/>
  </p:notesMasterIdLst>
  <p:sldIdLst>
    <p:sldId id="262" r:id="rId2"/>
    <p:sldId id="269" r:id="rId3"/>
    <p:sldId id="271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8" r:id="rId12"/>
    <p:sldId id="291" r:id="rId13"/>
    <p:sldId id="292" r:id="rId14"/>
    <p:sldId id="299" r:id="rId15"/>
    <p:sldId id="300" r:id="rId16"/>
    <p:sldId id="301" r:id="rId17"/>
    <p:sldId id="297" r:id="rId18"/>
    <p:sldId id="302" r:id="rId19"/>
    <p:sldId id="266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16" autoAdjust="0"/>
  </p:normalViewPr>
  <p:slideViewPr>
    <p:cSldViewPr snapToGrid="0">
      <p:cViewPr varScale="1">
        <p:scale>
          <a:sx n="74" d="100"/>
          <a:sy n="74" d="100"/>
        </p:scale>
        <p:origin x="99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KSHI SHARMA" userId="7bc76c94-978a-402e-9248-2dde0a8a0a5e" providerId="ADAL" clId="{29F80968-ABB5-4E4A-A144-214A78323301}"/>
    <pc:docChg chg="modSld modMainMaster modNotesMaster">
      <pc:chgData name="SAKSHI SHARMA" userId="7bc76c94-978a-402e-9248-2dde0a8a0a5e" providerId="ADAL" clId="{29F80968-ABB5-4E4A-A144-214A78323301}" dt="2024-11-25T05:45:58.817" v="0"/>
      <pc:docMkLst>
        <pc:docMk/>
      </pc:docMkLst>
      <pc:sldChg chg="modSp">
        <pc:chgData name="SAKSHI SHARMA" userId="7bc76c94-978a-402e-9248-2dde0a8a0a5e" providerId="ADAL" clId="{29F80968-ABB5-4E4A-A144-214A78323301}" dt="2024-11-25T05:45:58.817" v="0"/>
        <pc:sldMkLst>
          <pc:docMk/>
          <pc:sldMk cId="2026772072" sldId="262"/>
        </pc:sldMkLst>
      </pc:sldChg>
      <pc:sldChg chg="modSp">
        <pc:chgData name="SAKSHI SHARMA" userId="7bc76c94-978a-402e-9248-2dde0a8a0a5e" providerId="ADAL" clId="{29F80968-ABB5-4E4A-A144-214A78323301}" dt="2024-11-25T05:45:58.817" v="0"/>
        <pc:sldMkLst>
          <pc:docMk/>
          <pc:sldMk cId="4167977639" sldId="266"/>
        </pc:sldMkLst>
      </pc:sldChg>
      <pc:sldChg chg="modSp">
        <pc:chgData name="SAKSHI SHARMA" userId="7bc76c94-978a-402e-9248-2dde0a8a0a5e" providerId="ADAL" clId="{29F80968-ABB5-4E4A-A144-214A78323301}" dt="2024-11-25T05:45:58.817" v="0"/>
        <pc:sldMkLst>
          <pc:docMk/>
          <pc:sldMk cId="278976711" sldId="269"/>
        </pc:sldMkLst>
      </pc:sldChg>
      <pc:sldChg chg="modSp">
        <pc:chgData name="SAKSHI SHARMA" userId="7bc76c94-978a-402e-9248-2dde0a8a0a5e" providerId="ADAL" clId="{29F80968-ABB5-4E4A-A144-214A78323301}" dt="2024-11-25T05:45:58.817" v="0"/>
        <pc:sldMkLst>
          <pc:docMk/>
          <pc:sldMk cId="2370306838" sldId="271"/>
        </pc:sldMkLst>
      </pc:sldChg>
      <pc:sldChg chg="modSp modNotes">
        <pc:chgData name="SAKSHI SHARMA" userId="7bc76c94-978a-402e-9248-2dde0a8a0a5e" providerId="ADAL" clId="{29F80968-ABB5-4E4A-A144-214A78323301}" dt="2024-11-25T05:45:58.817" v="0"/>
        <pc:sldMkLst>
          <pc:docMk/>
          <pc:sldMk cId="3272495705" sldId="284"/>
        </pc:sldMkLst>
      </pc:sldChg>
      <pc:sldChg chg="modSp">
        <pc:chgData name="SAKSHI SHARMA" userId="7bc76c94-978a-402e-9248-2dde0a8a0a5e" providerId="ADAL" clId="{29F80968-ABB5-4E4A-A144-214A78323301}" dt="2024-11-25T05:45:58.817" v="0"/>
        <pc:sldMkLst>
          <pc:docMk/>
          <pc:sldMk cId="1801338100" sldId="285"/>
        </pc:sldMkLst>
      </pc:sldChg>
      <pc:sldChg chg="modSp modNotes">
        <pc:chgData name="SAKSHI SHARMA" userId="7bc76c94-978a-402e-9248-2dde0a8a0a5e" providerId="ADAL" clId="{29F80968-ABB5-4E4A-A144-214A78323301}" dt="2024-11-25T05:45:58.817" v="0"/>
        <pc:sldMkLst>
          <pc:docMk/>
          <pc:sldMk cId="2725736467" sldId="286"/>
        </pc:sldMkLst>
      </pc:sldChg>
      <pc:sldChg chg="modSp modNotes">
        <pc:chgData name="SAKSHI SHARMA" userId="7bc76c94-978a-402e-9248-2dde0a8a0a5e" providerId="ADAL" clId="{29F80968-ABB5-4E4A-A144-214A78323301}" dt="2024-11-25T05:45:58.817" v="0"/>
        <pc:sldMkLst>
          <pc:docMk/>
          <pc:sldMk cId="4148806363" sldId="287"/>
        </pc:sldMkLst>
      </pc:sldChg>
      <pc:sldChg chg="modSp">
        <pc:chgData name="SAKSHI SHARMA" userId="7bc76c94-978a-402e-9248-2dde0a8a0a5e" providerId="ADAL" clId="{29F80968-ABB5-4E4A-A144-214A78323301}" dt="2024-11-25T05:45:58.817" v="0"/>
        <pc:sldMkLst>
          <pc:docMk/>
          <pc:sldMk cId="3476236347" sldId="288"/>
        </pc:sldMkLst>
      </pc:sldChg>
      <pc:sldChg chg="modSp">
        <pc:chgData name="SAKSHI SHARMA" userId="7bc76c94-978a-402e-9248-2dde0a8a0a5e" providerId="ADAL" clId="{29F80968-ABB5-4E4A-A144-214A78323301}" dt="2024-11-25T05:45:58.817" v="0"/>
        <pc:sldMkLst>
          <pc:docMk/>
          <pc:sldMk cId="3941670145" sldId="289"/>
        </pc:sldMkLst>
      </pc:sldChg>
      <pc:sldChg chg="modSp">
        <pc:chgData name="SAKSHI SHARMA" userId="7bc76c94-978a-402e-9248-2dde0a8a0a5e" providerId="ADAL" clId="{29F80968-ABB5-4E4A-A144-214A78323301}" dt="2024-11-25T05:45:58.817" v="0"/>
        <pc:sldMkLst>
          <pc:docMk/>
          <pc:sldMk cId="458946020" sldId="290"/>
        </pc:sldMkLst>
      </pc:sldChg>
      <pc:sldChg chg="modSp modNotes">
        <pc:chgData name="SAKSHI SHARMA" userId="7bc76c94-978a-402e-9248-2dde0a8a0a5e" providerId="ADAL" clId="{29F80968-ABB5-4E4A-A144-214A78323301}" dt="2024-11-25T05:45:58.817" v="0"/>
        <pc:sldMkLst>
          <pc:docMk/>
          <pc:sldMk cId="150282805" sldId="291"/>
        </pc:sldMkLst>
      </pc:sldChg>
      <pc:sldChg chg="modSp modNotes">
        <pc:chgData name="SAKSHI SHARMA" userId="7bc76c94-978a-402e-9248-2dde0a8a0a5e" providerId="ADAL" clId="{29F80968-ABB5-4E4A-A144-214A78323301}" dt="2024-11-25T05:45:58.817" v="0"/>
        <pc:sldMkLst>
          <pc:docMk/>
          <pc:sldMk cId="2746385889" sldId="292"/>
        </pc:sldMkLst>
      </pc:sldChg>
      <pc:sldChg chg="modSp">
        <pc:chgData name="SAKSHI SHARMA" userId="7bc76c94-978a-402e-9248-2dde0a8a0a5e" providerId="ADAL" clId="{29F80968-ABB5-4E4A-A144-214A78323301}" dt="2024-11-25T05:45:58.817" v="0"/>
        <pc:sldMkLst>
          <pc:docMk/>
          <pc:sldMk cId="2454750182" sldId="293"/>
        </pc:sldMkLst>
      </pc:sldChg>
      <pc:sldChg chg="modSp">
        <pc:chgData name="SAKSHI SHARMA" userId="7bc76c94-978a-402e-9248-2dde0a8a0a5e" providerId="ADAL" clId="{29F80968-ABB5-4E4A-A144-214A78323301}" dt="2024-11-25T05:45:58.817" v="0"/>
        <pc:sldMkLst>
          <pc:docMk/>
          <pc:sldMk cId="894531893" sldId="294"/>
        </pc:sldMkLst>
      </pc:sldChg>
      <pc:sldChg chg="modSp">
        <pc:chgData name="SAKSHI SHARMA" userId="7bc76c94-978a-402e-9248-2dde0a8a0a5e" providerId="ADAL" clId="{29F80968-ABB5-4E4A-A144-214A78323301}" dt="2024-11-25T05:45:58.817" v="0"/>
        <pc:sldMkLst>
          <pc:docMk/>
          <pc:sldMk cId="305935290" sldId="295"/>
        </pc:sldMkLst>
      </pc:sldChg>
      <pc:sldChg chg="modSp">
        <pc:chgData name="SAKSHI SHARMA" userId="7bc76c94-978a-402e-9248-2dde0a8a0a5e" providerId="ADAL" clId="{29F80968-ABB5-4E4A-A144-214A78323301}" dt="2024-11-25T05:45:58.817" v="0"/>
        <pc:sldMkLst>
          <pc:docMk/>
          <pc:sldMk cId="3356901131" sldId="297"/>
        </pc:sldMkLst>
      </pc:sldChg>
      <pc:sldMasterChg chg="modSp modSldLayout">
        <pc:chgData name="SAKSHI SHARMA" userId="7bc76c94-978a-402e-9248-2dde0a8a0a5e" providerId="ADAL" clId="{29F80968-ABB5-4E4A-A144-214A78323301}" dt="2024-11-25T05:45:58.817" v="0"/>
        <pc:sldMasterMkLst>
          <pc:docMk/>
          <pc:sldMasterMk cId="1986162904" sldId="2147483696"/>
        </pc:sldMasterMkLst>
        <pc:sldLayoutChg chg="modSp">
          <pc:chgData name="SAKSHI SHARMA" userId="7bc76c94-978a-402e-9248-2dde0a8a0a5e" providerId="ADAL" clId="{29F80968-ABB5-4E4A-A144-214A78323301}" dt="2024-11-25T05:45:58.817" v="0"/>
          <pc:sldLayoutMkLst>
            <pc:docMk/>
            <pc:sldMasterMk cId="1986162904" sldId="2147483696"/>
            <pc:sldLayoutMk cId="3777814108" sldId="2147483697"/>
          </pc:sldLayoutMkLst>
        </pc:sldLayoutChg>
        <pc:sldLayoutChg chg="modSp">
          <pc:chgData name="SAKSHI SHARMA" userId="7bc76c94-978a-402e-9248-2dde0a8a0a5e" providerId="ADAL" clId="{29F80968-ABB5-4E4A-A144-214A78323301}" dt="2024-11-25T05:45:58.817" v="0"/>
          <pc:sldLayoutMkLst>
            <pc:docMk/>
            <pc:sldMasterMk cId="1986162904" sldId="2147483696"/>
            <pc:sldLayoutMk cId="1218656844" sldId="2147483698"/>
          </pc:sldLayoutMkLst>
        </pc:sldLayoutChg>
        <pc:sldLayoutChg chg="modSp">
          <pc:chgData name="SAKSHI SHARMA" userId="7bc76c94-978a-402e-9248-2dde0a8a0a5e" providerId="ADAL" clId="{29F80968-ABB5-4E4A-A144-214A78323301}" dt="2024-11-25T05:45:58.817" v="0"/>
          <pc:sldLayoutMkLst>
            <pc:docMk/>
            <pc:sldMasterMk cId="1986162904" sldId="2147483696"/>
            <pc:sldLayoutMk cId="2618922967" sldId="2147483701"/>
          </pc:sldLayoutMkLst>
        </pc:sldLayoutChg>
        <pc:sldLayoutChg chg="modSp">
          <pc:chgData name="SAKSHI SHARMA" userId="7bc76c94-978a-402e-9248-2dde0a8a0a5e" providerId="ADAL" clId="{29F80968-ABB5-4E4A-A144-214A78323301}" dt="2024-11-25T05:45:58.817" v="0"/>
          <pc:sldLayoutMkLst>
            <pc:docMk/>
            <pc:sldMasterMk cId="1986162904" sldId="2147483696"/>
            <pc:sldLayoutMk cId="77751484" sldId="2147483703"/>
          </pc:sldLayoutMkLst>
        </pc:sldLayoutChg>
        <pc:sldLayoutChg chg="modSp">
          <pc:chgData name="SAKSHI SHARMA" userId="7bc76c94-978a-402e-9248-2dde0a8a0a5e" providerId="ADAL" clId="{29F80968-ABB5-4E4A-A144-214A78323301}" dt="2024-11-25T05:45:58.817" v="0"/>
          <pc:sldLayoutMkLst>
            <pc:docMk/>
            <pc:sldMasterMk cId="1986162904" sldId="2147483696"/>
            <pc:sldLayoutMk cId="2109076654" sldId="2147483708"/>
          </pc:sldLayoutMkLst>
        </pc:sldLayoutChg>
      </pc:sldMasterChg>
    </pc:docChg>
  </pc:docChgLst>
  <pc:docChgLst>
    <pc:chgData name="SAKSHI SHARMA" userId="7bc76c94-978a-402e-9248-2dde0a8a0a5e" providerId="ADAL" clId="{A63679EB-E8A5-41A2-8BF5-237F1444686D}"/>
    <pc:docChg chg="undo redo custSel addSld modSld sldOrd">
      <pc:chgData name="SAKSHI SHARMA" userId="7bc76c94-978a-402e-9248-2dde0a8a0a5e" providerId="ADAL" clId="{A63679EB-E8A5-41A2-8BF5-237F1444686D}" dt="2025-08-13T12:52:37.872" v="1645" actId="20577"/>
      <pc:docMkLst>
        <pc:docMk/>
      </pc:docMkLst>
      <pc:sldChg chg="modSp mod">
        <pc:chgData name="SAKSHI SHARMA" userId="7bc76c94-978a-402e-9248-2dde0a8a0a5e" providerId="ADAL" clId="{A63679EB-E8A5-41A2-8BF5-237F1444686D}" dt="2023-12-03T03:30:27.483" v="12" actId="20577"/>
        <pc:sldMkLst>
          <pc:docMk/>
          <pc:sldMk cId="2026772072" sldId="262"/>
        </pc:sldMkLst>
      </pc:sldChg>
      <pc:sldChg chg="modSp mod modAnim">
        <pc:chgData name="SAKSHI SHARMA" userId="7bc76c94-978a-402e-9248-2dde0a8a0a5e" providerId="ADAL" clId="{A63679EB-E8A5-41A2-8BF5-237F1444686D}" dt="2023-12-07T03:20:17.831" v="1508" actId="12269"/>
        <pc:sldMkLst>
          <pc:docMk/>
          <pc:sldMk cId="278976711" sldId="269"/>
        </pc:sldMkLst>
      </pc:sldChg>
      <pc:sldChg chg="modAnim">
        <pc:chgData name="SAKSHI SHARMA" userId="7bc76c94-978a-402e-9248-2dde0a8a0a5e" providerId="ADAL" clId="{A63679EB-E8A5-41A2-8BF5-237F1444686D}" dt="2023-12-07T02:53:05.599" v="1229"/>
        <pc:sldMkLst>
          <pc:docMk/>
          <pc:sldMk cId="2370306838" sldId="271"/>
        </pc:sldMkLst>
      </pc:sldChg>
      <pc:sldChg chg="modSp mod">
        <pc:chgData name="SAKSHI SHARMA" userId="7bc76c94-978a-402e-9248-2dde0a8a0a5e" providerId="ADAL" clId="{A63679EB-E8A5-41A2-8BF5-237F1444686D}" dt="2023-12-07T02:51:49.050" v="1222" actId="2711"/>
        <pc:sldMkLst>
          <pc:docMk/>
          <pc:sldMk cId="4190041700" sldId="283"/>
        </pc:sldMkLst>
      </pc:sldChg>
      <pc:sldChg chg="modSp mod modAnim">
        <pc:chgData name="SAKSHI SHARMA" userId="7bc76c94-978a-402e-9248-2dde0a8a0a5e" providerId="ADAL" clId="{A63679EB-E8A5-41A2-8BF5-237F1444686D}" dt="2023-12-07T03:21:37.941" v="1514" actId="404"/>
        <pc:sldMkLst>
          <pc:docMk/>
          <pc:sldMk cId="3272495705" sldId="284"/>
        </pc:sldMkLst>
      </pc:sldChg>
      <pc:sldChg chg="addSp delSp modSp mod addAnim delAnim modAnim">
        <pc:chgData name="SAKSHI SHARMA" userId="7bc76c94-978a-402e-9248-2dde0a8a0a5e" providerId="ADAL" clId="{A63679EB-E8A5-41A2-8BF5-237F1444686D}" dt="2025-08-13T12:52:37.872" v="1645" actId="20577"/>
        <pc:sldMkLst>
          <pc:docMk/>
          <pc:sldMk cId="1801338100" sldId="285"/>
        </pc:sldMkLst>
      </pc:sldChg>
      <pc:sldChg chg="addSp delSp modSp mod modAnim modNotesTx">
        <pc:chgData name="SAKSHI SHARMA" userId="7bc76c94-978a-402e-9248-2dde0a8a0a5e" providerId="ADAL" clId="{A63679EB-E8A5-41A2-8BF5-237F1444686D}" dt="2023-12-07T02:58:25.160" v="1284"/>
        <pc:sldMkLst>
          <pc:docMk/>
          <pc:sldMk cId="4148806363" sldId="287"/>
        </pc:sldMkLst>
      </pc:sldChg>
      <pc:sldChg chg="addSp modSp new mod modAnim">
        <pc:chgData name="SAKSHI SHARMA" userId="7bc76c94-978a-402e-9248-2dde0a8a0a5e" providerId="ADAL" clId="{A63679EB-E8A5-41A2-8BF5-237F1444686D}" dt="2023-12-07T02:59:44.071" v="1294" actId="403"/>
        <pc:sldMkLst>
          <pc:docMk/>
          <pc:sldMk cId="3476236347" sldId="288"/>
        </pc:sldMkLst>
      </pc:sldChg>
      <pc:sldChg chg="addSp delSp modSp new mod">
        <pc:chgData name="SAKSHI SHARMA" userId="7bc76c94-978a-402e-9248-2dde0a8a0a5e" providerId="ADAL" clId="{A63679EB-E8A5-41A2-8BF5-237F1444686D}" dt="2023-12-05T12:52:08.662" v="1219" actId="14100"/>
        <pc:sldMkLst>
          <pc:docMk/>
          <pc:sldMk cId="3941670145" sldId="289"/>
        </pc:sldMkLst>
      </pc:sldChg>
      <pc:sldChg chg="addSp delSp modSp new mod modAnim">
        <pc:chgData name="SAKSHI SHARMA" userId="7bc76c94-978a-402e-9248-2dde0a8a0a5e" providerId="ADAL" clId="{A63679EB-E8A5-41A2-8BF5-237F1444686D}" dt="2023-12-07T03:00:28.925" v="1299"/>
        <pc:sldMkLst>
          <pc:docMk/>
          <pc:sldMk cId="458946020" sldId="290"/>
        </pc:sldMkLst>
      </pc:sldChg>
      <pc:sldChg chg="addSp delSp modSp new mod modAnim">
        <pc:chgData name="SAKSHI SHARMA" userId="7bc76c94-978a-402e-9248-2dde0a8a0a5e" providerId="ADAL" clId="{A63679EB-E8A5-41A2-8BF5-237F1444686D}" dt="2023-12-07T03:06:22.211" v="1358"/>
        <pc:sldMkLst>
          <pc:docMk/>
          <pc:sldMk cId="150282805" sldId="291"/>
        </pc:sldMkLst>
      </pc:sldChg>
      <pc:sldChg chg="addSp delSp modSp new mod modAnim">
        <pc:chgData name="SAKSHI SHARMA" userId="7bc76c94-978a-402e-9248-2dde0a8a0a5e" providerId="ADAL" clId="{A63679EB-E8A5-41A2-8BF5-237F1444686D}" dt="2023-12-07T03:12:22.573" v="1475"/>
        <pc:sldMkLst>
          <pc:docMk/>
          <pc:sldMk cId="2746385889" sldId="292"/>
        </pc:sldMkLst>
      </pc:sldChg>
      <pc:sldChg chg="addSp delSp modSp new mod modAnim">
        <pc:chgData name="SAKSHI SHARMA" userId="7bc76c94-978a-402e-9248-2dde0a8a0a5e" providerId="ADAL" clId="{A63679EB-E8A5-41A2-8BF5-237F1444686D}" dt="2023-12-07T03:23:59.636" v="1527" actId="255"/>
        <pc:sldMkLst>
          <pc:docMk/>
          <pc:sldMk cId="2454750182" sldId="293"/>
        </pc:sldMkLst>
      </pc:sldChg>
      <pc:sldChg chg="addSp delSp modSp new mod modAnim">
        <pc:chgData name="SAKSHI SHARMA" userId="7bc76c94-978a-402e-9248-2dde0a8a0a5e" providerId="ADAL" clId="{A63679EB-E8A5-41A2-8BF5-237F1444686D}" dt="2023-12-07T03:23:07.383" v="1519" actId="403"/>
        <pc:sldMkLst>
          <pc:docMk/>
          <pc:sldMk cId="894531893" sldId="294"/>
        </pc:sldMkLst>
      </pc:sldChg>
      <pc:sldChg chg="addSp delSp modSp new mod ord modAnim">
        <pc:chgData name="SAKSHI SHARMA" userId="7bc76c94-978a-402e-9248-2dde0a8a0a5e" providerId="ADAL" clId="{A63679EB-E8A5-41A2-8BF5-237F1444686D}" dt="2023-12-07T03:22:42.858" v="1517" actId="403"/>
        <pc:sldMkLst>
          <pc:docMk/>
          <pc:sldMk cId="305935290" sldId="295"/>
        </pc:sldMkLst>
      </pc:sldChg>
      <pc:sldChg chg="modSp new mod">
        <pc:chgData name="SAKSHI SHARMA" userId="7bc76c94-978a-402e-9248-2dde0a8a0a5e" providerId="ADAL" clId="{A63679EB-E8A5-41A2-8BF5-237F1444686D}" dt="2023-12-05T12:43:40.857" v="1159" actId="2711"/>
        <pc:sldMkLst>
          <pc:docMk/>
          <pc:sldMk cId="1551242120" sldId="296"/>
        </pc:sldMkLst>
      </pc:sldChg>
      <pc:sldChg chg="modSp modAnim">
        <pc:chgData name="SAKSHI SHARMA" userId="7bc76c94-978a-402e-9248-2dde0a8a0a5e" providerId="ADAL" clId="{A63679EB-E8A5-41A2-8BF5-237F1444686D}" dt="2023-12-07T03:19:00.890" v="1503" actId="255"/>
        <pc:sldMkLst>
          <pc:docMk/>
          <pc:sldMk cId="3356901131" sldId="297"/>
        </pc:sldMkLst>
      </pc:sldChg>
    </pc:docChg>
  </pc:docChgLst>
  <pc:docChgLst>
    <pc:chgData name="SAKSHI SHARMA" userId="7bc76c94-978a-402e-9248-2dde0a8a0a5e" providerId="ADAL" clId="{9B6B5296-08D9-494A-8928-99B101A0DA0F}"/>
    <pc:docChg chg="undo custSel addSld modSld">
      <pc:chgData name="SAKSHI SHARMA" userId="7bc76c94-978a-402e-9248-2dde0a8a0a5e" providerId="ADAL" clId="{9B6B5296-08D9-494A-8928-99B101A0DA0F}" dt="2025-11-01T04:06:09.819" v="1315" actId="20577"/>
      <pc:docMkLst>
        <pc:docMk/>
      </pc:docMkLst>
      <pc:sldChg chg="modSp mod">
        <pc:chgData name="SAKSHI SHARMA" userId="7bc76c94-978a-402e-9248-2dde0a8a0a5e" providerId="ADAL" clId="{9B6B5296-08D9-494A-8928-99B101A0DA0F}" dt="2025-11-01T04:05:35.273" v="1311" actId="20577"/>
        <pc:sldMkLst>
          <pc:docMk/>
          <pc:sldMk cId="2026772072" sldId="262"/>
        </pc:sldMkLst>
        <pc:spChg chg="mod">
          <ac:chgData name="SAKSHI SHARMA" userId="7bc76c94-978a-402e-9248-2dde0a8a0a5e" providerId="ADAL" clId="{9B6B5296-08D9-494A-8928-99B101A0DA0F}" dt="2025-11-01T04:05:35.273" v="1311" actId="20577"/>
          <ac:spMkLst>
            <pc:docMk/>
            <pc:sldMk cId="2026772072" sldId="262"/>
            <ac:spMk id="8" creationId="{00000000-0000-0000-0000-000000000000}"/>
          </ac:spMkLst>
        </pc:spChg>
      </pc:sldChg>
      <pc:sldChg chg="modSp mod">
        <pc:chgData name="SAKSHI SHARMA" userId="7bc76c94-978a-402e-9248-2dde0a8a0a5e" providerId="ADAL" clId="{9B6B5296-08D9-494A-8928-99B101A0DA0F}" dt="2025-10-31T11:31:06.865" v="1197" actId="1076"/>
        <pc:sldMkLst>
          <pc:docMk/>
          <pc:sldMk cId="278976711" sldId="269"/>
        </pc:sldMkLst>
        <pc:spChg chg="mod">
          <ac:chgData name="SAKSHI SHARMA" userId="7bc76c94-978a-402e-9248-2dde0a8a0a5e" providerId="ADAL" clId="{9B6B5296-08D9-494A-8928-99B101A0DA0F}" dt="2025-10-31T11:31:06.865" v="1197" actId="1076"/>
          <ac:spMkLst>
            <pc:docMk/>
            <pc:sldMk cId="278976711" sldId="269"/>
            <ac:spMk id="2" creationId="{2592D813-AD2E-56CA-EA71-D604D6CBE29B}"/>
          </ac:spMkLst>
        </pc:spChg>
        <pc:spChg chg="mod">
          <ac:chgData name="SAKSHI SHARMA" userId="7bc76c94-978a-402e-9248-2dde0a8a0a5e" providerId="ADAL" clId="{9B6B5296-08D9-494A-8928-99B101A0DA0F}" dt="2025-10-28T06:08:29.174" v="49" actId="20577"/>
          <ac:spMkLst>
            <pc:docMk/>
            <pc:sldMk cId="278976711" sldId="269"/>
            <ac:spMk id="6" creationId="{3CD55D87-EA4C-4F6A-89A5-2E095566E1C2}"/>
          </ac:spMkLst>
        </pc:spChg>
        <pc:spChg chg="mod">
          <ac:chgData name="SAKSHI SHARMA" userId="7bc76c94-978a-402e-9248-2dde0a8a0a5e" providerId="ADAL" clId="{9B6B5296-08D9-494A-8928-99B101A0DA0F}" dt="2025-10-31T11:30:59.977" v="1196" actId="1076"/>
          <ac:spMkLst>
            <pc:docMk/>
            <pc:sldMk cId="278976711" sldId="269"/>
            <ac:spMk id="7" creationId="{E1C070D7-74A8-4D52-A41C-F925BE2BB56E}"/>
          </ac:spMkLst>
        </pc:spChg>
        <pc:spChg chg="mod">
          <ac:chgData name="SAKSHI SHARMA" userId="7bc76c94-978a-402e-9248-2dde0a8a0a5e" providerId="ADAL" clId="{9B6B5296-08D9-494A-8928-99B101A0DA0F}" dt="2025-10-31T11:31:06.865" v="1197" actId="1076"/>
          <ac:spMkLst>
            <pc:docMk/>
            <pc:sldMk cId="278976711" sldId="269"/>
            <ac:spMk id="8" creationId="{4001B3F5-7146-1D4C-01D4-3175D4B9FE19}"/>
          </ac:spMkLst>
        </pc:spChg>
        <pc:spChg chg="mod">
          <ac:chgData name="SAKSHI SHARMA" userId="7bc76c94-978a-402e-9248-2dde0a8a0a5e" providerId="ADAL" clId="{9B6B5296-08D9-494A-8928-99B101A0DA0F}" dt="2025-10-31T11:31:06.865" v="1197" actId="1076"/>
          <ac:spMkLst>
            <pc:docMk/>
            <pc:sldMk cId="278976711" sldId="269"/>
            <ac:spMk id="9" creationId="{5D59F5D7-8876-68D3-312E-31D0F7FC0BFD}"/>
          </ac:spMkLst>
        </pc:spChg>
        <pc:graphicFrameChg chg="mod modGraphic">
          <ac:chgData name="SAKSHI SHARMA" userId="7bc76c94-978a-402e-9248-2dde0a8a0a5e" providerId="ADAL" clId="{9B6B5296-08D9-494A-8928-99B101A0DA0F}" dt="2025-10-31T11:30:50.265" v="1184" actId="1076"/>
          <ac:graphicFrameMkLst>
            <pc:docMk/>
            <pc:sldMk cId="278976711" sldId="269"/>
            <ac:graphicFrameMk id="5" creationId="{2A691D80-F50B-4F87-A767-C2C236290712}"/>
          </ac:graphicFrameMkLst>
        </pc:graphicFrameChg>
        <pc:cxnChg chg="mod">
          <ac:chgData name="SAKSHI SHARMA" userId="7bc76c94-978a-402e-9248-2dde0a8a0a5e" providerId="ADAL" clId="{9B6B5296-08D9-494A-8928-99B101A0DA0F}" dt="2025-10-31T11:31:06.865" v="1197" actId="1076"/>
          <ac:cxnSpMkLst>
            <pc:docMk/>
            <pc:sldMk cId="278976711" sldId="269"/>
            <ac:cxnSpMk id="4" creationId="{7C7C4379-1167-4F62-B9EE-FD9CA09EC68E}"/>
          </ac:cxnSpMkLst>
        </pc:cxnChg>
      </pc:sldChg>
      <pc:sldChg chg="addSp delSp modSp mod delAnim modAnim">
        <pc:chgData name="SAKSHI SHARMA" userId="7bc76c94-978a-402e-9248-2dde0a8a0a5e" providerId="ADAL" clId="{9B6B5296-08D9-494A-8928-99B101A0DA0F}" dt="2025-10-31T11:34:29.126" v="1208"/>
        <pc:sldMkLst>
          <pc:docMk/>
          <pc:sldMk cId="2370306838" sldId="271"/>
        </pc:sldMkLst>
        <pc:spChg chg="mod">
          <ac:chgData name="SAKSHI SHARMA" userId="7bc76c94-978a-402e-9248-2dde0a8a0a5e" providerId="ADAL" clId="{9B6B5296-08D9-494A-8928-99B101A0DA0F}" dt="2025-10-28T06:22:31.660" v="351" actId="20577"/>
          <ac:spMkLst>
            <pc:docMk/>
            <pc:sldMk cId="2370306838" sldId="271"/>
            <ac:spMk id="2" creationId="{ADF39E2C-7872-4362-9EAF-B0891BBFCFFA}"/>
          </ac:spMkLst>
        </pc:spChg>
        <pc:spChg chg="mod">
          <ac:chgData name="SAKSHI SHARMA" userId="7bc76c94-978a-402e-9248-2dde0a8a0a5e" providerId="ADAL" clId="{9B6B5296-08D9-494A-8928-99B101A0DA0F}" dt="2025-10-28T06:22:51.032" v="357" actId="1076"/>
          <ac:spMkLst>
            <pc:docMk/>
            <pc:sldMk cId="2370306838" sldId="271"/>
            <ac:spMk id="3" creationId="{1AE18E6A-6124-8B7F-6056-2DC468118C28}"/>
          </ac:spMkLst>
        </pc:spChg>
        <pc:spChg chg="mod">
          <ac:chgData name="SAKSHI SHARMA" userId="7bc76c94-978a-402e-9248-2dde0a8a0a5e" providerId="ADAL" clId="{9B6B5296-08D9-494A-8928-99B101A0DA0F}" dt="2025-10-28T06:37:45.141" v="376" actId="207"/>
          <ac:spMkLst>
            <pc:docMk/>
            <pc:sldMk cId="2370306838" sldId="271"/>
            <ac:spMk id="5" creationId="{EA4CDA7E-D994-6E6A-F9B1-4D5DFCE01717}"/>
          </ac:spMkLst>
        </pc:spChg>
        <pc:picChg chg="add mod">
          <ac:chgData name="SAKSHI SHARMA" userId="7bc76c94-978a-402e-9248-2dde0a8a0a5e" providerId="ADAL" clId="{9B6B5296-08D9-494A-8928-99B101A0DA0F}" dt="2025-10-28T06:34:21.263" v="363" actId="1076"/>
          <ac:picMkLst>
            <pc:docMk/>
            <pc:sldMk cId="2370306838" sldId="271"/>
            <ac:picMk id="6" creationId="{EC6984B2-2F4F-0EFD-0494-EEA5D2B7DBE8}"/>
          </ac:picMkLst>
        </pc:picChg>
        <pc:picChg chg="mod">
          <ac:chgData name="SAKSHI SHARMA" userId="7bc76c94-978a-402e-9248-2dde0a8a0a5e" providerId="ADAL" clId="{9B6B5296-08D9-494A-8928-99B101A0DA0F}" dt="2025-10-28T06:34:23.460" v="364" actId="1076"/>
          <ac:picMkLst>
            <pc:docMk/>
            <pc:sldMk cId="2370306838" sldId="271"/>
            <ac:picMk id="9" creationId="{863A5F33-B157-40FA-B00F-5F2425680DA8}"/>
          </ac:picMkLst>
        </pc:picChg>
        <pc:picChg chg="mod">
          <ac:chgData name="SAKSHI SHARMA" userId="7bc76c94-978a-402e-9248-2dde0a8a0a5e" providerId="ADAL" clId="{9B6B5296-08D9-494A-8928-99B101A0DA0F}" dt="2025-10-28T06:34:26.552" v="365" actId="1076"/>
          <ac:picMkLst>
            <pc:docMk/>
            <pc:sldMk cId="2370306838" sldId="271"/>
            <ac:picMk id="13" creationId="{CEB0DB55-ACE3-4E73-8B3D-6337AA00B74B}"/>
          </ac:picMkLst>
        </pc:picChg>
      </pc:sldChg>
      <pc:sldChg chg="modSp">
        <pc:chgData name="SAKSHI SHARMA" userId="7bc76c94-978a-402e-9248-2dde0a8a0a5e" providerId="ADAL" clId="{9B6B5296-08D9-494A-8928-99B101A0DA0F}" dt="2025-10-31T11:32:06.882" v="1201" actId="207"/>
        <pc:sldMkLst>
          <pc:docMk/>
          <pc:sldMk cId="3272495705" sldId="284"/>
        </pc:sldMkLst>
        <pc:spChg chg="mod">
          <ac:chgData name="SAKSHI SHARMA" userId="7bc76c94-978a-402e-9248-2dde0a8a0a5e" providerId="ADAL" clId="{9B6B5296-08D9-494A-8928-99B101A0DA0F}" dt="2025-10-28T09:41:11.524" v="490" actId="1076"/>
          <ac:spMkLst>
            <pc:docMk/>
            <pc:sldMk cId="3272495705" sldId="284"/>
            <ac:spMk id="2" creationId="{F39EE8B3-CDD3-B930-3D99-61D9949FB90C}"/>
          </ac:spMkLst>
        </pc:spChg>
        <pc:spChg chg="mod">
          <ac:chgData name="SAKSHI SHARMA" userId="7bc76c94-978a-402e-9248-2dde0a8a0a5e" providerId="ADAL" clId="{9B6B5296-08D9-494A-8928-99B101A0DA0F}" dt="2025-10-28T09:19:27.016" v="377" actId="20577"/>
          <ac:spMkLst>
            <pc:docMk/>
            <pc:sldMk cId="3272495705" sldId="284"/>
            <ac:spMk id="8" creationId="{D16B5927-8811-9DB8-F7CE-EEA9E10F75AC}"/>
          </ac:spMkLst>
        </pc:spChg>
        <pc:spChg chg="mod">
          <ac:chgData name="SAKSHI SHARMA" userId="7bc76c94-978a-402e-9248-2dde0a8a0a5e" providerId="ADAL" clId="{9B6B5296-08D9-494A-8928-99B101A0DA0F}" dt="2025-10-31T11:32:06.882" v="1201" actId="207"/>
          <ac:spMkLst>
            <pc:docMk/>
            <pc:sldMk cId="3272495705" sldId="284"/>
            <ac:spMk id="9" creationId="{7DBE3137-4056-5437-7403-6493FCBAE7FC}"/>
          </ac:spMkLst>
        </pc:spChg>
      </pc:sldChg>
      <pc:sldChg chg="addSp delSp modSp mod delAnim modAnim">
        <pc:chgData name="SAKSHI SHARMA" userId="7bc76c94-978a-402e-9248-2dde0a8a0a5e" providerId="ADAL" clId="{9B6B5296-08D9-494A-8928-99B101A0DA0F}" dt="2025-10-31T11:31:48.684" v="1200" actId="14100"/>
        <pc:sldMkLst>
          <pc:docMk/>
          <pc:sldMk cId="1801338100" sldId="285"/>
        </pc:sldMkLst>
        <pc:spChg chg="mod">
          <ac:chgData name="SAKSHI SHARMA" userId="7bc76c94-978a-402e-9248-2dde0a8a0a5e" providerId="ADAL" clId="{9B6B5296-08D9-494A-8928-99B101A0DA0F}" dt="2025-10-28T09:40:14.531" v="483" actId="14100"/>
          <ac:spMkLst>
            <pc:docMk/>
            <pc:sldMk cId="1801338100" sldId="285"/>
            <ac:spMk id="4" creationId="{221EE230-6BE6-4E37-65FB-8CD10AC05ED3}"/>
          </ac:spMkLst>
        </pc:spChg>
        <pc:spChg chg="mod">
          <ac:chgData name="SAKSHI SHARMA" userId="7bc76c94-978a-402e-9248-2dde0a8a0a5e" providerId="ADAL" clId="{9B6B5296-08D9-494A-8928-99B101A0DA0F}" dt="2025-10-31T11:31:37.411" v="1199" actId="207"/>
          <ac:spMkLst>
            <pc:docMk/>
            <pc:sldMk cId="1801338100" sldId="285"/>
            <ac:spMk id="5" creationId="{17A928C4-7927-6D5F-276F-D919903EFF9D}"/>
          </ac:spMkLst>
        </pc:spChg>
        <pc:spChg chg="mod">
          <ac:chgData name="SAKSHI SHARMA" userId="7bc76c94-978a-402e-9248-2dde0a8a0a5e" providerId="ADAL" clId="{9B6B5296-08D9-494A-8928-99B101A0DA0F}" dt="2025-10-28T09:39:44.937" v="475" actId="1076"/>
          <ac:spMkLst>
            <pc:docMk/>
            <pc:sldMk cId="1801338100" sldId="285"/>
            <ac:spMk id="7" creationId="{D0080E36-9712-A562-603A-E460D3930B1A}"/>
          </ac:spMkLst>
        </pc:spChg>
        <pc:picChg chg="add mod">
          <ac:chgData name="SAKSHI SHARMA" userId="7bc76c94-978a-402e-9248-2dde0a8a0a5e" providerId="ADAL" clId="{9B6B5296-08D9-494A-8928-99B101A0DA0F}" dt="2025-10-31T11:31:48.684" v="1200" actId="14100"/>
          <ac:picMkLst>
            <pc:docMk/>
            <pc:sldMk cId="1801338100" sldId="285"/>
            <ac:picMk id="3" creationId="{34E760C2-675B-03B0-B45C-A41F415B459F}"/>
          </ac:picMkLst>
        </pc:picChg>
      </pc:sldChg>
      <pc:sldChg chg="modSp mod">
        <pc:chgData name="SAKSHI SHARMA" userId="7bc76c94-978a-402e-9248-2dde0a8a0a5e" providerId="ADAL" clId="{9B6B5296-08D9-494A-8928-99B101A0DA0F}" dt="2025-10-28T09:52:03.946" v="984" actId="1076"/>
        <pc:sldMkLst>
          <pc:docMk/>
          <pc:sldMk cId="2725736467" sldId="286"/>
        </pc:sldMkLst>
        <pc:spChg chg="mod">
          <ac:chgData name="SAKSHI SHARMA" userId="7bc76c94-978a-402e-9248-2dde0a8a0a5e" providerId="ADAL" clId="{9B6B5296-08D9-494A-8928-99B101A0DA0F}" dt="2025-10-28T09:52:03.946" v="984" actId="1076"/>
          <ac:spMkLst>
            <pc:docMk/>
            <pc:sldMk cId="2725736467" sldId="286"/>
            <ac:spMk id="2" creationId="{F3A7D81B-8206-4BAE-C464-BA4F27D10895}"/>
          </ac:spMkLst>
        </pc:spChg>
        <pc:graphicFrameChg chg="mod modGraphic">
          <ac:chgData name="SAKSHI SHARMA" userId="7bc76c94-978a-402e-9248-2dde0a8a0a5e" providerId="ADAL" clId="{9B6B5296-08D9-494A-8928-99B101A0DA0F}" dt="2025-10-28T09:51:57.473" v="983" actId="1076"/>
          <ac:graphicFrameMkLst>
            <pc:docMk/>
            <pc:sldMk cId="2725736467" sldId="286"/>
            <ac:graphicFrameMk id="4" creationId="{F56D6BCA-1B91-BACD-A2F2-406FC461EF1C}"/>
          </ac:graphicFrameMkLst>
        </pc:graphicFrameChg>
      </pc:sldChg>
      <pc:sldChg chg="addSp delSp modSp mod">
        <pc:chgData name="SAKSHI SHARMA" userId="7bc76c94-978a-402e-9248-2dde0a8a0a5e" providerId="ADAL" clId="{9B6B5296-08D9-494A-8928-99B101A0DA0F}" dt="2025-10-28T06:04:12.803" v="34" actId="14100"/>
        <pc:sldMkLst>
          <pc:docMk/>
          <pc:sldMk cId="4148806363" sldId="287"/>
        </pc:sldMkLst>
        <pc:picChg chg="add mod">
          <ac:chgData name="SAKSHI SHARMA" userId="7bc76c94-978a-402e-9248-2dde0a8a0a5e" providerId="ADAL" clId="{9B6B5296-08D9-494A-8928-99B101A0DA0F}" dt="2025-10-28T06:04:12.803" v="34" actId="14100"/>
          <ac:picMkLst>
            <pc:docMk/>
            <pc:sldMk cId="4148806363" sldId="287"/>
            <ac:picMk id="5" creationId="{5DCE86F1-E049-FD86-6B8B-E734AFC019BA}"/>
          </ac:picMkLst>
        </pc:picChg>
      </pc:sldChg>
      <pc:sldChg chg="modAnim">
        <pc:chgData name="SAKSHI SHARMA" userId="7bc76c94-978a-402e-9248-2dde0a8a0a5e" providerId="ADAL" clId="{9B6B5296-08D9-494A-8928-99B101A0DA0F}" dt="2025-10-31T11:35:32.654" v="1217"/>
        <pc:sldMkLst>
          <pc:docMk/>
          <pc:sldMk cId="3476236347" sldId="288"/>
        </pc:sldMkLst>
      </pc:sldChg>
      <pc:sldChg chg="addSp delSp modSp mod">
        <pc:chgData name="SAKSHI SHARMA" userId="7bc76c94-978a-402e-9248-2dde0a8a0a5e" providerId="ADAL" clId="{9B6B5296-08D9-494A-8928-99B101A0DA0F}" dt="2025-11-01T03:52:44.734" v="1307"/>
        <pc:sldMkLst>
          <pc:docMk/>
          <pc:sldMk cId="3941670145" sldId="289"/>
        </pc:sldMkLst>
        <pc:spChg chg="add del mod">
          <ac:chgData name="SAKSHI SHARMA" userId="7bc76c94-978a-402e-9248-2dde0a8a0a5e" providerId="ADAL" clId="{9B6B5296-08D9-494A-8928-99B101A0DA0F}" dt="2025-10-31T11:26:33.791" v="1122" actId="478"/>
          <ac:spMkLst>
            <pc:docMk/>
            <pc:sldMk cId="3941670145" sldId="289"/>
            <ac:spMk id="3" creationId="{27A210B1-48EC-9B3C-8591-D56255D04FEB}"/>
          </ac:spMkLst>
        </pc:spChg>
        <pc:graphicFrameChg chg="add mod">
          <ac:chgData name="SAKSHI SHARMA" userId="7bc76c94-978a-402e-9248-2dde0a8a0a5e" providerId="ADAL" clId="{9B6B5296-08D9-494A-8928-99B101A0DA0F}" dt="2025-10-31T11:26:43.902" v="1125" actId="113"/>
          <ac:graphicFrameMkLst>
            <pc:docMk/>
            <pc:sldMk cId="3941670145" sldId="289"/>
            <ac:graphicFrameMk id="4" creationId="{5D865B02-031D-6375-E28E-4D2425520ABD}"/>
          </ac:graphicFrameMkLst>
        </pc:graphicFrameChg>
        <pc:graphicFrameChg chg="add mod">
          <ac:chgData name="SAKSHI SHARMA" userId="7bc76c94-978a-402e-9248-2dde0a8a0a5e" providerId="ADAL" clId="{9B6B5296-08D9-494A-8928-99B101A0DA0F}" dt="2025-11-01T03:52:44.734" v="1307"/>
          <ac:graphicFrameMkLst>
            <pc:docMk/>
            <pc:sldMk cId="3941670145" sldId="289"/>
            <ac:graphicFrameMk id="6" creationId="{3702E528-5F7D-E254-5864-84D2755DB3C9}"/>
          </ac:graphicFrameMkLst>
        </pc:graphicFrameChg>
        <pc:graphicFrameChg chg="add mod">
          <ac:chgData name="SAKSHI SHARMA" userId="7bc76c94-978a-402e-9248-2dde0a8a0a5e" providerId="ADAL" clId="{9B6B5296-08D9-494A-8928-99B101A0DA0F}" dt="2025-10-31T11:28:03.972" v="1146" actId="1076"/>
          <ac:graphicFrameMkLst>
            <pc:docMk/>
            <pc:sldMk cId="3941670145" sldId="289"/>
            <ac:graphicFrameMk id="7" creationId="{4E853D9F-520D-DD92-A1D0-BB4F88425E92}"/>
          </ac:graphicFrameMkLst>
        </pc:graphicFrameChg>
        <pc:graphicFrameChg chg="add mod">
          <ac:chgData name="SAKSHI SHARMA" userId="7bc76c94-978a-402e-9248-2dde0a8a0a5e" providerId="ADAL" clId="{9B6B5296-08D9-494A-8928-99B101A0DA0F}" dt="2025-10-31T11:29:11.409" v="1161" actId="14100"/>
          <ac:graphicFrameMkLst>
            <pc:docMk/>
            <pc:sldMk cId="3941670145" sldId="289"/>
            <ac:graphicFrameMk id="8" creationId="{EC753BBA-F18F-9162-22FD-A27B14129D89}"/>
          </ac:graphicFrameMkLst>
        </pc:graphicFrameChg>
        <pc:graphicFrameChg chg="add del mod">
          <ac:chgData name="SAKSHI SHARMA" userId="7bc76c94-978a-402e-9248-2dde0a8a0a5e" providerId="ADAL" clId="{9B6B5296-08D9-494A-8928-99B101A0DA0F}" dt="2025-10-31T11:29:34.252" v="1165"/>
          <ac:graphicFrameMkLst>
            <pc:docMk/>
            <pc:sldMk cId="3941670145" sldId="289"/>
            <ac:graphicFrameMk id="9" creationId="{FB18F37E-498A-5352-96AB-387C40C4622C}"/>
          </ac:graphicFrameMkLst>
        </pc:graphicFrameChg>
        <pc:picChg chg="del">
          <ac:chgData name="SAKSHI SHARMA" userId="7bc76c94-978a-402e-9248-2dde0a8a0a5e" providerId="ADAL" clId="{9B6B5296-08D9-494A-8928-99B101A0DA0F}" dt="2025-10-31T11:08:13.098" v="1119" actId="478"/>
          <ac:picMkLst>
            <pc:docMk/>
            <pc:sldMk cId="3941670145" sldId="289"/>
            <ac:picMk id="5" creationId="{0CAC0275-738E-FE56-ECD9-2D776C10C5C7}"/>
          </ac:picMkLst>
        </pc:picChg>
      </pc:sldChg>
      <pc:sldChg chg="addSp delSp modSp mod modAnim">
        <pc:chgData name="SAKSHI SHARMA" userId="7bc76c94-978a-402e-9248-2dde0a8a0a5e" providerId="ADAL" clId="{9B6B5296-08D9-494A-8928-99B101A0DA0F}" dt="2025-10-31T11:36:55.211" v="1251"/>
        <pc:sldMkLst>
          <pc:docMk/>
          <pc:sldMk cId="458946020" sldId="290"/>
        </pc:sldMkLst>
        <pc:spChg chg="add del mod">
          <ac:chgData name="SAKSHI SHARMA" userId="7bc76c94-978a-402e-9248-2dde0a8a0a5e" providerId="ADAL" clId="{9B6B5296-08D9-494A-8928-99B101A0DA0F}" dt="2025-10-31T11:36:46.415" v="1249" actId="20577"/>
          <ac:spMkLst>
            <pc:docMk/>
            <pc:sldMk cId="458946020" sldId="290"/>
            <ac:spMk id="3" creationId="{D6916792-7FFF-7DBF-5D94-E36307E6B1A6}"/>
          </ac:spMkLst>
        </pc:spChg>
        <pc:spChg chg="add del">
          <ac:chgData name="SAKSHI SHARMA" userId="7bc76c94-978a-402e-9248-2dde0a8a0a5e" providerId="ADAL" clId="{9B6B5296-08D9-494A-8928-99B101A0DA0F}" dt="2025-10-31T11:36:31.304" v="1225" actId="478"/>
          <ac:spMkLst>
            <pc:docMk/>
            <pc:sldMk cId="458946020" sldId="290"/>
            <ac:spMk id="4" creationId="{586F3495-67FE-B2B9-1B4B-3878547F43E0}"/>
          </ac:spMkLst>
        </pc:spChg>
        <pc:spChg chg="add mod">
          <ac:chgData name="SAKSHI SHARMA" userId="7bc76c94-978a-402e-9248-2dde0a8a0a5e" providerId="ADAL" clId="{9B6B5296-08D9-494A-8928-99B101A0DA0F}" dt="2025-10-31T11:36:13.345" v="1222" actId="571"/>
          <ac:spMkLst>
            <pc:docMk/>
            <pc:sldMk cId="458946020" sldId="290"/>
            <ac:spMk id="5" creationId="{3C46D102-69C6-983C-4CFA-66537CDD0A5A}"/>
          </ac:spMkLst>
        </pc:spChg>
        <pc:spChg chg="add mod">
          <ac:chgData name="SAKSHI SHARMA" userId="7bc76c94-978a-402e-9248-2dde0a8a0a5e" providerId="ADAL" clId="{9B6B5296-08D9-494A-8928-99B101A0DA0F}" dt="2025-10-31T11:36:13.345" v="1222" actId="571"/>
          <ac:spMkLst>
            <pc:docMk/>
            <pc:sldMk cId="458946020" sldId="290"/>
            <ac:spMk id="6" creationId="{C4750782-0D70-680A-3311-C06416CAE065}"/>
          </ac:spMkLst>
        </pc:spChg>
        <pc:spChg chg="add mod">
          <ac:chgData name="SAKSHI SHARMA" userId="7bc76c94-978a-402e-9248-2dde0a8a0a5e" providerId="ADAL" clId="{9B6B5296-08D9-494A-8928-99B101A0DA0F}" dt="2025-10-31T11:36:25.321" v="1223" actId="478"/>
          <ac:spMkLst>
            <pc:docMk/>
            <pc:sldMk cId="458946020" sldId="290"/>
            <ac:spMk id="7" creationId="{48D09761-504A-B9F6-1A5A-D602FE4EE935}"/>
          </ac:spMkLst>
        </pc:spChg>
      </pc:sldChg>
      <pc:sldChg chg="modSp mod modAnim">
        <pc:chgData name="SAKSHI SHARMA" userId="7bc76c94-978a-402e-9248-2dde0a8a0a5e" providerId="ADAL" clId="{9B6B5296-08D9-494A-8928-99B101A0DA0F}" dt="2025-11-01T04:06:09.819" v="1315" actId="20577"/>
        <pc:sldMkLst>
          <pc:docMk/>
          <pc:sldMk cId="150282805" sldId="291"/>
        </pc:sldMkLst>
        <pc:spChg chg="mod">
          <ac:chgData name="SAKSHI SHARMA" userId="7bc76c94-978a-402e-9248-2dde0a8a0a5e" providerId="ADAL" clId="{9B6B5296-08D9-494A-8928-99B101A0DA0F}" dt="2025-11-01T04:06:09.819" v="1315" actId="20577"/>
          <ac:spMkLst>
            <pc:docMk/>
            <pc:sldMk cId="150282805" sldId="291"/>
            <ac:spMk id="4" creationId="{73C388B7-01D6-7D8C-9F69-4F353968E3F8}"/>
          </ac:spMkLst>
        </pc:spChg>
      </pc:sldChg>
      <pc:sldChg chg="modAnim">
        <pc:chgData name="SAKSHI SHARMA" userId="7bc76c94-978a-402e-9248-2dde0a8a0a5e" providerId="ADAL" clId="{9B6B5296-08D9-494A-8928-99B101A0DA0F}" dt="2025-10-31T11:39:10.723" v="1263"/>
        <pc:sldMkLst>
          <pc:docMk/>
          <pc:sldMk cId="2746385889" sldId="292"/>
        </pc:sldMkLst>
      </pc:sldChg>
      <pc:sldChg chg="modSp mod">
        <pc:chgData name="SAKSHI SHARMA" userId="7bc76c94-978a-402e-9248-2dde0a8a0a5e" providerId="ADAL" clId="{9B6B5296-08D9-494A-8928-99B101A0DA0F}" dt="2025-10-31T11:05:38.775" v="1081" actId="207"/>
        <pc:sldMkLst>
          <pc:docMk/>
          <pc:sldMk cId="3356901131" sldId="297"/>
        </pc:sldMkLst>
        <pc:graphicFrameChg chg="mod modGraphic">
          <ac:chgData name="SAKSHI SHARMA" userId="7bc76c94-978a-402e-9248-2dde0a8a0a5e" providerId="ADAL" clId="{9B6B5296-08D9-494A-8928-99B101A0DA0F}" dt="2025-10-31T11:05:38.775" v="1081" actId="207"/>
          <ac:graphicFrameMkLst>
            <pc:docMk/>
            <pc:sldMk cId="3356901131" sldId="297"/>
            <ac:graphicFrameMk id="4" creationId="{54F7C59A-CE92-D3D1-B778-8A7E9E3475F4}"/>
          </ac:graphicFrameMkLst>
        </pc:graphicFrameChg>
      </pc:sldChg>
      <pc:sldChg chg="modAnim">
        <pc:chgData name="SAKSHI SHARMA" userId="7bc76c94-978a-402e-9248-2dde0a8a0a5e" providerId="ADAL" clId="{9B6B5296-08D9-494A-8928-99B101A0DA0F}" dt="2025-10-31T11:45:58.309" v="1292"/>
        <pc:sldMkLst>
          <pc:docMk/>
          <pc:sldMk cId="4008908023" sldId="299"/>
        </pc:sldMkLst>
      </pc:sldChg>
      <pc:sldChg chg="modAnim">
        <pc:chgData name="SAKSHI SHARMA" userId="7bc76c94-978a-402e-9248-2dde0a8a0a5e" providerId="ADAL" clId="{9B6B5296-08D9-494A-8928-99B101A0DA0F}" dt="2025-10-31T11:47:08.182" v="1303"/>
        <pc:sldMkLst>
          <pc:docMk/>
          <pc:sldMk cId="1735599037" sldId="300"/>
        </pc:sldMkLst>
      </pc:sldChg>
      <pc:sldChg chg="modSp modAnim">
        <pc:chgData name="SAKSHI SHARMA" userId="7bc76c94-978a-402e-9248-2dde0a8a0a5e" providerId="ADAL" clId="{9B6B5296-08D9-494A-8928-99B101A0DA0F}" dt="2025-10-31T11:47:34.823" v="1306"/>
        <pc:sldMkLst>
          <pc:docMk/>
          <pc:sldMk cId="2348888921" sldId="301"/>
        </pc:sldMkLst>
        <pc:spChg chg="mod">
          <ac:chgData name="SAKSHI SHARMA" userId="7bc76c94-978a-402e-9248-2dde0a8a0a5e" providerId="ADAL" clId="{9B6B5296-08D9-494A-8928-99B101A0DA0F}" dt="2025-10-31T10:52:25.517" v="997" actId="1076"/>
          <ac:spMkLst>
            <pc:docMk/>
            <pc:sldMk cId="2348888921" sldId="301"/>
            <ac:spMk id="2" creationId="{9BB918BD-6DFD-E00E-4053-16FF691B044D}"/>
          </ac:spMkLst>
        </pc:spChg>
      </pc:sldChg>
      <pc:sldChg chg="modSp add mod">
        <pc:chgData name="SAKSHI SHARMA" userId="7bc76c94-978a-402e-9248-2dde0a8a0a5e" providerId="ADAL" clId="{9B6B5296-08D9-494A-8928-99B101A0DA0F}" dt="2025-10-31T11:07:54.353" v="1118" actId="207"/>
        <pc:sldMkLst>
          <pc:docMk/>
          <pc:sldMk cId="3166775851" sldId="302"/>
        </pc:sldMkLst>
        <pc:graphicFrameChg chg="mod modGraphic">
          <ac:chgData name="SAKSHI SHARMA" userId="7bc76c94-978a-402e-9248-2dde0a8a0a5e" providerId="ADAL" clId="{9B6B5296-08D9-494A-8928-99B101A0DA0F}" dt="2025-10-31T11:07:54.353" v="1118" actId="207"/>
          <ac:graphicFrameMkLst>
            <pc:docMk/>
            <pc:sldMk cId="3166775851" sldId="302"/>
            <ac:graphicFrameMk id="4" creationId="{F90C9C0A-5745-CFBB-E6ED-FF78A445AC1F}"/>
          </ac:graphicFrameMkLst>
        </pc:graphicFrameChg>
      </pc:sldChg>
    </pc:docChg>
  </pc:docChgLst>
  <pc:docChgLst>
    <pc:chgData name="SAKSHI SHARMA" userId="7bc76c94-978a-402e-9248-2dde0a8a0a5e" providerId="ADAL" clId="{3DC6E90D-E0D9-4DB9-81D7-4E3CDB7C3A37}"/>
    <pc:docChg chg="undo custSel addSld delSld modSld">
      <pc:chgData name="SAKSHI SHARMA" userId="7bc76c94-978a-402e-9248-2dde0a8a0a5e" providerId="ADAL" clId="{3DC6E90D-E0D9-4DB9-81D7-4E3CDB7C3A37}" dt="2023-12-02T13:16:49.983" v="1721" actId="207"/>
      <pc:docMkLst>
        <pc:docMk/>
      </pc:docMkLst>
      <pc:sldChg chg="modSp mod">
        <pc:chgData name="SAKSHI SHARMA" userId="7bc76c94-978a-402e-9248-2dde0a8a0a5e" providerId="ADAL" clId="{3DC6E90D-E0D9-4DB9-81D7-4E3CDB7C3A37}" dt="2023-12-02T03:50:14.002" v="85" actId="20577"/>
        <pc:sldMkLst>
          <pc:docMk/>
          <pc:sldMk cId="2026772072" sldId="262"/>
        </pc:sldMkLst>
      </pc:sldChg>
      <pc:sldChg chg="addSp modSp mod">
        <pc:chgData name="SAKSHI SHARMA" userId="7bc76c94-978a-402e-9248-2dde0a8a0a5e" providerId="ADAL" clId="{3DC6E90D-E0D9-4DB9-81D7-4E3CDB7C3A37}" dt="2023-12-02T08:42:40.102" v="331" actId="1076"/>
        <pc:sldMkLst>
          <pc:docMk/>
          <pc:sldMk cId="278976711" sldId="269"/>
        </pc:sldMkLst>
      </pc:sldChg>
      <pc:sldChg chg="addSp delSp modSp mod">
        <pc:chgData name="SAKSHI SHARMA" userId="7bc76c94-978a-402e-9248-2dde0a8a0a5e" providerId="ADAL" clId="{3DC6E90D-E0D9-4DB9-81D7-4E3CDB7C3A37}" dt="2023-12-02T08:51:40.771" v="448" actId="20577"/>
        <pc:sldMkLst>
          <pc:docMk/>
          <pc:sldMk cId="2370306838" sldId="271"/>
        </pc:sldMkLst>
      </pc:sldChg>
      <pc:sldChg chg="del">
        <pc:chgData name="SAKSHI SHARMA" userId="7bc76c94-978a-402e-9248-2dde0a8a0a5e" providerId="ADAL" clId="{3DC6E90D-E0D9-4DB9-81D7-4E3CDB7C3A37}" dt="2023-12-02T03:54:29.041" v="138" actId="2696"/>
        <pc:sldMkLst>
          <pc:docMk/>
          <pc:sldMk cId="10416914" sldId="272"/>
        </pc:sldMkLst>
      </pc:sldChg>
      <pc:sldChg chg="del">
        <pc:chgData name="SAKSHI SHARMA" userId="7bc76c94-978a-402e-9248-2dde0a8a0a5e" providerId="ADAL" clId="{3DC6E90D-E0D9-4DB9-81D7-4E3CDB7C3A37}" dt="2023-12-02T03:54:29.041" v="138" actId="2696"/>
        <pc:sldMkLst>
          <pc:docMk/>
          <pc:sldMk cId="3129541479" sldId="273"/>
        </pc:sldMkLst>
      </pc:sldChg>
      <pc:sldChg chg="del">
        <pc:chgData name="SAKSHI SHARMA" userId="7bc76c94-978a-402e-9248-2dde0a8a0a5e" providerId="ADAL" clId="{3DC6E90D-E0D9-4DB9-81D7-4E3CDB7C3A37}" dt="2023-12-02T03:54:29.041" v="138" actId="2696"/>
        <pc:sldMkLst>
          <pc:docMk/>
          <pc:sldMk cId="715502051" sldId="274"/>
        </pc:sldMkLst>
      </pc:sldChg>
      <pc:sldChg chg="del">
        <pc:chgData name="SAKSHI SHARMA" userId="7bc76c94-978a-402e-9248-2dde0a8a0a5e" providerId="ADAL" clId="{3DC6E90D-E0D9-4DB9-81D7-4E3CDB7C3A37}" dt="2023-12-02T03:54:29.041" v="138" actId="2696"/>
        <pc:sldMkLst>
          <pc:docMk/>
          <pc:sldMk cId="1978821994" sldId="275"/>
        </pc:sldMkLst>
      </pc:sldChg>
      <pc:sldChg chg="del">
        <pc:chgData name="SAKSHI SHARMA" userId="7bc76c94-978a-402e-9248-2dde0a8a0a5e" providerId="ADAL" clId="{3DC6E90D-E0D9-4DB9-81D7-4E3CDB7C3A37}" dt="2023-12-02T03:54:29.041" v="138" actId="2696"/>
        <pc:sldMkLst>
          <pc:docMk/>
          <pc:sldMk cId="1086820605" sldId="276"/>
        </pc:sldMkLst>
      </pc:sldChg>
      <pc:sldChg chg="del">
        <pc:chgData name="SAKSHI SHARMA" userId="7bc76c94-978a-402e-9248-2dde0a8a0a5e" providerId="ADAL" clId="{3DC6E90D-E0D9-4DB9-81D7-4E3CDB7C3A37}" dt="2023-12-02T03:54:29.041" v="138" actId="2696"/>
        <pc:sldMkLst>
          <pc:docMk/>
          <pc:sldMk cId="2033046529" sldId="277"/>
        </pc:sldMkLst>
      </pc:sldChg>
      <pc:sldChg chg="del">
        <pc:chgData name="SAKSHI SHARMA" userId="7bc76c94-978a-402e-9248-2dde0a8a0a5e" providerId="ADAL" clId="{3DC6E90D-E0D9-4DB9-81D7-4E3CDB7C3A37}" dt="2023-12-02T03:54:29.041" v="138" actId="2696"/>
        <pc:sldMkLst>
          <pc:docMk/>
          <pc:sldMk cId="3007724784" sldId="278"/>
        </pc:sldMkLst>
      </pc:sldChg>
      <pc:sldChg chg="del">
        <pc:chgData name="SAKSHI SHARMA" userId="7bc76c94-978a-402e-9248-2dde0a8a0a5e" providerId="ADAL" clId="{3DC6E90D-E0D9-4DB9-81D7-4E3CDB7C3A37}" dt="2023-12-02T03:54:29.041" v="138" actId="2696"/>
        <pc:sldMkLst>
          <pc:docMk/>
          <pc:sldMk cId="44152945" sldId="279"/>
        </pc:sldMkLst>
      </pc:sldChg>
      <pc:sldChg chg="del">
        <pc:chgData name="SAKSHI SHARMA" userId="7bc76c94-978a-402e-9248-2dde0a8a0a5e" providerId="ADAL" clId="{3DC6E90D-E0D9-4DB9-81D7-4E3CDB7C3A37}" dt="2023-12-02T03:54:29.041" v="138" actId="2696"/>
        <pc:sldMkLst>
          <pc:docMk/>
          <pc:sldMk cId="3639344002" sldId="280"/>
        </pc:sldMkLst>
      </pc:sldChg>
      <pc:sldChg chg="del">
        <pc:chgData name="SAKSHI SHARMA" userId="7bc76c94-978a-402e-9248-2dde0a8a0a5e" providerId="ADAL" clId="{3DC6E90D-E0D9-4DB9-81D7-4E3CDB7C3A37}" dt="2023-12-02T03:54:29.041" v="138" actId="2696"/>
        <pc:sldMkLst>
          <pc:docMk/>
          <pc:sldMk cId="901101867" sldId="281"/>
        </pc:sldMkLst>
      </pc:sldChg>
      <pc:sldChg chg="del">
        <pc:chgData name="SAKSHI SHARMA" userId="7bc76c94-978a-402e-9248-2dde0a8a0a5e" providerId="ADAL" clId="{3DC6E90D-E0D9-4DB9-81D7-4E3CDB7C3A37}" dt="2023-12-02T03:54:29.041" v="138" actId="2696"/>
        <pc:sldMkLst>
          <pc:docMk/>
          <pc:sldMk cId="2442595025" sldId="282"/>
        </pc:sldMkLst>
      </pc:sldChg>
      <pc:sldChg chg="modSp mod">
        <pc:chgData name="SAKSHI SHARMA" userId="7bc76c94-978a-402e-9248-2dde0a8a0a5e" providerId="ADAL" clId="{3DC6E90D-E0D9-4DB9-81D7-4E3CDB7C3A37}" dt="2023-12-02T08:39:10.762" v="286" actId="20577"/>
        <pc:sldMkLst>
          <pc:docMk/>
          <pc:sldMk cId="4190041700" sldId="283"/>
        </pc:sldMkLst>
      </pc:sldChg>
      <pc:sldChg chg="addSp delSp modSp new mod setBg modNotesTx">
        <pc:chgData name="SAKSHI SHARMA" userId="7bc76c94-978a-402e-9248-2dde0a8a0a5e" providerId="ADAL" clId="{3DC6E90D-E0D9-4DB9-81D7-4E3CDB7C3A37}" dt="2023-12-02T13:16:49.983" v="1721" actId="207"/>
        <pc:sldMkLst>
          <pc:docMk/>
          <pc:sldMk cId="3272495705" sldId="284"/>
        </pc:sldMkLst>
      </pc:sldChg>
      <pc:sldChg chg="addSp delSp modSp new mod modAnim">
        <pc:chgData name="SAKSHI SHARMA" userId="7bc76c94-978a-402e-9248-2dde0a8a0a5e" providerId="ADAL" clId="{3DC6E90D-E0D9-4DB9-81D7-4E3CDB7C3A37}" dt="2023-12-02T12:58:23.557" v="1183"/>
        <pc:sldMkLst>
          <pc:docMk/>
          <pc:sldMk cId="1801338100" sldId="285"/>
        </pc:sldMkLst>
      </pc:sldChg>
      <pc:sldChg chg="addSp delSp modSp new mod modNotesTx">
        <pc:chgData name="SAKSHI SHARMA" userId="7bc76c94-978a-402e-9248-2dde0a8a0a5e" providerId="ADAL" clId="{3DC6E90D-E0D9-4DB9-81D7-4E3CDB7C3A37}" dt="2023-12-02T12:57:47.292" v="1179" actId="12100"/>
        <pc:sldMkLst>
          <pc:docMk/>
          <pc:sldMk cId="2725736467" sldId="286"/>
        </pc:sldMkLst>
      </pc:sldChg>
      <pc:sldChg chg="new">
        <pc:chgData name="SAKSHI SHARMA" userId="7bc76c94-978a-402e-9248-2dde0a8a0a5e" providerId="ADAL" clId="{3DC6E90D-E0D9-4DB9-81D7-4E3CDB7C3A37}" dt="2023-12-02T12:59:07.646" v="1184" actId="680"/>
        <pc:sldMkLst>
          <pc:docMk/>
          <pc:sldMk cId="4148806363" sldId="2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itracin-my.sharepoint.com/personal/ssharma4_ce_iitr_ac_in/Documents/9.%20Analysis/IPA%20Analysis/Pedestrian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itracin-my.sharepoint.com/personal/ssharma4_ce_iitr_ac_in/Documents/9.%20Analysis/IPA%20Analysis/Pedestrian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itracin-my.sharepoint.com/personal/ssharma4_ce_iitr_ac_in/Documents/9.%20Analysis/IPA%20Analysis/Pedestrian%20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itracin-my.sharepoint.com/personal/ssharma4_ce_iitr_ac_in/Documents/9.%20Analysis/IPA%20Analysis/Pedestrian%20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itracin-my.sharepoint.com/personal/ssharma4_ce_iitr_ac_in/Documents/9.%20Analysis/IPA%20Analysis/Pedestrian%20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Gender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4B4-486C-B059-24EA4327E4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4B4-486C-B059-24EA4327E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Sheet3!$B$2:$B$3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Sheet3!$C$2:$C$3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B4-486C-B059-24EA4327E4C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 sz="1100"/>
              <a:t>Age Group Distribution (In Years)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67-4046-BB5C-09E1EFCFD4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67-4046-BB5C-09E1EFCFD4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867-4046-BB5C-09E1EFCFD4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867-4046-BB5C-09E1EFCFD42F}"/>
              </c:ext>
            </c:extLst>
          </c:dPt>
          <c:dLbls>
            <c:dLbl>
              <c:idx val="3"/>
              <c:layout>
                <c:manualLayout>
                  <c:x val="-0.25676084412622224"/>
                  <c:y val="7.82560513269174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67-4046-BB5C-09E1EFCFD4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Sheet3!$B$4:$B$7</c:f>
              <c:strCache>
                <c:ptCount val="4"/>
                <c:pt idx="0">
                  <c:v>15-18</c:v>
                </c:pt>
                <c:pt idx="1">
                  <c:v>19-25</c:v>
                </c:pt>
                <c:pt idx="2">
                  <c:v>26-60</c:v>
                </c:pt>
                <c:pt idx="3">
                  <c:v>&gt;60</c:v>
                </c:pt>
              </c:strCache>
            </c:strRef>
          </c:cat>
          <c:val>
            <c:numRef>
              <c:f>Sheet3!$C$4:$C$7</c:f>
              <c:numCache>
                <c:formatCode>General</c:formatCode>
                <c:ptCount val="4"/>
                <c:pt idx="0">
                  <c:v>11</c:v>
                </c:pt>
                <c:pt idx="1">
                  <c:v>42</c:v>
                </c:pt>
                <c:pt idx="2">
                  <c:v>42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67-4046-BB5C-09E1EFCFD42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Income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A0-4610-942D-ADD5FA051D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A0-4610-942D-ADD5FA051D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5A0-4610-942D-ADD5FA051D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5A0-4610-942D-ADD5FA051D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5A0-4610-942D-ADD5FA051D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5A0-4610-942D-ADD5FA051DFF}"/>
              </c:ext>
            </c:extLst>
          </c:dPt>
          <c:dLbls>
            <c:dLbl>
              <c:idx val="0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87965162311955"/>
                      <c:h val="0.222772277227722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5A0-4610-942D-ADD5FA051DFF}"/>
                </c:ext>
              </c:extLst>
            </c:dLbl>
            <c:dLbl>
              <c:idx val="3"/>
              <c:layout>
                <c:manualLayout>
                  <c:x val="0.20720382042505969"/>
                  <c:y val="-0.164641251526727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A0-4610-942D-ADD5FA051D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Sheet3!$B$8:$B$13</c:f>
              <c:strCache>
                <c:ptCount val="6"/>
                <c:pt idx="0">
                  <c:v>&lt; or = 5000</c:v>
                </c:pt>
                <c:pt idx="1">
                  <c:v>5001-10000</c:v>
                </c:pt>
                <c:pt idx="2">
                  <c:v>10001-20000</c:v>
                </c:pt>
                <c:pt idx="3">
                  <c:v>20001-50000</c:v>
                </c:pt>
                <c:pt idx="4">
                  <c:v>50001-100000</c:v>
                </c:pt>
                <c:pt idx="5">
                  <c:v>&gt; 100000</c:v>
                </c:pt>
              </c:strCache>
            </c:strRef>
          </c:cat>
          <c:val>
            <c:numRef>
              <c:f>Sheet3!$C$8:$C$13</c:f>
              <c:numCache>
                <c:formatCode>General</c:formatCode>
                <c:ptCount val="6"/>
                <c:pt idx="0">
                  <c:v>3</c:v>
                </c:pt>
                <c:pt idx="1">
                  <c:v>10</c:v>
                </c:pt>
                <c:pt idx="2">
                  <c:v>39</c:v>
                </c:pt>
                <c:pt idx="3">
                  <c:v>29</c:v>
                </c:pt>
                <c:pt idx="4">
                  <c:v>13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A0-4610-942D-ADD5FA051DF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Vehicle Ownership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Sheet3!$A$14:$B$19</c:f>
              <c:multiLvlStrCache>
                <c:ptCount val="6"/>
                <c:lvl>
                  <c:pt idx="0">
                    <c:v>0</c:v>
                  </c:pt>
                  <c:pt idx="1">
                    <c:v>1</c:v>
                  </c:pt>
                  <c:pt idx="2">
                    <c:v>&gt; or = 2</c:v>
                  </c:pt>
                  <c:pt idx="3">
                    <c:v>0</c:v>
                  </c:pt>
                  <c:pt idx="4">
                    <c:v>1</c:v>
                  </c:pt>
                  <c:pt idx="5">
                    <c:v>&gt; or = 2</c:v>
                  </c:pt>
                </c:lvl>
                <c:lvl>
                  <c:pt idx="0">
                    <c:v>Vehicle Ownership: Motorized Two-Wheeler</c:v>
                  </c:pt>
                  <c:pt idx="3">
                    <c:v>Vehicle Ownership: Car</c:v>
                  </c:pt>
                </c:lvl>
              </c:multiLvlStrCache>
            </c:multiLvlStrRef>
          </c:cat>
          <c:val>
            <c:numRef>
              <c:f>Sheet3!$C$14:$C$19</c:f>
              <c:numCache>
                <c:formatCode>General</c:formatCode>
                <c:ptCount val="6"/>
                <c:pt idx="0">
                  <c:v>45</c:v>
                </c:pt>
                <c:pt idx="1">
                  <c:v>49</c:v>
                </c:pt>
                <c:pt idx="2">
                  <c:v>6</c:v>
                </c:pt>
                <c:pt idx="3">
                  <c:v>73</c:v>
                </c:pt>
                <c:pt idx="4">
                  <c:v>21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4-4608-AB8F-3366688117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92549215"/>
        <c:axId val="2092548255"/>
        <c:axId val="0"/>
      </c:bar3DChart>
      <c:catAx>
        <c:axId val="209254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92548255"/>
        <c:crosses val="autoZero"/>
        <c:auto val="1"/>
        <c:lblAlgn val="ctr"/>
        <c:lblOffset val="100"/>
        <c:noMultiLvlLbl val="0"/>
      </c:catAx>
      <c:valAx>
        <c:axId val="209254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92549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Frequency of using Active Transport Mode 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IN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5.501962820594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2-47A5-BD46-82328A925476}"/>
                </c:ext>
              </c:extLst>
            </c:dLbl>
            <c:dLbl>
              <c:idx val="1"/>
              <c:layout>
                <c:manualLayout>
                  <c:x val="0"/>
                  <c:y val="-2.3579840659690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32-47A5-BD46-82328A925476}"/>
                </c:ext>
              </c:extLst>
            </c:dLbl>
            <c:dLbl>
              <c:idx val="2"/>
              <c:layout>
                <c:manualLayout>
                  <c:x val="-1.133582482486044E-16"/>
                  <c:y val="-2.7509814102972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32-47A5-BD46-82328A925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Sheet3!$B$20:$B$22</c:f>
              <c:strCache>
                <c:ptCount val="3"/>
                <c:pt idx="0">
                  <c:v>Daily</c:v>
                </c:pt>
                <c:pt idx="1">
                  <c:v>Two-three times a week</c:v>
                </c:pt>
                <c:pt idx="2">
                  <c:v>Once a week</c:v>
                </c:pt>
              </c:strCache>
            </c:strRef>
          </c:cat>
          <c:val>
            <c:numRef>
              <c:f>Sheet3!$C$20:$C$22</c:f>
              <c:numCache>
                <c:formatCode>General</c:formatCode>
                <c:ptCount val="3"/>
                <c:pt idx="0">
                  <c:v>78</c:v>
                </c:pt>
                <c:pt idx="1">
                  <c:v>16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2-47A5-BD46-82328A9254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9023839"/>
        <c:axId val="2119020959"/>
        <c:axId val="0"/>
      </c:bar3DChart>
      <c:catAx>
        <c:axId val="2119023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19020959"/>
        <c:crosses val="autoZero"/>
        <c:auto val="1"/>
        <c:lblAlgn val="ctr"/>
        <c:lblOffset val="100"/>
        <c:noMultiLvlLbl val="0"/>
      </c:catAx>
      <c:valAx>
        <c:axId val="2119020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19023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B9D25-CBF7-4EDC-93F2-83C4912A69CF}" type="doc">
      <dgm:prSet loTypeId="urn:microsoft.com/office/officeart/2005/8/layout/radial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DCD93C6-3DA3-4711-A448-153B91F1ECB1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Walking as a Sustainable Transportation System</a:t>
          </a:r>
          <a:endParaRPr lang="en-IN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9051F2-92C7-4BC4-A99D-990F70788C1F}" type="parTrans" cxnId="{BAB78165-6F94-4992-B9DA-446355654B78}">
      <dgm:prSet/>
      <dgm:spPr/>
      <dgm:t>
        <a:bodyPr/>
        <a:lstStyle/>
        <a:p>
          <a:endParaRPr lang="en-IN"/>
        </a:p>
      </dgm:t>
    </dgm:pt>
    <dgm:pt modelId="{C173EB22-31A5-402F-97CD-AB70A13D6DA8}" type="sibTrans" cxnId="{BAB78165-6F94-4992-B9DA-446355654B78}">
      <dgm:prSet/>
      <dgm:spPr/>
      <dgm:t>
        <a:bodyPr/>
        <a:lstStyle/>
        <a:p>
          <a:endParaRPr lang="en-IN"/>
        </a:p>
      </dgm:t>
    </dgm:pt>
    <dgm:pt modelId="{E3910D11-9D04-407F-AA16-48AC608F07B8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Accessibility</a:t>
          </a:r>
          <a:endParaRPr lang="en-IN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8AB1E-E0C5-47CB-BDE3-37887D147760}" type="parTrans" cxnId="{DB0F6BFB-B05A-4CF7-863D-A1A72E963675}">
      <dgm:prSet/>
      <dgm:spPr/>
      <dgm:t>
        <a:bodyPr/>
        <a:lstStyle/>
        <a:p>
          <a:endParaRPr lang="en-IN"/>
        </a:p>
      </dgm:t>
    </dgm:pt>
    <dgm:pt modelId="{20057D32-DEAC-4F2F-A155-55B35701B230}" type="sibTrans" cxnId="{DB0F6BFB-B05A-4CF7-863D-A1A72E963675}">
      <dgm:prSet/>
      <dgm:spPr/>
      <dgm:t>
        <a:bodyPr/>
        <a:lstStyle/>
        <a:p>
          <a:endParaRPr lang="en-IN"/>
        </a:p>
      </dgm:t>
    </dgm:pt>
    <dgm:pt modelId="{925C9BB4-4ADE-4273-ADA5-52E4130F6AFB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Ecological Consciousness</a:t>
          </a:r>
          <a:endParaRPr lang="en-IN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B863FB-687A-4AA3-8579-47ABD7119B77}" type="parTrans" cxnId="{7B585F2A-192C-4BAE-9AC2-A79F598FACE5}">
      <dgm:prSet/>
      <dgm:spPr/>
      <dgm:t>
        <a:bodyPr/>
        <a:lstStyle/>
        <a:p>
          <a:endParaRPr lang="en-IN"/>
        </a:p>
      </dgm:t>
    </dgm:pt>
    <dgm:pt modelId="{CA72C6EE-EB9D-4E85-87F7-C5189F194ACE}" type="sibTrans" cxnId="{7B585F2A-192C-4BAE-9AC2-A79F598FACE5}">
      <dgm:prSet/>
      <dgm:spPr/>
      <dgm:t>
        <a:bodyPr/>
        <a:lstStyle/>
        <a:p>
          <a:endParaRPr lang="en-IN"/>
        </a:p>
      </dgm:t>
    </dgm:pt>
    <dgm:pt modelId="{E67AAC01-1438-4DAC-BB72-C02F003395AB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Health</a:t>
          </a:r>
          <a:endParaRPr lang="en-IN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9A557-691E-4CC5-895F-63243F2E193C}" type="parTrans" cxnId="{DA1755E9-DD51-4AAD-ADBB-34F2DEDB163B}">
      <dgm:prSet/>
      <dgm:spPr/>
      <dgm:t>
        <a:bodyPr/>
        <a:lstStyle/>
        <a:p>
          <a:endParaRPr lang="en-IN"/>
        </a:p>
      </dgm:t>
    </dgm:pt>
    <dgm:pt modelId="{79F92A19-CAD9-41FB-AA05-E3DE2EF88B8E}" type="sibTrans" cxnId="{DA1755E9-DD51-4AAD-ADBB-34F2DEDB163B}">
      <dgm:prSet/>
      <dgm:spPr/>
      <dgm:t>
        <a:bodyPr/>
        <a:lstStyle/>
        <a:p>
          <a:endParaRPr lang="en-IN"/>
        </a:p>
      </dgm:t>
    </dgm:pt>
    <dgm:pt modelId="{0BE3AEC3-9502-40E6-A115-15B406D90BB0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Equity &amp; Practicality</a:t>
          </a:r>
          <a:endParaRPr lang="en-IN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0F4B8-9A07-47D6-93DF-289C3B28BEFE}" type="parTrans" cxnId="{3AB20AD7-7BBD-43A1-9FB1-AB1C213C066C}">
      <dgm:prSet/>
      <dgm:spPr/>
      <dgm:t>
        <a:bodyPr/>
        <a:lstStyle/>
        <a:p>
          <a:endParaRPr lang="en-IN"/>
        </a:p>
      </dgm:t>
    </dgm:pt>
    <dgm:pt modelId="{F31E5762-A0B5-482E-919A-B9A05DB008F6}" type="sibTrans" cxnId="{3AB20AD7-7BBD-43A1-9FB1-AB1C213C066C}">
      <dgm:prSet/>
      <dgm:spPr/>
      <dgm:t>
        <a:bodyPr/>
        <a:lstStyle/>
        <a:p>
          <a:endParaRPr lang="en-IN"/>
        </a:p>
      </dgm:t>
    </dgm:pt>
    <dgm:pt modelId="{A27D8F4A-F379-4063-BD46-1AE526A5E54F}" type="pres">
      <dgm:prSet presAssocID="{C58B9D25-CBF7-4EDC-93F2-83C4912A69CF}" presName="composite" presStyleCnt="0">
        <dgm:presLayoutVars>
          <dgm:chMax val="1"/>
          <dgm:dir/>
          <dgm:resizeHandles val="exact"/>
        </dgm:presLayoutVars>
      </dgm:prSet>
      <dgm:spPr/>
    </dgm:pt>
    <dgm:pt modelId="{E5569A1C-CE4E-4CA5-BC7E-9382466D988B}" type="pres">
      <dgm:prSet presAssocID="{C58B9D25-CBF7-4EDC-93F2-83C4912A69CF}" presName="radial" presStyleCnt="0">
        <dgm:presLayoutVars>
          <dgm:animLvl val="ctr"/>
        </dgm:presLayoutVars>
      </dgm:prSet>
      <dgm:spPr/>
    </dgm:pt>
    <dgm:pt modelId="{BF342D20-3252-4623-8423-DE08B6A2A6FF}" type="pres">
      <dgm:prSet presAssocID="{ADCD93C6-3DA3-4711-A448-153B91F1ECB1}" presName="centerShape" presStyleLbl="vennNode1" presStyleIdx="0" presStyleCnt="5"/>
      <dgm:spPr/>
    </dgm:pt>
    <dgm:pt modelId="{9C43F7E8-6901-44AA-8E36-D87A66B31523}" type="pres">
      <dgm:prSet presAssocID="{E3910D11-9D04-407F-AA16-48AC608F07B8}" presName="node" presStyleLbl="vennNode1" presStyleIdx="1" presStyleCnt="5" custScaleX="134267" custScaleY="101017">
        <dgm:presLayoutVars>
          <dgm:bulletEnabled val="1"/>
        </dgm:presLayoutVars>
      </dgm:prSet>
      <dgm:spPr/>
    </dgm:pt>
    <dgm:pt modelId="{DD58F82D-42EF-43CF-B256-992BAE392C2C}" type="pres">
      <dgm:prSet presAssocID="{925C9BB4-4ADE-4273-ADA5-52E4130F6AFB}" presName="node" presStyleLbl="vennNode1" presStyleIdx="2" presStyleCnt="5" custScaleX="145049">
        <dgm:presLayoutVars>
          <dgm:bulletEnabled val="1"/>
        </dgm:presLayoutVars>
      </dgm:prSet>
      <dgm:spPr/>
    </dgm:pt>
    <dgm:pt modelId="{3B2B7AA0-9633-400D-BA6D-2CD80B240795}" type="pres">
      <dgm:prSet presAssocID="{E67AAC01-1438-4DAC-BB72-C02F003395AB}" presName="node" presStyleLbl="vennNode1" presStyleIdx="3" presStyleCnt="5" custScaleX="115439">
        <dgm:presLayoutVars>
          <dgm:bulletEnabled val="1"/>
        </dgm:presLayoutVars>
      </dgm:prSet>
      <dgm:spPr/>
    </dgm:pt>
    <dgm:pt modelId="{9F3196C1-318E-4AF5-B138-C5A46E2D5A8D}" type="pres">
      <dgm:prSet presAssocID="{0BE3AEC3-9502-40E6-A115-15B406D90BB0}" presName="node" presStyleLbl="vennNode1" presStyleIdx="4" presStyleCnt="5" custScaleX="121135">
        <dgm:presLayoutVars>
          <dgm:bulletEnabled val="1"/>
        </dgm:presLayoutVars>
      </dgm:prSet>
      <dgm:spPr/>
    </dgm:pt>
  </dgm:ptLst>
  <dgm:cxnLst>
    <dgm:cxn modelId="{C0742B0E-50B9-4094-9CE0-E854C89238AA}" type="presOf" srcId="{0BE3AEC3-9502-40E6-A115-15B406D90BB0}" destId="{9F3196C1-318E-4AF5-B138-C5A46E2D5A8D}" srcOrd="0" destOrd="0" presId="urn:microsoft.com/office/officeart/2005/8/layout/radial3"/>
    <dgm:cxn modelId="{7B585F2A-192C-4BAE-9AC2-A79F598FACE5}" srcId="{ADCD93C6-3DA3-4711-A448-153B91F1ECB1}" destId="{925C9BB4-4ADE-4273-ADA5-52E4130F6AFB}" srcOrd="1" destOrd="0" parTransId="{DEB863FB-687A-4AA3-8579-47ABD7119B77}" sibTransId="{CA72C6EE-EB9D-4E85-87F7-C5189F194ACE}"/>
    <dgm:cxn modelId="{BAB78165-6F94-4992-B9DA-446355654B78}" srcId="{C58B9D25-CBF7-4EDC-93F2-83C4912A69CF}" destId="{ADCD93C6-3DA3-4711-A448-153B91F1ECB1}" srcOrd="0" destOrd="0" parTransId="{069051F2-92C7-4BC4-A99D-990F70788C1F}" sibTransId="{C173EB22-31A5-402F-97CD-AB70A13D6DA8}"/>
    <dgm:cxn modelId="{3F4D7F67-E840-468D-AF0C-42544807B64B}" type="presOf" srcId="{E67AAC01-1438-4DAC-BB72-C02F003395AB}" destId="{3B2B7AA0-9633-400D-BA6D-2CD80B240795}" srcOrd="0" destOrd="0" presId="urn:microsoft.com/office/officeart/2005/8/layout/radial3"/>
    <dgm:cxn modelId="{67703455-D2C3-40F4-BE65-9FCF6AA09010}" type="presOf" srcId="{E3910D11-9D04-407F-AA16-48AC608F07B8}" destId="{9C43F7E8-6901-44AA-8E36-D87A66B31523}" srcOrd="0" destOrd="0" presId="urn:microsoft.com/office/officeart/2005/8/layout/radial3"/>
    <dgm:cxn modelId="{F06172C5-EB02-4BC7-BB42-818A92020AEB}" type="presOf" srcId="{925C9BB4-4ADE-4273-ADA5-52E4130F6AFB}" destId="{DD58F82D-42EF-43CF-B256-992BAE392C2C}" srcOrd="0" destOrd="0" presId="urn:microsoft.com/office/officeart/2005/8/layout/radial3"/>
    <dgm:cxn modelId="{3AB20AD7-7BBD-43A1-9FB1-AB1C213C066C}" srcId="{ADCD93C6-3DA3-4711-A448-153B91F1ECB1}" destId="{0BE3AEC3-9502-40E6-A115-15B406D90BB0}" srcOrd="3" destOrd="0" parTransId="{2E70F4B8-9A07-47D6-93DF-289C3B28BEFE}" sibTransId="{F31E5762-A0B5-482E-919A-B9A05DB008F6}"/>
    <dgm:cxn modelId="{7EC795DC-88FF-4104-A8BC-1C4061E4E1B9}" type="presOf" srcId="{C58B9D25-CBF7-4EDC-93F2-83C4912A69CF}" destId="{A27D8F4A-F379-4063-BD46-1AE526A5E54F}" srcOrd="0" destOrd="0" presId="urn:microsoft.com/office/officeart/2005/8/layout/radial3"/>
    <dgm:cxn modelId="{D95A1FE8-25EA-4FA5-AF09-1410075A447A}" type="presOf" srcId="{ADCD93C6-3DA3-4711-A448-153B91F1ECB1}" destId="{BF342D20-3252-4623-8423-DE08B6A2A6FF}" srcOrd="0" destOrd="0" presId="urn:microsoft.com/office/officeart/2005/8/layout/radial3"/>
    <dgm:cxn modelId="{DA1755E9-DD51-4AAD-ADBB-34F2DEDB163B}" srcId="{ADCD93C6-3DA3-4711-A448-153B91F1ECB1}" destId="{E67AAC01-1438-4DAC-BB72-C02F003395AB}" srcOrd="2" destOrd="0" parTransId="{89E9A557-691E-4CC5-895F-63243F2E193C}" sibTransId="{79F92A19-CAD9-41FB-AA05-E3DE2EF88B8E}"/>
    <dgm:cxn modelId="{DB0F6BFB-B05A-4CF7-863D-A1A72E963675}" srcId="{ADCD93C6-3DA3-4711-A448-153B91F1ECB1}" destId="{E3910D11-9D04-407F-AA16-48AC608F07B8}" srcOrd="0" destOrd="0" parTransId="{DFB8AB1E-E0C5-47CB-BDE3-37887D147760}" sibTransId="{20057D32-DEAC-4F2F-A155-55B35701B230}"/>
    <dgm:cxn modelId="{87F5E052-30FA-4E0F-B14B-A3EB6A247729}" type="presParOf" srcId="{A27D8F4A-F379-4063-BD46-1AE526A5E54F}" destId="{E5569A1C-CE4E-4CA5-BC7E-9382466D988B}" srcOrd="0" destOrd="0" presId="urn:microsoft.com/office/officeart/2005/8/layout/radial3"/>
    <dgm:cxn modelId="{72FA95CC-1B4C-4869-9A34-703A0B5915B1}" type="presParOf" srcId="{E5569A1C-CE4E-4CA5-BC7E-9382466D988B}" destId="{BF342D20-3252-4623-8423-DE08B6A2A6FF}" srcOrd="0" destOrd="0" presId="urn:microsoft.com/office/officeart/2005/8/layout/radial3"/>
    <dgm:cxn modelId="{02CBCCA2-401E-4661-AA0F-61592706AAA2}" type="presParOf" srcId="{E5569A1C-CE4E-4CA5-BC7E-9382466D988B}" destId="{9C43F7E8-6901-44AA-8E36-D87A66B31523}" srcOrd="1" destOrd="0" presId="urn:microsoft.com/office/officeart/2005/8/layout/radial3"/>
    <dgm:cxn modelId="{A6175815-2EF1-41E2-8E90-287017A57733}" type="presParOf" srcId="{E5569A1C-CE4E-4CA5-BC7E-9382466D988B}" destId="{DD58F82D-42EF-43CF-B256-992BAE392C2C}" srcOrd="2" destOrd="0" presId="urn:microsoft.com/office/officeart/2005/8/layout/radial3"/>
    <dgm:cxn modelId="{EC27821D-8E8C-4B81-B0B0-CA568E33564A}" type="presParOf" srcId="{E5569A1C-CE4E-4CA5-BC7E-9382466D988B}" destId="{3B2B7AA0-9633-400D-BA6D-2CD80B240795}" srcOrd="3" destOrd="0" presId="urn:microsoft.com/office/officeart/2005/8/layout/radial3"/>
    <dgm:cxn modelId="{FF9AB26C-3DCF-48D2-B9CE-BB982F5AA080}" type="presParOf" srcId="{E5569A1C-CE4E-4CA5-BC7E-9382466D988B}" destId="{9F3196C1-318E-4AF5-B138-C5A46E2D5A8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518CF-57C8-41DE-9737-5F27CB8D661C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1F3B7FD-D75A-401E-9099-E86BE44B5646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Performance Evaluation Techniques adopted in past</a:t>
          </a:r>
          <a:endParaRPr lang="en-IN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175BF-1884-4643-9B8E-9593641114F8}" type="parTrans" cxnId="{3EC60638-3CA0-4810-B192-592D81B6EA78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0D18AA-233A-4881-BD4A-AB167DCBC83A}" type="sibTrans" cxnId="{3EC60638-3CA0-4810-B192-592D81B6EA78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FE46A-CF89-482D-A5FB-FADC111B6F08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MCDM Techniques</a:t>
          </a:r>
        </a:p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(Li </a:t>
          </a:r>
          <a:r>
            <a:rPr lang="en-US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et al.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2021; Wey and Chiu, 2013)</a:t>
          </a:r>
          <a:endParaRPr lang="en-IN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E2648-F799-4060-A44F-55C4F8E44514}" type="parTrans" cxnId="{23D720C4-1541-4682-B3E8-615C28519526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D7C29C-35E2-45BD-BDDC-37236674BBC6}" type="sibTrans" cxnId="{23D720C4-1541-4682-B3E8-615C28519526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5092DD-63A6-4D46-8372-4E5CC2C6F45C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Regression Methods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(Rodriguez-Valencia </a:t>
          </a:r>
          <a:r>
            <a:rPr lang="en-US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et al.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2022)</a:t>
          </a:r>
          <a:endParaRPr lang="en-IN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A28D8-712F-4F11-BF21-3BB983378A1A}" type="parTrans" cxnId="{90B59589-6241-44D5-9220-B840902167B8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4B4E83-96BD-4200-BC84-968DBAF64991}" type="sibTrans" cxnId="{90B59589-6241-44D5-9220-B840902167B8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87916C-8E0D-4F3D-9438-0B989C670296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Stated Preference Techniques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(Kelly </a:t>
          </a:r>
          <a:r>
            <a:rPr lang="en-US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et al.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2011)</a:t>
          </a:r>
          <a:endParaRPr lang="en-IN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B8D7B5-8036-4E04-8ECE-3DE6366CECCE}" type="parTrans" cxnId="{9A1E595A-E495-446B-B380-9B1EF4CE2C00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19118-7266-4415-A012-EBBC88A4C557}" type="sibTrans" cxnId="{9A1E595A-E495-446B-B380-9B1EF4CE2C00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BBE4F-FED1-48E4-9889-D0CBADD329A7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Index Development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(Minhas and Poddar, 2017; Rahul and Verma, 2018)</a:t>
          </a:r>
          <a:endParaRPr lang="en-IN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C709B-71B3-43BE-8100-317F765BF623}" type="parTrans" cxnId="{79F3B40F-01C1-47B3-92DC-614D3DAED88D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72078B-0B94-4D36-8B9A-67D3DF743386}" type="sibTrans" cxnId="{79F3B40F-01C1-47B3-92DC-614D3DAED88D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57F69-7A85-42BF-96CB-17CA3833E7A4}" type="pres">
      <dgm:prSet presAssocID="{BF8518CF-57C8-41DE-9737-5F27CB8D66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0A97E8-89E7-4100-9F98-E83F0B6FE5C5}" type="pres">
      <dgm:prSet presAssocID="{81F3B7FD-D75A-401E-9099-E86BE44B5646}" presName="hierRoot1" presStyleCnt="0">
        <dgm:presLayoutVars>
          <dgm:hierBranch val="init"/>
        </dgm:presLayoutVars>
      </dgm:prSet>
      <dgm:spPr/>
    </dgm:pt>
    <dgm:pt modelId="{3C7DC94B-25A7-488F-90A4-8AA723735DC3}" type="pres">
      <dgm:prSet presAssocID="{81F3B7FD-D75A-401E-9099-E86BE44B5646}" presName="rootComposite1" presStyleCnt="0"/>
      <dgm:spPr/>
    </dgm:pt>
    <dgm:pt modelId="{EAC4A4D2-6F30-4F2A-B5AA-05185CCFB2CE}" type="pres">
      <dgm:prSet presAssocID="{81F3B7FD-D75A-401E-9099-E86BE44B5646}" presName="rootText1" presStyleLbl="node0" presStyleIdx="0" presStyleCnt="1" custScaleX="183714" custScaleY="76899">
        <dgm:presLayoutVars>
          <dgm:chPref val="3"/>
        </dgm:presLayoutVars>
      </dgm:prSet>
      <dgm:spPr/>
    </dgm:pt>
    <dgm:pt modelId="{266609AC-F9D6-4E87-A94F-AF8C761C4227}" type="pres">
      <dgm:prSet presAssocID="{81F3B7FD-D75A-401E-9099-E86BE44B5646}" presName="rootConnector1" presStyleLbl="node1" presStyleIdx="0" presStyleCnt="0"/>
      <dgm:spPr/>
    </dgm:pt>
    <dgm:pt modelId="{CE7BE0F9-9109-434B-B33D-F72F3F47FFF3}" type="pres">
      <dgm:prSet presAssocID="{81F3B7FD-D75A-401E-9099-E86BE44B5646}" presName="hierChild2" presStyleCnt="0"/>
      <dgm:spPr/>
    </dgm:pt>
    <dgm:pt modelId="{D6A92541-1AF0-4542-B822-30CED1E0CF33}" type="pres">
      <dgm:prSet presAssocID="{8EAE2648-F799-4060-A44F-55C4F8E44514}" presName="Name37" presStyleLbl="parChTrans1D2" presStyleIdx="0" presStyleCnt="4"/>
      <dgm:spPr/>
    </dgm:pt>
    <dgm:pt modelId="{869E7FE8-D713-4965-BBB5-FEC477880E30}" type="pres">
      <dgm:prSet presAssocID="{2E7FE46A-CF89-482D-A5FB-FADC111B6F08}" presName="hierRoot2" presStyleCnt="0">
        <dgm:presLayoutVars>
          <dgm:hierBranch val="init"/>
        </dgm:presLayoutVars>
      </dgm:prSet>
      <dgm:spPr/>
    </dgm:pt>
    <dgm:pt modelId="{86709B93-CD5F-4BB7-9606-616F846B662C}" type="pres">
      <dgm:prSet presAssocID="{2E7FE46A-CF89-482D-A5FB-FADC111B6F08}" presName="rootComposite" presStyleCnt="0"/>
      <dgm:spPr/>
    </dgm:pt>
    <dgm:pt modelId="{40DA404C-62C1-4CDC-A5EE-6F100A75EEAE}" type="pres">
      <dgm:prSet presAssocID="{2E7FE46A-CF89-482D-A5FB-FADC111B6F08}" presName="rootText" presStyleLbl="node2" presStyleIdx="0" presStyleCnt="4">
        <dgm:presLayoutVars>
          <dgm:chPref val="3"/>
        </dgm:presLayoutVars>
      </dgm:prSet>
      <dgm:spPr/>
    </dgm:pt>
    <dgm:pt modelId="{DFAD300A-7D9E-45C0-91A6-85E5E127367A}" type="pres">
      <dgm:prSet presAssocID="{2E7FE46A-CF89-482D-A5FB-FADC111B6F08}" presName="rootConnector" presStyleLbl="node2" presStyleIdx="0" presStyleCnt="4"/>
      <dgm:spPr/>
    </dgm:pt>
    <dgm:pt modelId="{FFBED27D-274D-4B21-8E3A-A59E5A398CEE}" type="pres">
      <dgm:prSet presAssocID="{2E7FE46A-CF89-482D-A5FB-FADC111B6F08}" presName="hierChild4" presStyleCnt="0"/>
      <dgm:spPr/>
    </dgm:pt>
    <dgm:pt modelId="{F74F3B67-929F-4914-8A40-568918482887}" type="pres">
      <dgm:prSet presAssocID="{2E7FE46A-CF89-482D-A5FB-FADC111B6F08}" presName="hierChild5" presStyleCnt="0"/>
      <dgm:spPr/>
    </dgm:pt>
    <dgm:pt modelId="{7D325098-1519-4A70-87FF-DC4C5327C5D3}" type="pres">
      <dgm:prSet presAssocID="{A61A28D8-712F-4F11-BF21-3BB983378A1A}" presName="Name37" presStyleLbl="parChTrans1D2" presStyleIdx="1" presStyleCnt="4"/>
      <dgm:spPr/>
    </dgm:pt>
    <dgm:pt modelId="{1F2B36BE-B8DA-42B6-AE76-75968A7C97B3}" type="pres">
      <dgm:prSet presAssocID="{705092DD-63A6-4D46-8372-4E5CC2C6F45C}" presName="hierRoot2" presStyleCnt="0">
        <dgm:presLayoutVars>
          <dgm:hierBranch val="init"/>
        </dgm:presLayoutVars>
      </dgm:prSet>
      <dgm:spPr/>
    </dgm:pt>
    <dgm:pt modelId="{B3C5EA03-A42A-4EE2-91DD-06551FE5CE99}" type="pres">
      <dgm:prSet presAssocID="{705092DD-63A6-4D46-8372-4E5CC2C6F45C}" presName="rootComposite" presStyleCnt="0"/>
      <dgm:spPr/>
    </dgm:pt>
    <dgm:pt modelId="{1319060F-3128-41D3-B1E2-1A549CFFD741}" type="pres">
      <dgm:prSet presAssocID="{705092DD-63A6-4D46-8372-4E5CC2C6F45C}" presName="rootText" presStyleLbl="node2" presStyleIdx="1" presStyleCnt="4">
        <dgm:presLayoutVars>
          <dgm:chPref val="3"/>
        </dgm:presLayoutVars>
      </dgm:prSet>
      <dgm:spPr/>
    </dgm:pt>
    <dgm:pt modelId="{05749DF1-F6B9-41EB-A659-1E460C5AB215}" type="pres">
      <dgm:prSet presAssocID="{705092DD-63A6-4D46-8372-4E5CC2C6F45C}" presName="rootConnector" presStyleLbl="node2" presStyleIdx="1" presStyleCnt="4"/>
      <dgm:spPr/>
    </dgm:pt>
    <dgm:pt modelId="{8F2CE4B7-0EF6-491E-9E82-062C33CC2ECF}" type="pres">
      <dgm:prSet presAssocID="{705092DD-63A6-4D46-8372-4E5CC2C6F45C}" presName="hierChild4" presStyleCnt="0"/>
      <dgm:spPr/>
    </dgm:pt>
    <dgm:pt modelId="{18EF2720-FFED-418B-913C-CF456B601A23}" type="pres">
      <dgm:prSet presAssocID="{705092DD-63A6-4D46-8372-4E5CC2C6F45C}" presName="hierChild5" presStyleCnt="0"/>
      <dgm:spPr/>
    </dgm:pt>
    <dgm:pt modelId="{3523CE36-A31A-4159-AFB9-C26B08B1E2A8}" type="pres">
      <dgm:prSet presAssocID="{70B8D7B5-8036-4E04-8ECE-3DE6366CECCE}" presName="Name37" presStyleLbl="parChTrans1D2" presStyleIdx="2" presStyleCnt="4"/>
      <dgm:spPr/>
    </dgm:pt>
    <dgm:pt modelId="{0F0BC9C3-8814-4C7C-A7B8-33E61224937E}" type="pres">
      <dgm:prSet presAssocID="{8D87916C-8E0D-4F3D-9438-0B989C670296}" presName="hierRoot2" presStyleCnt="0">
        <dgm:presLayoutVars>
          <dgm:hierBranch val="init"/>
        </dgm:presLayoutVars>
      </dgm:prSet>
      <dgm:spPr/>
    </dgm:pt>
    <dgm:pt modelId="{71667F02-030F-4317-8B14-617B90502E9D}" type="pres">
      <dgm:prSet presAssocID="{8D87916C-8E0D-4F3D-9438-0B989C670296}" presName="rootComposite" presStyleCnt="0"/>
      <dgm:spPr/>
    </dgm:pt>
    <dgm:pt modelId="{B0E60345-A0A0-47B2-A1AC-D66A56B5AA23}" type="pres">
      <dgm:prSet presAssocID="{8D87916C-8E0D-4F3D-9438-0B989C670296}" presName="rootText" presStyleLbl="node2" presStyleIdx="2" presStyleCnt="4">
        <dgm:presLayoutVars>
          <dgm:chPref val="3"/>
        </dgm:presLayoutVars>
      </dgm:prSet>
      <dgm:spPr/>
    </dgm:pt>
    <dgm:pt modelId="{9301043D-7175-4A9A-A1B2-DC2B022AE4B2}" type="pres">
      <dgm:prSet presAssocID="{8D87916C-8E0D-4F3D-9438-0B989C670296}" presName="rootConnector" presStyleLbl="node2" presStyleIdx="2" presStyleCnt="4"/>
      <dgm:spPr/>
    </dgm:pt>
    <dgm:pt modelId="{7DC74889-5580-4C0F-9157-0B7021EE0A9D}" type="pres">
      <dgm:prSet presAssocID="{8D87916C-8E0D-4F3D-9438-0B989C670296}" presName="hierChild4" presStyleCnt="0"/>
      <dgm:spPr/>
    </dgm:pt>
    <dgm:pt modelId="{B7673A1C-FD33-4246-97AE-D976078D0E06}" type="pres">
      <dgm:prSet presAssocID="{8D87916C-8E0D-4F3D-9438-0B989C670296}" presName="hierChild5" presStyleCnt="0"/>
      <dgm:spPr/>
    </dgm:pt>
    <dgm:pt modelId="{4DD38ABA-A8D6-48BD-B0F9-2891B7B8CF76}" type="pres">
      <dgm:prSet presAssocID="{C1AC709B-71B3-43BE-8100-317F765BF623}" presName="Name37" presStyleLbl="parChTrans1D2" presStyleIdx="3" presStyleCnt="4"/>
      <dgm:spPr/>
    </dgm:pt>
    <dgm:pt modelId="{34DC07F9-A88A-4992-927D-07FEB90FA24D}" type="pres">
      <dgm:prSet presAssocID="{DDEBBE4F-FED1-48E4-9889-D0CBADD329A7}" presName="hierRoot2" presStyleCnt="0">
        <dgm:presLayoutVars>
          <dgm:hierBranch val="init"/>
        </dgm:presLayoutVars>
      </dgm:prSet>
      <dgm:spPr/>
    </dgm:pt>
    <dgm:pt modelId="{34E6C834-E629-47AB-9413-DD9662D3B293}" type="pres">
      <dgm:prSet presAssocID="{DDEBBE4F-FED1-48E4-9889-D0CBADD329A7}" presName="rootComposite" presStyleCnt="0"/>
      <dgm:spPr/>
    </dgm:pt>
    <dgm:pt modelId="{4BF8EF1F-41F4-43E4-ADFB-694C450DDA49}" type="pres">
      <dgm:prSet presAssocID="{DDEBBE4F-FED1-48E4-9889-D0CBADD329A7}" presName="rootText" presStyleLbl="node2" presStyleIdx="3" presStyleCnt="4">
        <dgm:presLayoutVars>
          <dgm:chPref val="3"/>
        </dgm:presLayoutVars>
      </dgm:prSet>
      <dgm:spPr/>
    </dgm:pt>
    <dgm:pt modelId="{31DFA05F-11D8-433D-8A30-368A6748738C}" type="pres">
      <dgm:prSet presAssocID="{DDEBBE4F-FED1-48E4-9889-D0CBADD329A7}" presName="rootConnector" presStyleLbl="node2" presStyleIdx="3" presStyleCnt="4"/>
      <dgm:spPr/>
    </dgm:pt>
    <dgm:pt modelId="{AD0EB9BF-B8C2-4820-9886-B1EBEB8B799A}" type="pres">
      <dgm:prSet presAssocID="{DDEBBE4F-FED1-48E4-9889-D0CBADD329A7}" presName="hierChild4" presStyleCnt="0"/>
      <dgm:spPr/>
    </dgm:pt>
    <dgm:pt modelId="{6B4AEFE4-4593-47CB-A48A-0599CE111FD5}" type="pres">
      <dgm:prSet presAssocID="{DDEBBE4F-FED1-48E4-9889-D0CBADD329A7}" presName="hierChild5" presStyleCnt="0"/>
      <dgm:spPr/>
    </dgm:pt>
    <dgm:pt modelId="{02FDB8CE-03D2-4E32-AD60-0EDBAC8A0799}" type="pres">
      <dgm:prSet presAssocID="{81F3B7FD-D75A-401E-9099-E86BE44B5646}" presName="hierChild3" presStyleCnt="0"/>
      <dgm:spPr/>
    </dgm:pt>
  </dgm:ptLst>
  <dgm:cxnLst>
    <dgm:cxn modelId="{79F3B40F-01C1-47B3-92DC-614D3DAED88D}" srcId="{81F3B7FD-D75A-401E-9099-E86BE44B5646}" destId="{DDEBBE4F-FED1-48E4-9889-D0CBADD329A7}" srcOrd="3" destOrd="0" parTransId="{C1AC709B-71B3-43BE-8100-317F765BF623}" sibTransId="{0772078B-0B94-4D36-8B9A-67D3DF743386}"/>
    <dgm:cxn modelId="{2A64FB19-63AD-490F-82DB-D8611E5D0112}" type="presOf" srcId="{BF8518CF-57C8-41DE-9737-5F27CB8D661C}" destId="{FCF57F69-7A85-42BF-96CB-17CA3833E7A4}" srcOrd="0" destOrd="0" presId="urn:microsoft.com/office/officeart/2005/8/layout/orgChart1"/>
    <dgm:cxn modelId="{4844611D-ED02-4A31-8EC9-A589A7AA2D91}" type="presOf" srcId="{70B8D7B5-8036-4E04-8ECE-3DE6366CECCE}" destId="{3523CE36-A31A-4159-AFB9-C26B08B1E2A8}" srcOrd="0" destOrd="0" presId="urn:microsoft.com/office/officeart/2005/8/layout/orgChart1"/>
    <dgm:cxn modelId="{60EC0226-D296-4A1C-B9EB-DAB2FC44D4C6}" type="presOf" srcId="{705092DD-63A6-4D46-8372-4E5CC2C6F45C}" destId="{05749DF1-F6B9-41EB-A659-1E460C5AB215}" srcOrd="1" destOrd="0" presId="urn:microsoft.com/office/officeart/2005/8/layout/orgChart1"/>
    <dgm:cxn modelId="{3EC60638-3CA0-4810-B192-592D81B6EA78}" srcId="{BF8518CF-57C8-41DE-9737-5F27CB8D661C}" destId="{81F3B7FD-D75A-401E-9099-E86BE44B5646}" srcOrd="0" destOrd="0" parTransId="{AC0175BF-1884-4643-9B8E-9593641114F8}" sibTransId="{870D18AA-233A-4881-BD4A-AB167DCBC83A}"/>
    <dgm:cxn modelId="{384EA63C-820E-4093-8B59-FD610F174B4A}" type="presOf" srcId="{81F3B7FD-D75A-401E-9099-E86BE44B5646}" destId="{EAC4A4D2-6F30-4F2A-B5AA-05185CCFB2CE}" srcOrd="0" destOrd="0" presId="urn:microsoft.com/office/officeart/2005/8/layout/orgChart1"/>
    <dgm:cxn modelId="{1E6BFC5B-8CDC-41ED-AFA3-6235E03FCCFE}" type="presOf" srcId="{2E7FE46A-CF89-482D-A5FB-FADC111B6F08}" destId="{40DA404C-62C1-4CDC-A5EE-6F100A75EEAE}" srcOrd="0" destOrd="0" presId="urn:microsoft.com/office/officeart/2005/8/layout/orgChart1"/>
    <dgm:cxn modelId="{3F65964D-F667-4E6B-80F9-C47ABDD6C40E}" type="presOf" srcId="{8D87916C-8E0D-4F3D-9438-0B989C670296}" destId="{B0E60345-A0A0-47B2-A1AC-D66A56B5AA23}" srcOrd="0" destOrd="0" presId="urn:microsoft.com/office/officeart/2005/8/layout/orgChart1"/>
    <dgm:cxn modelId="{A5A69C71-37DF-4A93-878C-34E751D46833}" type="presOf" srcId="{8D87916C-8E0D-4F3D-9438-0B989C670296}" destId="{9301043D-7175-4A9A-A1B2-DC2B022AE4B2}" srcOrd="1" destOrd="0" presId="urn:microsoft.com/office/officeart/2005/8/layout/orgChart1"/>
    <dgm:cxn modelId="{9A1E595A-E495-446B-B380-9B1EF4CE2C00}" srcId="{81F3B7FD-D75A-401E-9099-E86BE44B5646}" destId="{8D87916C-8E0D-4F3D-9438-0B989C670296}" srcOrd="2" destOrd="0" parTransId="{70B8D7B5-8036-4E04-8ECE-3DE6366CECCE}" sibTransId="{E4019118-7266-4415-A012-EBBC88A4C557}"/>
    <dgm:cxn modelId="{3DA7C87C-7DC3-4017-BEA0-B57C4C526224}" type="presOf" srcId="{705092DD-63A6-4D46-8372-4E5CC2C6F45C}" destId="{1319060F-3128-41D3-B1E2-1A549CFFD741}" srcOrd="0" destOrd="0" presId="urn:microsoft.com/office/officeart/2005/8/layout/orgChart1"/>
    <dgm:cxn modelId="{90B59589-6241-44D5-9220-B840902167B8}" srcId="{81F3B7FD-D75A-401E-9099-E86BE44B5646}" destId="{705092DD-63A6-4D46-8372-4E5CC2C6F45C}" srcOrd="1" destOrd="0" parTransId="{A61A28D8-712F-4F11-BF21-3BB983378A1A}" sibTransId="{554B4E83-96BD-4200-BC84-968DBAF64991}"/>
    <dgm:cxn modelId="{03C702AA-A63F-4A02-AAC4-596747ECBA2F}" type="presOf" srcId="{C1AC709B-71B3-43BE-8100-317F765BF623}" destId="{4DD38ABA-A8D6-48BD-B0F9-2891B7B8CF76}" srcOrd="0" destOrd="0" presId="urn:microsoft.com/office/officeart/2005/8/layout/orgChart1"/>
    <dgm:cxn modelId="{6115EBAE-DAD6-44F4-8F95-F1A6E826DE64}" type="presOf" srcId="{8EAE2648-F799-4060-A44F-55C4F8E44514}" destId="{D6A92541-1AF0-4542-B822-30CED1E0CF33}" srcOrd="0" destOrd="0" presId="urn:microsoft.com/office/officeart/2005/8/layout/orgChart1"/>
    <dgm:cxn modelId="{05012AC2-3D27-42E8-9357-EEF2107116B7}" type="presOf" srcId="{DDEBBE4F-FED1-48E4-9889-D0CBADD329A7}" destId="{31DFA05F-11D8-433D-8A30-368A6748738C}" srcOrd="1" destOrd="0" presId="urn:microsoft.com/office/officeart/2005/8/layout/orgChart1"/>
    <dgm:cxn modelId="{23D720C4-1541-4682-B3E8-615C28519526}" srcId="{81F3B7FD-D75A-401E-9099-E86BE44B5646}" destId="{2E7FE46A-CF89-482D-A5FB-FADC111B6F08}" srcOrd="0" destOrd="0" parTransId="{8EAE2648-F799-4060-A44F-55C4F8E44514}" sibTransId="{17D7C29C-35E2-45BD-BDDC-37236674BBC6}"/>
    <dgm:cxn modelId="{40ACC5E2-1674-496E-AD88-195C7A821CB6}" type="presOf" srcId="{2E7FE46A-CF89-482D-A5FB-FADC111B6F08}" destId="{DFAD300A-7D9E-45C0-91A6-85E5E127367A}" srcOrd="1" destOrd="0" presId="urn:microsoft.com/office/officeart/2005/8/layout/orgChart1"/>
    <dgm:cxn modelId="{189C09EB-5BFF-4F18-AAEB-75CDE77C81A1}" type="presOf" srcId="{81F3B7FD-D75A-401E-9099-E86BE44B5646}" destId="{266609AC-F9D6-4E87-A94F-AF8C761C4227}" srcOrd="1" destOrd="0" presId="urn:microsoft.com/office/officeart/2005/8/layout/orgChart1"/>
    <dgm:cxn modelId="{880E22F4-E535-4164-96CD-36C346753830}" type="presOf" srcId="{DDEBBE4F-FED1-48E4-9889-D0CBADD329A7}" destId="{4BF8EF1F-41F4-43E4-ADFB-694C450DDA49}" srcOrd="0" destOrd="0" presId="urn:microsoft.com/office/officeart/2005/8/layout/orgChart1"/>
    <dgm:cxn modelId="{FD3AA0FF-0D2B-4CA3-A8B9-6DE06021AAB9}" type="presOf" srcId="{A61A28D8-712F-4F11-BF21-3BB983378A1A}" destId="{7D325098-1519-4A70-87FF-DC4C5327C5D3}" srcOrd="0" destOrd="0" presId="urn:microsoft.com/office/officeart/2005/8/layout/orgChart1"/>
    <dgm:cxn modelId="{98281616-9B41-4B22-BED9-CAB29BDCD970}" type="presParOf" srcId="{FCF57F69-7A85-42BF-96CB-17CA3833E7A4}" destId="{460A97E8-89E7-4100-9F98-E83F0B6FE5C5}" srcOrd="0" destOrd="0" presId="urn:microsoft.com/office/officeart/2005/8/layout/orgChart1"/>
    <dgm:cxn modelId="{438A911B-76BA-4EB9-A339-58C43A3F6D69}" type="presParOf" srcId="{460A97E8-89E7-4100-9F98-E83F0B6FE5C5}" destId="{3C7DC94B-25A7-488F-90A4-8AA723735DC3}" srcOrd="0" destOrd="0" presId="urn:microsoft.com/office/officeart/2005/8/layout/orgChart1"/>
    <dgm:cxn modelId="{AC472E58-9744-4EA6-8235-E46B86104DBF}" type="presParOf" srcId="{3C7DC94B-25A7-488F-90A4-8AA723735DC3}" destId="{EAC4A4D2-6F30-4F2A-B5AA-05185CCFB2CE}" srcOrd="0" destOrd="0" presId="urn:microsoft.com/office/officeart/2005/8/layout/orgChart1"/>
    <dgm:cxn modelId="{22DC5A9D-BDCA-4F5F-899D-936624DCDE34}" type="presParOf" srcId="{3C7DC94B-25A7-488F-90A4-8AA723735DC3}" destId="{266609AC-F9D6-4E87-A94F-AF8C761C4227}" srcOrd="1" destOrd="0" presId="urn:microsoft.com/office/officeart/2005/8/layout/orgChart1"/>
    <dgm:cxn modelId="{9879E2ED-8110-4B65-95BC-CD2C897CE24C}" type="presParOf" srcId="{460A97E8-89E7-4100-9F98-E83F0B6FE5C5}" destId="{CE7BE0F9-9109-434B-B33D-F72F3F47FFF3}" srcOrd="1" destOrd="0" presId="urn:microsoft.com/office/officeart/2005/8/layout/orgChart1"/>
    <dgm:cxn modelId="{E20B2903-636E-4E47-9003-B6E1B4674F51}" type="presParOf" srcId="{CE7BE0F9-9109-434B-B33D-F72F3F47FFF3}" destId="{D6A92541-1AF0-4542-B822-30CED1E0CF33}" srcOrd="0" destOrd="0" presId="urn:microsoft.com/office/officeart/2005/8/layout/orgChart1"/>
    <dgm:cxn modelId="{687671CF-5463-4F6D-AB63-5602FC888162}" type="presParOf" srcId="{CE7BE0F9-9109-434B-B33D-F72F3F47FFF3}" destId="{869E7FE8-D713-4965-BBB5-FEC477880E30}" srcOrd="1" destOrd="0" presId="urn:microsoft.com/office/officeart/2005/8/layout/orgChart1"/>
    <dgm:cxn modelId="{9AE53328-3DD3-4E48-9313-D668C7C037CF}" type="presParOf" srcId="{869E7FE8-D713-4965-BBB5-FEC477880E30}" destId="{86709B93-CD5F-4BB7-9606-616F846B662C}" srcOrd="0" destOrd="0" presId="urn:microsoft.com/office/officeart/2005/8/layout/orgChart1"/>
    <dgm:cxn modelId="{102B448D-E272-4EF5-8437-AF8C2E103A85}" type="presParOf" srcId="{86709B93-CD5F-4BB7-9606-616F846B662C}" destId="{40DA404C-62C1-4CDC-A5EE-6F100A75EEAE}" srcOrd="0" destOrd="0" presId="urn:microsoft.com/office/officeart/2005/8/layout/orgChart1"/>
    <dgm:cxn modelId="{A9D4AB3B-A579-4FDD-92BD-7D0F36500264}" type="presParOf" srcId="{86709B93-CD5F-4BB7-9606-616F846B662C}" destId="{DFAD300A-7D9E-45C0-91A6-85E5E127367A}" srcOrd="1" destOrd="0" presId="urn:microsoft.com/office/officeart/2005/8/layout/orgChart1"/>
    <dgm:cxn modelId="{4A2CFF90-A509-4055-93AB-C2595FFA8C55}" type="presParOf" srcId="{869E7FE8-D713-4965-BBB5-FEC477880E30}" destId="{FFBED27D-274D-4B21-8E3A-A59E5A398CEE}" srcOrd="1" destOrd="0" presId="urn:microsoft.com/office/officeart/2005/8/layout/orgChart1"/>
    <dgm:cxn modelId="{51A4F11A-6851-4047-AFB2-B536AD33104A}" type="presParOf" srcId="{869E7FE8-D713-4965-BBB5-FEC477880E30}" destId="{F74F3B67-929F-4914-8A40-568918482887}" srcOrd="2" destOrd="0" presId="urn:microsoft.com/office/officeart/2005/8/layout/orgChart1"/>
    <dgm:cxn modelId="{885850B7-9F05-4171-8516-5AAB15D9173E}" type="presParOf" srcId="{CE7BE0F9-9109-434B-B33D-F72F3F47FFF3}" destId="{7D325098-1519-4A70-87FF-DC4C5327C5D3}" srcOrd="2" destOrd="0" presId="urn:microsoft.com/office/officeart/2005/8/layout/orgChart1"/>
    <dgm:cxn modelId="{70F1AA9B-B3DC-4E52-B34C-ABA258AE0F1B}" type="presParOf" srcId="{CE7BE0F9-9109-434B-B33D-F72F3F47FFF3}" destId="{1F2B36BE-B8DA-42B6-AE76-75968A7C97B3}" srcOrd="3" destOrd="0" presId="urn:microsoft.com/office/officeart/2005/8/layout/orgChart1"/>
    <dgm:cxn modelId="{754CAA63-32D4-4E9E-B237-3286B5B856C5}" type="presParOf" srcId="{1F2B36BE-B8DA-42B6-AE76-75968A7C97B3}" destId="{B3C5EA03-A42A-4EE2-91DD-06551FE5CE99}" srcOrd="0" destOrd="0" presId="urn:microsoft.com/office/officeart/2005/8/layout/orgChart1"/>
    <dgm:cxn modelId="{C6259D6E-E84F-4B7E-BA05-4385BE1D74A5}" type="presParOf" srcId="{B3C5EA03-A42A-4EE2-91DD-06551FE5CE99}" destId="{1319060F-3128-41D3-B1E2-1A549CFFD741}" srcOrd="0" destOrd="0" presId="urn:microsoft.com/office/officeart/2005/8/layout/orgChart1"/>
    <dgm:cxn modelId="{273CD416-FDEE-4715-886D-19D4DB4A8E8A}" type="presParOf" srcId="{B3C5EA03-A42A-4EE2-91DD-06551FE5CE99}" destId="{05749DF1-F6B9-41EB-A659-1E460C5AB215}" srcOrd="1" destOrd="0" presId="urn:microsoft.com/office/officeart/2005/8/layout/orgChart1"/>
    <dgm:cxn modelId="{24DC57D1-D144-466C-90F6-1EEB150F2447}" type="presParOf" srcId="{1F2B36BE-B8DA-42B6-AE76-75968A7C97B3}" destId="{8F2CE4B7-0EF6-491E-9E82-062C33CC2ECF}" srcOrd="1" destOrd="0" presId="urn:microsoft.com/office/officeart/2005/8/layout/orgChart1"/>
    <dgm:cxn modelId="{2CDA4779-3E28-42C7-A235-1791C944F989}" type="presParOf" srcId="{1F2B36BE-B8DA-42B6-AE76-75968A7C97B3}" destId="{18EF2720-FFED-418B-913C-CF456B601A23}" srcOrd="2" destOrd="0" presId="urn:microsoft.com/office/officeart/2005/8/layout/orgChart1"/>
    <dgm:cxn modelId="{5C74E1A4-9DE2-42C9-8824-251C9257D72F}" type="presParOf" srcId="{CE7BE0F9-9109-434B-B33D-F72F3F47FFF3}" destId="{3523CE36-A31A-4159-AFB9-C26B08B1E2A8}" srcOrd="4" destOrd="0" presId="urn:microsoft.com/office/officeart/2005/8/layout/orgChart1"/>
    <dgm:cxn modelId="{ADAE661E-A64A-491B-8CF4-0C2DD5DB01BC}" type="presParOf" srcId="{CE7BE0F9-9109-434B-B33D-F72F3F47FFF3}" destId="{0F0BC9C3-8814-4C7C-A7B8-33E61224937E}" srcOrd="5" destOrd="0" presId="urn:microsoft.com/office/officeart/2005/8/layout/orgChart1"/>
    <dgm:cxn modelId="{C6E2C8DD-C1E2-4DB0-A7BA-6DA7B605C068}" type="presParOf" srcId="{0F0BC9C3-8814-4C7C-A7B8-33E61224937E}" destId="{71667F02-030F-4317-8B14-617B90502E9D}" srcOrd="0" destOrd="0" presId="urn:microsoft.com/office/officeart/2005/8/layout/orgChart1"/>
    <dgm:cxn modelId="{EA0B7E83-BCAE-4092-B5C2-81FDBF515972}" type="presParOf" srcId="{71667F02-030F-4317-8B14-617B90502E9D}" destId="{B0E60345-A0A0-47B2-A1AC-D66A56B5AA23}" srcOrd="0" destOrd="0" presId="urn:microsoft.com/office/officeart/2005/8/layout/orgChart1"/>
    <dgm:cxn modelId="{5308C364-1E8C-4CCB-86EA-59005932B837}" type="presParOf" srcId="{71667F02-030F-4317-8B14-617B90502E9D}" destId="{9301043D-7175-4A9A-A1B2-DC2B022AE4B2}" srcOrd="1" destOrd="0" presId="urn:microsoft.com/office/officeart/2005/8/layout/orgChart1"/>
    <dgm:cxn modelId="{70A0D40D-43B7-4917-BFD8-430B5B079606}" type="presParOf" srcId="{0F0BC9C3-8814-4C7C-A7B8-33E61224937E}" destId="{7DC74889-5580-4C0F-9157-0B7021EE0A9D}" srcOrd="1" destOrd="0" presId="urn:microsoft.com/office/officeart/2005/8/layout/orgChart1"/>
    <dgm:cxn modelId="{F3C54F84-AE0B-4DF9-8DC6-703BE5B8AFAC}" type="presParOf" srcId="{0F0BC9C3-8814-4C7C-A7B8-33E61224937E}" destId="{B7673A1C-FD33-4246-97AE-D976078D0E06}" srcOrd="2" destOrd="0" presId="urn:microsoft.com/office/officeart/2005/8/layout/orgChart1"/>
    <dgm:cxn modelId="{2C143D0E-A657-4520-A625-B540234DE23C}" type="presParOf" srcId="{CE7BE0F9-9109-434B-B33D-F72F3F47FFF3}" destId="{4DD38ABA-A8D6-48BD-B0F9-2891B7B8CF76}" srcOrd="6" destOrd="0" presId="urn:microsoft.com/office/officeart/2005/8/layout/orgChart1"/>
    <dgm:cxn modelId="{C7A5334A-3DA9-433B-A7BF-0BFBF4DD6A96}" type="presParOf" srcId="{CE7BE0F9-9109-434B-B33D-F72F3F47FFF3}" destId="{34DC07F9-A88A-4992-927D-07FEB90FA24D}" srcOrd="7" destOrd="0" presId="urn:microsoft.com/office/officeart/2005/8/layout/orgChart1"/>
    <dgm:cxn modelId="{A90D69C4-4537-42ED-9450-33231B8B15BF}" type="presParOf" srcId="{34DC07F9-A88A-4992-927D-07FEB90FA24D}" destId="{34E6C834-E629-47AB-9413-DD9662D3B293}" srcOrd="0" destOrd="0" presId="urn:microsoft.com/office/officeart/2005/8/layout/orgChart1"/>
    <dgm:cxn modelId="{A546918B-BA03-4700-B2D6-51E09B90AD73}" type="presParOf" srcId="{34E6C834-E629-47AB-9413-DD9662D3B293}" destId="{4BF8EF1F-41F4-43E4-ADFB-694C450DDA49}" srcOrd="0" destOrd="0" presId="urn:microsoft.com/office/officeart/2005/8/layout/orgChart1"/>
    <dgm:cxn modelId="{AEAD7DAD-EC19-4F4D-95D4-D8A2D6FA06D4}" type="presParOf" srcId="{34E6C834-E629-47AB-9413-DD9662D3B293}" destId="{31DFA05F-11D8-433D-8A30-368A6748738C}" srcOrd="1" destOrd="0" presId="urn:microsoft.com/office/officeart/2005/8/layout/orgChart1"/>
    <dgm:cxn modelId="{18CB1057-8FFA-4775-B491-4D0A14197C79}" type="presParOf" srcId="{34DC07F9-A88A-4992-927D-07FEB90FA24D}" destId="{AD0EB9BF-B8C2-4820-9886-B1EBEB8B799A}" srcOrd="1" destOrd="0" presId="urn:microsoft.com/office/officeart/2005/8/layout/orgChart1"/>
    <dgm:cxn modelId="{3731C060-93B0-458F-8835-508BC20959C2}" type="presParOf" srcId="{34DC07F9-A88A-4992-927D-07FEB90FA24D}" destId="{6B4AEFE4-4593-47CB-A48A-0599CE111FD5}" srcOrd="2" destOrd="0" presId="urn:microsoft.com/office/officeart/2005/8/layout/orgChart1"/>
    <dgm:cxn modelId="{8B6260A0-D867-4AC7-B339-967388C568B6}" type="presParOf" srcId="{460A97E8-89E7-4100-9F98-E83F0B6FE5C5}" destId="{02FDB8CE-03D2-4E32-AD60-0EDBAC8A07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13CEB8-FB0A-4182-94EC-3976803E8984}" type="doc">
      <dgm:prSet loTypeId="urn:microsoft.com/office/officeart/2008/layout/Lin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9E481D79-8AAE-4DEA-975D-5F71B0B6005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Overall Satisfaction: Pedestrian Facility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(OS)</a:t>
          </a:r>
        </a:p>
      </dgm:t>
    </dgm:pt>
    <dgm:pt modelId="{503791FD-DD63-43D6-BF0A-2BD777179215}" type="parTrans" cxnId="{5F6D0D0D-CB73-44DF-B0F9-4A3AB328AB62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A87D8-7201-46DF-9344-20210BEF1F70}" type="sibTrans" cxnId="{5F6D0D0D-CB73-44DF-B0F9-4A3AB328AB62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BB1D3-5B26-4C8E-AFCD-7C5B3B4D4A68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Sidewalk Continuity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(SC)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677CD-A1D7-480E-8505-9F0F6506F6DA}" type="parTrans" cxnId="{5CA83ED4-0046-4086-8C59-8E70180B887E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1C00B-2342-4944-B641-CD2E0755483E}" type="sibTrans" cxnId="{5CA83ED4-0046-4086-8C59-8E70180B887E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7E8AD-EA07-4AEB-A4E9-B131CF739AEF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Universal Design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(UD)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1031A-9582-4E34-9CF2-219F995B715B}" type="parTrans" cxnId="{BD11230D-1B30-48B7-AB7A-039889C98CDA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4D82D-261A-4264-B2B8-2350ABC23CAB}" type="sibTrans" cxnId="{BD11230D-1B30-48B7-AB7A-039889C98CDA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CA77E-93ED-4E78-9943-D977A6860774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Universal Accessibility: Connectivity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(UAC)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61ED5-56F1-4802-AF32-A7BCA3B076C0}" type="parTrans" cxnId="{7166C246-6740-401A-B212-C18A8D0691C8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E0DB7-285F-4F40-9107-688429DB8868}" type="sibTrans" cxnId="{7166C246-6740-401A-B212-C18A8D0691C8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D69E98-4F9B-4432-95C5-9A47EEEDAE1E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Universal Accessibility: Tactile Paver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(UATP)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BE618-89F2-460C-A758-42B5D70A6F52}" type="parTrans" cxnId="{61A693A6-FE8A-4898-B749-1A053C3B7435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CAE5E-F4B5-42F2-82A1-5B4600760FEF}" type="sibTrans" cxnId="{61A693A6-FE8A-4898-B749-1A053C3B7435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8ACD95-8195-423C-977D-A09081599EE3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Surface Condition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(SC)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59111-E1DF-4218-84F5-30D646AA18D3}" type="parTrans" cxnId="{8AEB0511-D479-473A-95CD-47EC889101C3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C7E52-6A30-4884-9542-9D7F8FD89D12}" type="sibTrans" cxnId="{8AEB0511-D479-473A-95CD-47EC889101C3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62559-35C5-40D4-9249-6D5ACD62C3C1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Cleanliness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(CL)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C2436-92A6-4464-B062-05B2A58BFF49}" type="parTrans" cxnId="{242D9FA5-DD8A-4F04-964D-67D075960274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F99E58-EA3E-41C9-895A-FB364DCADC71}" type="sibTrans" cxnId="{242D9FA5-DD8A-4F04-964D-67D075960274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2F71D-0B1A-471F-86EF-C275A7D311AE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Shaded Path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(SP)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800CB-80CB-45D8-9689-49AB3E9E39C4}" type="parTrans" cxnId="{174A0E9A-AA77-4301-8766-DEC2A6AF62B4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5CE8E2-9088-4E91-BD1A-F8876FC2B2CD}" type="sibTrans" cxnId="{174A0E9A-AA77-4301-8766-DEC2A6AF62B4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53344-61B9-459C-8833-DEE415DAF1E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Sidewalk Width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(SW)</a:t>
          </a:r>
        </a:p>
      </dgm:t>
    </dgm:pt>
    <dgm:pt modelId="{EFB52A46-74B4-4012-8B1E-0D0F93FDB753}" type="parTrans" cxnId="{A1492E59-426C-4B95-9320-825C071F2021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65EFB-DCED-4BD6-82EA-3EE7026F5F4C}" type="sibTrans" cxnId="{A1492E59-426C-4B95-9320-825C071F2021}">
      <dgm:prSet/>
      <dgm:spPr/>
      <dgm:t>
        <a:bodyPr/>
        <a:lstStyle/>
        <a:p>
          <a:endParaRPr lang="en-IN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3DBDE-BC57-451C-A9ED-440CE2A21504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Rest Area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(RA)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CE321-05BC-4C3D-B786-5C4592B9AAEA}" type="parTrans" cxnId="{57F1B673-4FFC-44EC-9070-E7CC01405050}">
      <dgm:prSet/>
      <dgm:spPr/>
      <dgm:t>
        <a:bodyPr/>
        <a:lstStyle/>
        <a:p>
          <a:endParaRPr lang="en-IN" sz="1800"/>
        </a:p>
      </dgm:t>
    </dgm:pt>
    <dgm:pt modelId="{D8B1BA2E-DF8A-45AE-97A3-05317E08F8F3}" type="sibTrans" cxnId="{57F1B673-4FFC-44EC-9070-E7CC01405050}">
      <dgm:prSet/>
      <dgm:spPr/>
      <dgm:t>
        <a:bodyPr/>
        <a:lstStyle/>
        <a:p>
          <a:endParaRPr lang="en-IN" sz="1800"/>
        </a:p>
      </dgm:t>
    </dgm:pt>
    <dgm:pt modelId="{95F7B53F-D711-4B8B-BFEC-C3CB736A70D5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Guard Rails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(GR)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94FBD-3606-4C74-A70F-67745458B64C}" type="parTrans" cxnId="{4436AC67-BE8D-49B0-A9F5-7B50CA3F0465}">
      <dgm:prSet/>
      <dgm:spPr/>
      <dgm:t>
        <a:bodyPr/>
        <a:lstStyle/>
        <a:p>
          <a:endParaRPr lang="en-IN" sz="1800"/>
        </a:p>
      </dgm:t>
    </dgm:pt>
    <dgm:pt modelId="{27FC961A-EE34-433C-937A-6560BA5865FD}" type="sibTrans" cxnId="{4436AC67-BE8D-49B0-A9F5-7B50CA3F0465}">
      <dgm:prSet/>
      <dgm:spPr/>
      <dgm:t>
        <a:bodyPr/>
        <a:lstStyle/>
        <a:p>
          <a:endParaRPr lang="en-IN" sz="1800"/>
        </a:p>
      </dgm:t>
    </dgm:pt>
    <dgm:pt modelId="{8EE52B34-C7EF-4712-B189-EED0D109436E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Illumination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(IL)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466BC-7ED2-4551-8190-AD304F913010}" type="parTrans" cxnId="{DC2D6860-0210-45ED-B0A7-4B37B84F9A6D}">
      <dgm:prSet/>
      <dgm:spPr/>
      <dgm:t>
        <a:bodyPr/>
        <a:lstStyle/>
        <a:p>
          <a:endParaRPr lang="en-IN" sz="1800"/>
        </a:p>
      </dgm:t>
    </dgm:pt>
    <dgm:pt modelId="{A774E046-153B-461F-9B62-FE68C64E3FE5}" type="sibTrans" cxnId="{DC2D6860-0210-45ED-B0A7-4B37B84F9A6D}">
      <dgm:prSet/>
      <dgm:spPr/>
      <dgm:t>
        <a:bodyPr/>
        <a:lstStyle/>
        <a:p>
          <a:endParaRPr lang="en-IN" sz="1800"/>
        </a:p>
      </dgm:t>
    </dgm:pt>
    <dgm:pt modelId="{EB7D7F25-24A8-42B5-ACAE-6F49F5601FF9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Surveillance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(SUR)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BF28A-6CD4-4293-A509-7DEE08D54897}" type="parTrans" cxnId="{444AACEE-B2C8-416A-B550-7139528690B6}">
      <dgm:prSet/>
      <dgm:spPr/>
      <dgm:t>
        <a:bodyPr/>
        <a:lstStyle/>
        <a:p>
          <a:endParaRPr lang="en-IN" sz="1800"/>
        </a:p>
      </dgm:t>
    </dgm:pt>
    <dgm:pt modelId="{99CB4551-D524-41A2-B10C-2B9DEEF35B91}" type="sibTrans" cxnId="{444AACEE-B2C8-416A-B550-7139528690B6}">
      <dgm:prSet/>
      <dgm:spPr/>
      <dgm:t>
        <a:bodyPr/>
        <a:lstStyle/>
        <a:p>
          <a:endParaRPr lang="en-IN" sz="1800"/>
        </a:p>
      </dgm:t>
    </dgm:pt>
    <dgm:pt modelId="{EEE4FECA-235F-464E-88D8-BEB5200255BE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Washroom Availability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(WA)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E8C5D-A206-43EF-A303-881BBB7B60FE}" type="parTrans" cxnId="{F95AC913-8CC5-48B8-B336-0A9940046467}">
      <dgm:prSet/>
      <dgm:spPr/>
      <dgm:t>
        <a:bodyPr/>
        <a:lstStyle/>
        <a:p>
          <a:endParaRPr lang="en-IN" sz="1800"/>
        </a:p>
      </dgm:t>
    </dgm:pt>
    <dgm:pt modelId="{47CBCD77-5565-4AA0-B6AB-ED26CC4CE7AC}" type="sibTrans" cxnId="{F95AC913-8CC5-48B8-B336-0A9940046467}">
      <dgm:prSet/>
      <dgm:spPr/>
      <dgm:t>
        <a:bodyPr/>
        <a:lstStyle/>
        <a:p>
          <a:endParaRPr lang="en-IN" sz="1800"/>
        </a:p>
      </dgm:t>
    </dgm:pt>
    <dgm:pt modelId="{5FDD8E5E-FF61-49E0-B3E1-F66C82ADF142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Crossing Facility </a:t>
          </a:r>
          <a:r>
            <a:rPr lang="en-US" sz="1800" b="0">
              <a:latin typeface="Times New Roman" panose="02020603050405020304" pitchFamily="18" charset="0"/>
              <a:cs typeface="Times New Roman" panose="02020603050405020304" pitchFamily="18" charset="0"/>
            </a:rPr>
            <a:t>Width </a:t>
          </a:r>
          <a:r>
            <a:rPr lang="en-US" sz="1800" b="1">
              <a:latin typeface="Times New Roman" panose="02020603050405020304" pitchFamily="18" charset="0"/>
              <a:cs typeface="Times New Roman" panose="02020603050405020304" pitchFamily="18" charset="0"/>
            </a:rPr>
            <a:t>(CW)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CAC9E3-553F-44E3-9BCF-5187CA5C46AA}" type="parTrans" cxnId="{6424429B-CD53-4447-953B-A0F0BF3BDAE6}">
      <dgm:prSet/>
      <dgm:spPr/>
      <dgm:t>
        <a:bodyPr/>
        <a:lstStyle/>
        <a:p>
          <a:endParaRPr lang="en-IN" sz="1800"/>
        </a:p>
      </dgm:t>
    </dgm:pt>
    <dgm:pt modelId="{949B5B14-6222-46F6-AA0C-EBB9C3AA74C5}" type="sibTrans" cxnId="{6424429B-CD53-4447-953B-A0F0BF3BDAE6}">
      <dgm:prSet/>
      <dgm:spPr/>
      <dgm:t>
        <a:bodyPr/>
        <a:lstStyle/>
        <a:p>
          <a:endParaRPr lang="en-IN" sz="1800"/>
        </a:p>
      </dgm:t>
    </dgm:pt>
    <dgm:pt modelId="{D17F6547-88CF-44B3-89EC-887D9E7A39E0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Crosswalk Pavement Markings, Signs and Signalization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(CWPS)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D2D78-4BFD-4A88-9079-A9003875A629}" type="parTrans" cxnId="{FB01F423-AC3E-440D-81FF-9ABCA673B09E}">
      <dgm:prSet/>
      <dgm:spPr/>
      <dgm:t>
        <a:bodyPr/>
        <a:lstStyle/>
        <a:p>
          <a:endParaRPr lang="en-IN" sz="1800"/>
        </a:p>
      </dgm:t>
    </dgm:pt>
    <dgm:pt modelId="{0505F3FB-ADF9-4C01-8F38-0AE4AD88ADEC}" type="sibTrans" cxnId="{FB01F423-AC3E-440D-81FF-9ABCA673B09E}">
      <dgm:prSet/>
      <dgm:spPr/>
      <dgm:t>
        <a:bodyPr/>
        <a:lstStyle/>
        <a:p>
          <a:endParaRPr lang="en-IN" sz="1800"/>
        </a:p>
      </dgm:t>
    </dgm:pt>
    <dgm:pt modelId="{F7933F32-E1EE-4077-B0C7-9BC2AD7CBB52}" type="pres">
      <dgm:prSet presAssocID="{B613CEB8-FB0A-4182-94EC-3976803E8984}" presName="vert0" presStyleCnt="0">
        <dgm:presLayoutVars>
          <dgm:dir/>
          <dgm:animOne val="branch"/>
          <dgm:animLvl val="lvl"/>
        </dgm:presLayoutVars>
      </dgm:prSet>
      <dgm:spPr/>
    </dgm:pt>
    <dgm:pt modelId="{A53D2E5D-AA27-48A8-A655-40FF4BBFAB16}" type="pres">
      <dgm:prSet presAssocID="{9E481D79-8AAE-4DEA-975D-5F71B0B60057}" presName="thickLine" presStyleLbl="alignNode1" presStyleIdx="0" presStyleCnt="1"/>
      <dgm:spPr/>
    </dgm:pt>
    <dgm:pt modelId="{5E7F5034-235B-4601-80C4-62DE1868D0C9}" type="pres">
      <dgm:prSet presAssocID="{9E481D79-8AAE-4DEA-975D-5F71B0B60057}" presName="horz1" presStyleCnt="0"/>
      <dgm:spPr/>
    </dgm:pt>
    <dgm:pt modelId="{BA9613C9-3863-4632-AAB4-7FEBB65ABDAC}" type="pres">
      <dgm:prSet presAssocID="{9E481D79-8AAE-4DEA-975D-5F71B0B60057}" presName="tx1" presStyleLbl="revTx" presStyleIdx="0" presStyleCnt="16"/>
      <dgm:spPr/>
    </dgm:pt>
    <dgm:pt modelId="{EF962CFF-64CA-40AA-8F14-A5CCD33557B9}" type="pres">
      <dgm:prSet presAssocID="{9E481D79-8AAE-4DEA-975D-5F71B0B60057}" presName="vert1" presStyleCnt="0"/>
      <dgm:spPr/>
    </dgm:pt>
    <dgm:pt modelId="{C745396D-5AAE-4730-902C-B51A11093C49}" type="pres">
      <dgm:prSet presAssocID="{6CE53344-61B9-459C-8833-DEE415DAF1EA}" presName="vertSpace2a" presStyleCnt="0"/>
      <dgm:spPr/>
    </dgm:pt>
    <dgm:pt modelId="{C9495A63-2D89-45C6-BE2C-ABD984C4CE6D}" type="pres">
      <dgm:prSet presAssocID="{6CE53344-61B9-459C-8833-DEE415DAF1EA}" presName="horz2" presStyleCnt="0"/>
      <dgm:spPr/>
    </dgm:pt>
    <dgm:pt modelId="{7CFB8D73-048D-4158-851D-0581B6A4BD0B}" type="pres">
      <dgm:prSet presAssocID="{6CE53344-61B9-459C-8833-DEE415DAF1EA}" presName="horzSpace2" presStyleCnt="0"/>
      <dgm:spPr/>
    </dgm:pt>
    <dgm:pt modelId="{25FF5CA9-F61E-43DA-AF7B-C6CD04C40468}" type="pres">
      <dgm:prSet presAssocID="{6CE53344-61B9-459C-8833-DEE415DAF1EA}" presName="tx2" presStyleLbl="revTx" presStyleIdx="1" presStyleCnt="16"/>
      <dgm:spPr/>
    </dgm:pt>
    <dgm:pt modelId="{CDF5B21A-BDE5-4138-85B2-0E8BD53A3303}" type="pres">
      <dgm:prSet presAssocID="{6CE53344-61B9-459C-8833-DEE415DAF1EA}" presName="vert2" presStyleCnt="0"/>
      <dgm:spPr/>
    </dgm:pt>
    <dgm:pt modelId="{6360168C-0293-44ED-9F9F-3CD64D084FCE}" type="pres">
      <dgm:prSet presAssocID="{6CE53344-61B9-459C-8833-DEE415DAF1EA}" presName="thinLine2b" presStyleLbl="callout" presStyleIdx="0" presStyleCnt="15"/>
      <dgm:spPr/>
    </dgm:pt>
    <dgm:pt modelId="{33C931DC-EC37-4C44-BECE-885390108433}" type="pres">
      <dgm:prSet presAssocID="{6CE53344-61B9-459C-8833-DEE415DAF1EA}" presName="vertSpace2b" presStyleCnt="0"/>
      <dgm:spPr/>
    </dgm:pt>
    <dgm:pt modelId="{01F99531-498B-4600-A2E0-B4A8951E6D38}" type="pres">
      <dgm:prSet presAssocID="{789BB1D3-5B26-4C8E-AFCD-7C5B3B4D4A68}" presName="horz2" presStyleCnt="0"/>
      <dgm:spPr/>
    </dgm:pt>
    <dgm:pt modelId="{1707B536-D899-4917-B765-3D1B53800685}" type="pres">
      <dgm:prSet presAssocID="{789BB1D3-5B26-4C8E-AFCD-7C5B3B4D4A68}" presName="horzSpace2" presStyleCnt="0"/>
      <dgm:spPr/>
    </dgm:pt>
    <dgm:pt modelId="{7944C399-3492-4CD6-9AC1-A45C107F6D79}" type="pres">
      <dgm:prSet presAssocID="{789BB1D3-5B26-4C8E-AFCD-7C5B3B4D4A68}" presName="tx2" presStyleLbl="revTx" presStyleIdx="2" presStyleCnt="16"/>
      <dgm:spPr/>
    </dgm:pt>
    <dgm:pt modelId="{C6E5005F-BCF6-44C1-9112-B801C3D1B2C5}" type="pres">
      <dgm:prSet presAssocID="{789BB1D3-5B26-4C8E-AFCD-7C5B3B4D4A68}" presName="vert2" presStyleCnt="0"/>
      <dgm:spPr/>
    </dgm:pt>
    <dgm:pt modelId="{BDD793CC-2F21-45EB-A193-DBE4EFC35960}" type="pres">
      <dgm:prSet presAssocID="{789BB1D3-5B26-4C8E-AFCD-7C5B3B4D4A68}" presName="thinLine2b" presStyleLbl="callout" presStyleIdx="1" presStyleCnt="15"/>
      <dgm:spPr/>
    </dgm:pt>
    <dgm:pt modelId="{EF78C25E-2150-4D5C-9BD0-9FCDBD505BDD}" type="pres">
      <dgm:prSet presAssocID="{789BB1D3-5B26-4C8E-AFCD-7C5B3B4D4A68}" presName="vertSpace2b" presStyleCnt="0"/>
      <dgm:spPr/>
    </dgm:pt>
    <dgm:pt modelId="{0C05E0D5-2436-49CB-B7EA-B3D65991E374}" type="pres">
      <dgm:prSet presAssocID="{33D7E8AD-EA07-4AEB-A4E9-B131CF739AEF}" presName="horz2" presStyleCnt="0"/>
      <dgm:spPr/>
    </dgm:pt>
    <dgm:pt modelId="{D26BA0D8-893E-4970-94DB-DADA745A6A07}" type="pres">
      <dgm:prSet presAssocID="{33D7E8AD-EA07-4AEB-A4E9-B131CF739AEF}" presName="horzSpace2" presStyleCnt="0"/>
      <dgm:spPr/>
    </dgm:pt>
    <dgm:pt modelId="{3B310F10-7B56-4F55-9A7D-3D2493A0753D}" type="pres">
      <dgm:prSet presAssocID="{33D7E8AD-EA07-4AEB-A4E9-B131CF739AEF}" presName="tx2" presStyleLbl="revTx" presStyleIdx="3" presStyleCnt="16"/>
      <dgm:spPr/>
    </dgm:pt>
    <dgm:pt modelId="{5F434860-5CE0-4E52-AADD-CEBAE3AF4BFA}" type="pres">
      <dgm:prSet presAssocID="{33D7E8AD-EA07-4AEB-A4E9-B131CF739AEF}" presName="vert2" presStyleCnt="0"/>
      <dgm:spPr/>
    </dgm:pt>
    <dgm:pt modelId="{80AD6631-A36B-40E2-9BC4-CB5FB1E6739B}" type="pres">
      <dgm:prSet presAssocID="{33D7E8AD-EA07-4AEB-A4E9-B131CF739AEF}" presName="thinLine2b" presStyleLbl="callout" presStyleIdx="2" presStyleCnt="15"/>
      <dgm:spPr/>
    </dgm:pt>
    <dgm:pt modelId="{96A3D06D-EDD8-43E0-B531-73357126366E}" type="pres">
      <dgm:prSet presAssocID="{33D7E8AD-EA07-4AEB-A4E9-B131CF739AEF}" presName="vertSpace2b" presStyleCnt="0"/>
      <dgm:spPr/>
    </dgm:pt>
    <dgm:pt modelId="{4C66C41E-04E4-4DE7-99EF-ECEAED9536B5}" type="pres">
      <dgm:prSet presAssocID="{E8ECA77E-93ED-4E78-9943-D977A6860774}" presName="horz2" presStyleCnt="0"/>
      <dgm:spPr/>
    </dgm:pt>
    <dgm:pt modelId="{76577EF0-B608-491F-88A5-092B33F3B63C}" type="pres">
      <dgm:prSet presAssocID="{E8ECA77E-93ED-4E78-9943-D977A6860774}" presName="horzSpace2" presStyleCnt="0"/>
      <dgm:spPr/>
    </dgm:pt>
    <dgm:pt modelId="{751A9BF0-D5C8-4ACE-8CC6-1CD6233AB175}" type="pres">
      <dgm:prSet presAssocID="{E8ECA77E-93ED-4E78-9943-D977A6860774}" presName="tx2" presStyleLbl="revTx" presStyleIdx="4" presStyleCnt="16"/>
      <dgm:spPr/>
    </dgm:pt>
    <dgm:pt modelId="{400C43F9-725B-413A-B49C-CE38E9E7982B}" type="pres">
      <dgm:prSet presAssocID="{E8ECA77E-93ED-4E78-9943-D977A6860774}" presName="vert2" presStyleCnt="0"/>
      <dgm:spPr/>
    </dgm:pt>
    <dgm:pt modelId="{A3D2E3ED-B8A8-4B84-B2B8-266DBF83E15A}" type="pres">
      <dgm:prSet presAssocID="{E8ECA77E-93ED-4E78-9943-D977A6860774}" presName="thinLine2b" presStyleLbl="callout" presStyleIdx="3" presStyleCnt="15"/>
      <dgm:spPr/>
    </dgm:pt>
    <dgm:pt modelId="{EF3C7409-CA11-4587-9E0E-EB3B346E6827}" type="pres">
      <dgm:prSet presAssocID="{E8ECA77E-93ED-4E78-9943-D977A6860774}" presName="vertSpace2b" presStyleCnt="0"/>
      <dgm:spPr/>
    </dgm:pt>
    <dgm:pt modelId="{5AD6789B-AFA9-48BF-A7BB-4A418B8B0DC8}" type="pres">
      <dgm:prSet presAssocID="{39D69E98-4F9B-4432-95C5-9A47EEEDAE1E}" presName="horz2" presStyleCnt="0"/>
      <dgm:spPr/>
    </dgm:pt>
    <dgm:pt modelId="{B4EE99EA-EBF5-46BA-9EB3-2F3E11D1EA1C}" type="pres">
      <dgm:prSet presAssocID="{39D69E98-4F9B-4432-95C5-9A47EEEDAE1E}" presName="horzSpace2" presStyleCnt="0"/>
      <dgm:spPr/>
    </dgm:pt>
    <dgm:pt modelId="{8A705C7F-9DB8-4CD3-899F-E8A9960F903B}" type="pres">
      <dgm:prSet presAssocID="{39D69E98-4F9B-4432-95C5-9A47EEEDAE1E}" presName="tx2" presStyleLbl="revTx" presStyleIdx="5" presStyleCnt="16"/>
      <dgm:spPr/>
    </dgm:pt>
    <dgm:pt modelId="{EF0DE83F-E16E-42B6-B633-2D38A6521B2B}" type="pres">
      <dgm:prSet presAssocID="{39D69E98-4F9B-4432-95C5-9A47EEEDAE1E}" presName="vert2" presStyleCnt="0"/>
      <dgm:spPr/>
    </dgm:pt>
    <dgm:pt modelId="{1622D4ED-50E3-48D7-924B-6A3748E741E5}" type="pres">
      <dgm:prSet presAssocID="{39D69E98-4F9B-4432-95C5-9A47EEEDAE1E}" presName="thinLine2b" presStyleLbl="callout" presStyleIdx="4" presStyleCnt="15"/>
      <dgm:spPr/>
    </dgm:pt>
    <dgm:pt modelId="{7A1AD9D3-873B-4C57-A8D4-12B6A4112DE7}" type="pres">
      <dgm:prSet presAssocID="{39D69E98-4F9B-4432-95C5-9A47EEEDAE1E}" presName="vertSpace2b" presStyleCnt="0"/>
      <dgm:spPr/>
    </dgm:pt>
    <dgm:pt modelId="{9507E0D4-8F99-45C0-8F52-CBA87AF4062D}" type="pres">
      <dgm:prSet presAssocID="{538ACD95-8195-423C-977D-A09081599EE3}" presName="horz2" presStyleCnt="0"/>
      <dgm:spPr/>
    </dgm:pt>
    <dgm:pt modelId="{C4B80C7D-5242-4BE2-96AC-1EE2713223DD}" type="pres">
      <dgm:prSet presAssocID="{538ACD95-8195-423C-977D-A09081599EE3}" presName="horzSpace2" presStyleCnt="0"/>
      <dgm:spPr/>
    </dgm:pt>
    <dgm:pt modelId="{862863FC-AF03-4D9A-8E49-04FDB2A3B9E5}" type="pres">
      <dgm:prSet presAssocID="{538ACD95-8195-423C-977D-A09081599EE3}" presName="tx2" presStyleLbl="revTx" presStyleIdx="6" presStyleCnt="16"/>
      <dgm:spPr/>
    </dgm:pt>
    <dgm:pt modelId="{C01A0A11-C73A-45C6-94E4-FFEBE47A6784}" type="pres">
      <dgm:prSet presAssocID="{538ACD95-8195-423C-977D-A09081599EE3}" presName="vert2" presStyleCnt="0"/>
      <dgm:spPr/>
    </dgm:pt>
    <dgm:pt modelId="{680C5228-23AA-49BD-9EFA-208C10806C34}" type="pres">
      <dgm:prSet presAssocID="{538ACD95-8195-423C-977D-A09081599EE3}" presName="thinLine2b" presStyleLbl="callout" presStyleIdx="5" presStyleCnt="15"/>
      <dgm:spPr/>
    </dgm:pt>
    <dgm:pt modelId="{F274A079-259E-44BA-B638-6E369C075CCD}" type="pres">
      <dgm:prSet presAssocID="{538ACD95-8195-423C-977D-A09081599EE3}" presName="vertSpace2b" presStyleCnt="0"/>
      <dgm:spPr/>
    </dgm:pt>
    <dgm:pt modelId="{6C430BFD-0816-4413-94BC-0EC103FF11B7}" type="pres">
      <dgm:prSet presAssocID="{B7062559-35C5-40D4-9249-6D5ACD62C3C1}" presName="horz2" presStyleCnt="0"/>
      <dgm:spPr/>
    </dgm:pt>
    <dgm:pt modelId="{696CF679-C419-4EDB-9594-91570493F479}" type="pres">
      <dgm:prSet presAssocID="{B7062559-35C5-40D4-9249-6D5ACD62C3C1}" presName="horzSpace2" presStyleCnt="0"/>
      <dgm:spPr/>
    </dgm:pt>
    <dgm:pt modelId="{A24E03BE-75E0-4AF3-9DF0-92052DAEFF40}" type="pres">
      <dgm:prSet presAssocID="{B7062559-35C5-40D4-9249-6D5ACD62C3C1}" presName="tx2" presStyleLbl="revTx" presStyleIdx="7" presStyleCnt="16"/>
      <dgm:spPr/>
    </dgm:pt>
    <dgm:pt modelId="{64D6AD21-0610-4C6A-BD35-30FE068E156B}" type="pres">
      <dgm:prSet presAssocID="{B7062559-35C5-40D4-9249-6D5ACD62C3C1}" presName="vert2" presStyleCnt="0"/>
      <dgm:spPr/>
    </dgm:pt>
    <dgm:pt modelId="{EFFB3D59-6F4F-4AD2-A691-F83FADA78F3B}" type="pres">
      <dgm:prSet presAssocID="{B7062559-35C5-40D4-9249-6D5ACD62C3C1}" presName="thinLine2b" presStyleLbl="callout" presStyleIdx="6" presStyleCnt="15"/>
      <dgm:spPr/>
    </dgm:pt>
    <dgm:pt modelId="{61E43A4B-CF5D-4EBD-832C-66C15CA62B31}" type="pres">
      <dgm:prSet presAssocID="{B7062559-35C5-40D4-9249-6D5ACD62C3C1}" presName="vertSpace2b" presStyleCnt="0"/>
      <dgm:spPr/>
    </dgm:pt>
    <dgm:pt modelId="{61F3B912-54D6-4D74-9FA0-5E8260A61217}" type="pres">
      <dgm:prSet presAssocID="{5F12F71D-0B1A-471F-86EF-C275A7D311AE}" presName="horz2" presStyleCnt="0"/>
      <dgm:spPr/>
    </dgm:pt>
    <dgm:pt modelId="{ECFA7855-68EE-442D-A988-682D357A4777}" type="pres">
      <dgm:prSet presAssocID="{5F12F71D-0B1A-471F-86EF-C275A7D311AE}" presName="horzSpace2" presStyleCnt="0"/>
      <dgm:spPr/>
    </dgm:pt>
    <dgm:pt modelId="{0B2CB917-AF24-4265-94A1-C1D518C15399}" type="pres">
      <dgm:prSet presAssocID="{5F12F71D-0B1A-471F-86EF-C275A7D311AE}" presName="tx2" presStyleLbl="revTx" presStyleIdx="8" presStyleCnt="16"/>
      <dgm:spPr/>
    </dgm:pt>
    <dgm:pt modelId="{1ED78D9B-62CF-4CA4-BB27-05E9F08B22BD}" type="pres">
      <dgm:prSet presAssocID="{5F12F71D-0B1A-471F-86EF-C275A7D311AE}" presName="vert2" presStyleCnt="0"/>
      <dgm:spPr/>
    </dgm:pt>
    <dgm:pt modelId="{3914EE8E-B694-46C1-8C22-5F30848515C0}" type="pres">
      <dgm:prSet presAssocID="{5F12F71D-0B1A-471F-86EF-C275A7D311AE}" presName="thinLine2b" presStyleLbl="callout" presStyleIdx="7" presStyleCnt="15"/>
      <dgm:spPr/>
    </dgm:pt>
    <dgm:pt modelId="{9D69CCD2-D514-437E-B02D-672F8AB06289}" type="pres">
      <dgm:prSet presAssocID="{5F12F71D-0B1A-471F-86EF-C275A7D311AE}" presName="vertSpace2b" presStyleCnt="0"/>
      <dgm:spPr/>
    </dgm:pt>
    <dgm:pt modelId="{D15C759D-8C2B-403A-A058-8C9BF66DF2A7}" type="pres">
      <dgm:prSet presAssocID="{3FF3DBDE-BC57-451C-A9ED-440CE2A21504}" presName="horz2" presStyleCnt="0"/>
      <dgm:spPr/>
    </dgm:pt>
    <dgm:pt modelId="{A20A6387-00A0-4E16-9EE2-DF42C7BDADFA}" type="pres">
      <dgm:prSet presAssocID="{3FF3DBDE-BC57-451C-A9ED-440CE2A21504}" presName="horzSpace2" presStyleCnt="0"/>
      <dgm:spPr/>
    </dgm:pt>
    <dgm:pt modelId="{F41D39EB-FDCD-4F6B-8022-C8A4603B05A3}" type="pres">
      <dgm:prSet presAssocID="{3FF3DBDE-BC57-451C-A9ED-440CE2A21504}" presName="tx2" presStyleLbl="revTx" presStyleIdx="9" presStyleCnt="16"/>
      <dgm:spPr/>
    </dgm:pt>
    <dgm:pt modelId="{6EFA44B4-FE13-402E-BD01-7FBC6588C65B}" type="pres">
      <dgm:prSet presAssocID="{3FF3DBDE-BC57-451C-A9ED-440CE2A21504}" presName="vert2" presStyleCnt="0"/>
      <dgm:spPr/>
    </dgm:pt>
    <dgm:pt modelId="{9BAE37D3-6571-4FF6-A82F-B0AE77BBBF11}" type="pres">
      <dgm:prSet presAssocID="{3FF3DBDE-BC57-451C-A9ED-440CE2A21504}" presName="thinLine2b" presStyleLbl="callout" presStyleIdx="8" presStyleCnt="15"/>
      <dgm:spPr/>
    </dgm:pt>
    <dgm:pt modelId="{FF21304D-32F7-4420-A7ED-301FAEE2E7FD}" type="pres">
      <dgm:prSet presAssocID="{3FF3DBDE-BC57-451C-A9ED-440CE2A21504}" presName="vertSpace2b" presStyleCnt="0"/>
      <dgm:spPr/>
    </dgm:pt>
    <dgm:pt modelId="{EE880D20-CE2F-43A2-815E-5F21E7C1B650}" type="pres">
      <dgm:prSet presAssocID="{95F7B53F-D711-4B8B-BFEC-C3CB736A70D5}" presName="horz2" presStyleCnt="0"/>
      <dgm:spPr/>
    </dgm:pt>
    <dgm:pt modelId="{A11FABB0-1E6E-460F-B969-340D8AB88A20}" type="pres">
      <dgm:prSet presAssocID="{95F7B53F-D711-4B8B-BFEC-C3CB736A70D5}" presName="horzSpace2" presStyleCnt="0"/>
      <dgm:spPr/>
    </dgm:pt>
    <dgm:pt modelId="{A5CC51C5-4E33-42EA-9C82-BEB762E65A26}" type="pres">
      <dgm:prSet presAssocID="{95F7B53F-D711-4B8B-BFEC-C3CB736A70D5}" presName="tx2" presStyleLbl="revTx" presStyleIdx="10" presStyleCnt="16"/>
      <dgm:spPr/>
    </dgm:pt>
    <dgm:pt modelId="{4D8D3F01-70F6-480C-B295-59C87F465351}" type="pres">
      <dgm:prSet presAssocID="{95F7B53F-D711-4B8B-BFEC-C3CB736A70D5}" presName="vert2" presStyleCnt="0"/>
      <dgm:spPr/>
    </dgm:pt>
    <dgm:pt modelId="{6DC71144-5471-43C8-BB41-2752B54B5E06}" type="pres">
      <dgm:prSet presAssocID="{95F7B53F-D711-4B8B-BFEC-C3CB736A70D5}" presName="thinLine2b" presStyleLbl="callout" presStyleIdx="9" presStyleCnt="15"/>
      <dgm:spPr/>
    </dgm:pt>
    <dgm:pt modelId="{30E6138C-2F86-46FD-9979-AC410051CBF1}" type="pres">
      <dgm:prSet presAssocID="{95F7B53F-D711-4B8B-BFEC-C3CB736A70D5}" presName="vertSpace2b" presStyleCnt="0"/>
      <dgm:spPr/>
    </dgm:pt>
    <dgm:pt modelId="{A7FE5A22-7C96-4094-9544-C51F0558EE8D}" type="pres">
      <dgm:prSet presAssocID="{8EE52B34-C7EF-4712-B189-EED0D109436E}" presName="horz2" presStyleCnt="0"/>
      <dgm:spPr/>
    </dgm:pt>
    <dgm:pt modelId="{3A8E6192-3215-4E52-994E-27BB07D1DA0D}" type="pres">
      <dgm:prSet presAssocID="{8EE52B34-C7EF-4712-B189-EED0D109436E}" presName="horzSpace2" presStyleCnt="0"/>
      <dgm:spPr/>
    </dgm:pt>
    <dgm:pt modelId="{7CAE7991-F56B-4AF3-AF4B-35253EAA1B8D}" type="pres">
      <dgm:prSet presAssocID="{8EE52B34-C7EF-4712-B189-EED0D109436E}" presName="tx2" presStyleLbl="revTx" presStyleIdx="11" presStyleCnt="16"/>
      <dgm:spPr/>
    </dgm:pt>
    <dgm:pt modelId="{50E95087-C8AC-4530-B1A8-A14E4FA5A111}" type="pres">
      <dgm:prSet presAssocID="{8EE52B34-C7EF-4712-B189-EED0D109436E}" presName="vert2" presStyleCnt="0"/>
      <dgm:spPr/>
    </dgm:pt>
    <dgm:pt modelId="{C673A697-183C-4EEA-8F8C-1B0CF7E5457A}" type="pres">
      <dgm:prSet presAssocID="{8EE52B34-C7EF-4712-B189-EED0D109436E}" presName="thinLine2b" presStyleLbl="callout" presStyleIdx="10" presStyleCnt="15"/>
      <dgm:spPr/>
    </dgm:pt>
    <dgm:pt modelId="{4D141106-2444-4B97-BAA1-24FC26F59F43}" type="pres">
      <dgm:prSet presAssocID="{8EE52B34-C7EF-4712-B189-EED0D109436E}" presName="vertSpace2b" presStyleCnt="0"/>
      <dgm:spPr/>
    </dgm:pt>
    <dgm:pt modelId="{7EC6A54C-C702-4FCF-9537-CF0207FE5CB9}" type="pres">
      <dgm:prSet presAssocID="{EB7D7F25-24A8-42B5-ACAE-6F49F5601FF9}" presName="horz2" presStyleCnt="0"/>
      <dgm:spPr/>
    </dgm:pt>
    <dgm:pt modelId="{3489EA63-1D09-4E38-BB6C-EF597BB6EC7E}" type="pres">
      <dgm:prSet presAssocID="{EB7D7F25-24A8-42B5-ACAE-6F49F5601FF9}" presName="horzSpace2" presStyleCnt="0"/>
      <dgm:spPr/>
    </dgm:pt>
    <dgm:pt modelId="{FDFE9521-7A6E-457E-BAE5-301042315AA5}" type="pres">
      <dgm:prSet presAssocID="{EB7D7F25-24A8-42B5-ACAE-6F49F5601FF9}" presName="tx2" presStyleLbl="revTx" presStyleIdx="12" presStyleCnt="16"/>
      <dgm:spPr/>
    </dgm:pt>
    <dgm:pt modelId="{4CF02E6C-1E80-46DE-ABEB-827233AED8EF}" type="pres">
      <dgm:prSet presAssocID="{EB7D7F25-24A8-42B5-ACAE-6F49F5601FF9}" presName="vert2" presStyleCnt="0"/>
      <dgm:spPr/>
    </dgm:pt>
    <dgm:pt modelId="{498A2955-BA35-4790-BE5E-79C114A6243E}" type="pres">
      <dgm:prSet presAssocID="{EB7D7F25-24A8-42B5-ACAE-6F49F5601FF9}" presName="thinLine2b" presStyleLbl="callout" presStyleIdx="11" presStyleCnt="15"/>
      <dgm:spPr/>
    </dgm:pt>
    <dgm:pt modelId="{BE0B8EFC-9AD3-45C8-9688-F05CF62D74BB}" type="pres">
      <dgm:prSet presAssocID="{EB7D7F25-24A8-42B5-ACAE-6F49F5601FF9}" presName="vertSpace2b" presStyleCnt="0"/>
      <dgm:spPr/>
    </dgm:pt>
    <dgm:pt modelId="{A471974A-F605-4B09-8547-521FB6788212}" type="pres">
      <dgm:prSet presAssocID="{EEE4FECA-235F-464E-88D8-BEB5200255BE}" presName="horz2" presStyleCnt="0"/>
      <dgm:spPr/>
    </dgm:pt>
    <dgm:pt modelId="{97CD9E4D-7089-44C4-B792-798DB8E7F736}" type="pres">
      <dgm:prSet presAssocID="{EEE4FECA-235F-464E-88D8-BEB5200255BE}" presName="horzSpace2" presStyleCnt="0"/>
      <dgm:spPr/>
    </dgm:pt>
    <dgm:pt modelId="{F0DFF02C-5CC6-4E32-B657-9E9687B54315}" type="pres">
      <dgm:prSet presAssocID="{EEE4FECA-235F-464E-88D8-BEB5200255BE}" presName="tx2" presStyleLbl="revTx" presStyleIdx="13" presStyleCnt="16"/>
      <dgm:spPr/>
    </dgm:pt>
    <dgm:pt modelId="{C7A6124F-3409-47F2-990C-4B37F000AAB3}" type="pres">
      <dgm:prSet presAssocID="{EEE4FECA-235F-464E-88D8-BEB5200255BE}" presName="vert2" presStyleCnt="0"/>
      <dgm:spPr/>
    </dgm:pt>
    <dgm:pt modelId="{6A8ABF84-9334-4A05-BA18-43B9C5A5E24C}" type="pres">
      <dgm:prSet presAssocID="{EEE4FECA-235F-464E-88D8-BEB5200255BE}" presName="thinLine2b" presStyleLbl="callout" presStyleIdx="12" presStyleCnt="15"/>
      <dgm:spPr/>
    </dgm:pt>
    <dgm:pt modelId="{F527EB46-E2EC-4483-B46C-0CA8EC80AEC6}" type="pres">
      <dgm:prSet presAssocID="{EEE4FECA-235F-464E-88D8-BEB5200255BE}" presName="vertSpace2b" presStyleCnt="0"/>
      <dgm:spPr/>
    </dgm:pt>
    <dgm:pt modelId="{C28C796D-E057-4022-88B4-E13F5DC977DF}" type="pres">
      <dgm:prSet presAssocID="{5FDD8E5E-FF61-49E0-B3E1-F66C82ADF142}" presName="horz2" presStyleCnt="0"/>
      <dgm:spPr/>
    </dgm:pt>
    <dgm:pt modelId="{C3E8D56D-2245-4865-A871-7D35F6EB7541}" type="pres">
      <dgm:prSet presAssocID="{5FDD8E5E-FF61-49E0-B3E1-F66C82ADF142}" presName="horzSpace2" presStyleCnt="0"/>
      <dgm:spPr/>
    </dgm:pt>
    <dgm:pt modelId="{272F5E36-A97D-4A7E-8C1C-E92DFC5D567C}" type="pres">
      <dgm:prSet presAssocID="{5FDD8E5E-FF61-49E0-B3E1-F66C82ADF142}" presName="tx2" presStyleLbl="revTx" presStyleIdx="14" presStyleCnt="16"/>
      <dgm:spPr/>
    </dgm:pt>
    <dgm:pt modelId="{22C75B1B-0B80-432E-9DB3-CCE99976D943}" type="pres">
      <dgm:prSet presAssocID="{5FDD8E5E-FF61-49E0-B3E1-F66C82ADF142}" presName="vert2" presStyleCnt="0"/>
      <dgm:spPr/>
    </dgm:pt>
    <dgm:pt modelId="{3AB2FBBD-927D-4715-AC99-919F886C5E63}" type="pres">
      <dgm:prSet presAssocID="{5FDD8E5E-FF61-49E0-B3E1-F66C82ADF142}" presName="thinLine2b" presStyleLbl="callout" presStyleIdx="13" presStyleCnt="15"/>
      <dgm:spPr/>
    </dgm:pt>
    <dgm:pt modelId="{5D3B7A4B-2C8B-41FC-AA60-1F569F4B7C63}" type="pres">
      <dgm:prSet presAssocID="{5FDD8E5E-FF61-49E0-B3E1-F66C82ADF142}" presName="vertSpace2b" presStyleCnt="0"/>
      <dgm:spPr/>
    </dgm:pt>
    <dgm:pt modelId="{0578106E-31A5-40D4-A066-9E56E87CAE60}" type="pres">
      <dgm:prSet presAssocID="{D17F6547-88CF-44B3-89EC-887D9E7A39E0}" presName="horz2" presStyleCnt="0"/>
      <dgm:spPr/>
    </dgm:pt>
    <dgm:pt modelId="{0A0DEF6D-5376-4F65-963A-BAFE90F7495E}" type="pres">
      <dgm:prSet presAssocID="{D17F6547-88CF-44B3-89EC-887D9E7A39E0}" presName="horzSpace2" presStyleCnt="0"/>
      <dgm:spPr/>
    </dgm:pt>
    <dgm:pt modelId="{1F761A0E-80B8-479F-B9EC-EFE3A69D6450}" type="pres">
      <dgm:prSet presAssocID="{D17F6547-88CF-44B3-89EC-887D9E7A39E0}" presName="tx2" presStyleLbl="revTx" presStyleIdx="15" presStyleCnt="16"/>
      <dgm:spPr/>
    </dgm:pt>
    <dgm:pt modelId="{81F4627B-140B-4EEE-A6AA-2CAFB7E9295F}" type="pres">
      <dgm:prSet presAssocID="{D17F6547-88CF-44B3-89EC-887D9E7A39E0}" presName="vert2" presStyleCnt="0"/>
      <dgm:spPr/>
    </dgm:pt>
    <dgm:pt modelId="{603166E5-F111-4BFB-806A-B406B1DFE8A8}" type="pres">
      <dgm:prSet presAssocID="{D17F6547-88CF-44B3-89EC-887D9E7A39E0}" presName="thinLine2b" presStyleLbl="callout" presStyleIdx="14" presStyleCnt="15"/>
      <dgm:spPr/>
    </dgm:pt>
    <dgm:pt modelId="{D75C11EB-8714-4722-96F7-6E79E436ABEA}" type="pres">
      <dgm:prSet presAssocID="{D17F6547-88CF-44B3-89EC-887D9E7A39E0}" presName="vertSpace2b" presStyleCnt="0"/>
      <dgm:spPr/>
    </dgm:pt>
  </dgm:ptLst>
  <dgm:cxnLst>
    <dgm:cxn modelId="{F6819602-B7F0-469A-B2FC-985805039C9A}" type="presOf" srcId="{5FDD8E5E-FF61-49E0-B3E1-F66C82ADF142}" destId="{272F5E36-A97D-4A7E-8C1C-E92DFC5D567C}" srcOrd="0" destOrd="0" presId="urn:microsoft.com/office/officeart/2008/layout/LinedList"/>
    <dgm:cxn modelId="{5F6D0D0D-CB73-44DF-B0F9-4A3AB328AB62}" srcId="{B613CEB8-FB0A-4182-94EC-3976803E8984}" destId="{9E481D79-8AAE-4DEA-975D-5F71B0B60057}" srcOrd="0" destOrd="0" parTransId="{503791FD-DD63-43D6-BF0A-2BD777179215}" sibTransId="{BAAA87D8-7201-46DF-9344-20210BEF1F70}"/>
    <dgm:cxn modelId="{BD11230D-1B30-48B7-AB7A-039889C98CDA}" srcId="{9E481D79-8AAE-4DEA-975D-5F71B0B60057}" destId="{33D7E8AD-EA07-4AEB-A4E9-B131CF739AEF}" srcOrd="2" destOrd="0" parTransId="{34E1031A-9582-4E34-9CF2-219F995B715B}" sibTransId="{9B64D82D-261A-4264-B2B8-2350ABC23CAB}"/>
    <dgm:cxn modelId="{8AEB0511-D479-473A-95CD-47EC889101C3}" srcId="{9E481D79-8AAE-4DEA-975D-5F71B0B60057}" destId="{538ACD95-8195-423C-977D-A09081599EE3}" srcOrd="5" destOrd="0" parTransId="{A8359111-E1DF-4218-84F5-30D646AA18D3}" sibTransId="{DE2C7E52-6A30-4884-9542-9D7F8FD89D12}"/>
    <dgm:cxn modelId="{F95AC913-8CC5-48B8-B336-0A9940046467}" srcId="{9E481D79-8AAE-4DEA-975D-5F71B0B60057}" destId="{EEE4FECA-235F-464E-88D8-BEB5200255BE}" srcOrd="12" destOrd="0" parTransId="{2D4E8C5D-A206-43EF-A303-881BBB7B60FE}" sibTransId="{47CBCD77-5565-4AA0-B6AB-ED26CC4CE7AC}"/>
    <dgm:cxn modelId="{97E87A14-DF87-4BE3-A428-0824EFFC75EF}" type="presOf" srcId="{B613CEB8-FB0A-4182-94EC-3976803E8984}" destId="{F7933F32-E1EE-4077-B0C7-9BC2AD7CBB52}" srcOrd="0" destOrd="0" presId="urn:microsoft.com/office/officeart/2008/layout/LinedList"/>
    <dgm:cxn modelId="{FB01F423-AC3E-440D-81FF-9ABCA673B09E}" srcId="{9E481D79-8AAE-4DEA-975D-5F71B0B60057}" destId="{D17F6547-88CF-44B3-89EC-887D9E7A39E0}" srcOrd="14" destOrd="0" parTransId="{8FBD2D78-4BFD-4A88-9079-A9003875A629}" sibTransId="{0505F3FB-ADF9-4C01-8F38-0AE4AD88ADEC}"/>
    <dgm:cxn modelId="{7A408F28-B645-467C-87C2-9AB1930CF7F6}" type="presOf" srcId="{538ACD95-8195-423C-977D-A09081599EE3}" destId="{862863FC-AF03-4D9A-8E49-04FDB2A3B9E5}" srcOrd="0" destOrd="0" presId="urn:microsoft.com/office/officeart/2008/layout/LinedList"/>
    <dgm:cxn modelId="{CC9DA12A-F6D1-45F1-A935-6CEB7C39FD29}" type="presOf" srcId="{B7062559-35C5-40D4-9249-6D5ACD62C3C1}" destId="{A24E03BE-75E0-4AF3-9DF0-92052DAEFF40}" srcOrd="0" destOrd="0" presId="urn:microsoft.com/office/officeart/2008/layout/LinedList"/>
    <dgm:cxn modelId="{DC2D6860-0210-45ED-B0A7-4B37B84F9A6D}" srcId="{9E481D79-8AAE-4DEA-975D-5F71B0B60057}" destId="{8EE52B34-C7EF-4712-B189-EED0D109436E}" srcOrd="10" destOrd="0" parTransId="{146466BC-7ED2-4551-8190-AD304F913010}" sibTransId="{A774E046-153B-461F-9B62-FE68C64E3FE5}"/>
    <dgm:cxn modelId="{628E1864-B2D9-4B94-8CF4-6CA468BF3A4E}" type="presOf" srcId="{6CE53344-61B9-459C-8833-DEE415DAF1EA}" destId="{25FF5CA9-F61E-43DA-AF7B-C6CD04C40468}" srcOrd="0" destOrd="0" presId="urn:microsoft.com/office/officeart/2008/layout/LinedList"/>
    <dgm:cxn modelId="{7166C246-6740-401A-B212-C18A8D0691C8}" srcId="{9E481D79-8AAE-4DEA-975D-5F71B0B60057}" destId="{E8ECA77E-93ED-4E78-9943-D977A6860774}" srcOrd="3" destOrd="0" parTransId="{0B161ED5-56F1-4802-AF32-A7BCA3B076C0}" sibTransId="{408E0DB7-285F-4F40-9107-688429DB8868}"/>
    <dgm:cxn modelId="{4436AC67-BE8D-49B0-A9F5-7B50CA3F0465}" srcId="{9E481D79-8AAE-4DEA-975D-5F71B0B60057}" destId="{95F7B53F-D711-4B8B-BFEC-C3CB736A70D5}" srcOrd="9" destOrd="0" parTransId="{19094FBD-3606-4C74-A70F-67745458B64C}" sibTransId="{27FC961A-EE34-433C-937A-6560BA5865FD}"/>
    <dgm:cxn modelId="{95BEFF6A-E44C-4CEB-B5E2-A60AA30929F5}" type="presOf" srcId="{E8ECA77E-93ED-4E78-9943-D977A6860774}" destId="{751A9BF0-D5C8-4ACE-8CC6-1CD6233AB175}" srcOrd="0" destOrd="0" presId="urn:microsoft.com/office/officeart/2008/layout/LinedList"/>
    <dgm:cxn modelId="{C224E072-AEEE-4395-9174-62B95F687594}" type="presOf" srcId="{EEE4FECA-235F-464E-88D8-BEB5200255BE}" destId="{F0DFF02C-5CC6-4E32-B657-9E9687B54315}" srcOrd="0" destOrd="0" presId="urn:microsoft.com/office/officeart/2008/layout/LinedList"/>
    <dgm:cxn modelId="{57F1B673-4FFC-44EC-9070-E7CC01405050}" srcId="{9E481D79-8AAE-4DEA-975D-5F71B0B60057}" destId="{3FF3DBDE-BC57-451C-A9ED-440CE2A21504}" srcOrd="8" destOrd="0" parTransId="{54ACE321-05BC-4C3D-B786-5C4592B9AAEA}" sibTransId="{D8B1BA2E-DF8A-45AE-97A3-05317E08F8F3}"/>
    <dgm:cxn modelId="{326A8D57-290C-451B-BD0F-9F530706CDA3}" type="presOf" srcId="{9E481D79-8AAE-4DEA-975D-5F71B0B60057}" destId="{BA9613C9-3863-4632-AAB4-7FEBB65ABDAC}" srcOrd="0" destOrd="0" presId="urn:microsoft.com/office/officeart/2008/layout/LinedList"/>
    <dgm:cxn modelId="{A1492E59-426C-4B95-9320-825C071F2021}" srcId="{9E481D79-8AAE-4DEA-975D-5F71B0B60057}" destId="{6CE53344-61B9-459C-8833-DEE415DAF1EA}" srcOrd="0" destOrd="0" parTransId="{EFB52A46-74B4-4012-8B1E-0D0F93FDB753}" sibTransId="{8B965EFB-DCED-4BD6-82EA-3EE7026F5F4C}"/>
    <dgm:cxn modelId="{06F6D47C-7015-4183-8FDE-39E15172F287}" type="presOf" srcId="{3FF3DBDE-BC57-451C-A9ED-440CE2A21504}" destId="{F41D39EB-FDCD-4F6B-8022-C8A4603B05A3}" srcOrd="0" destOrd="0" presId="urn:microsoft.com/office/officeart/2008/layout/LinedList"/>
    <dgm:cxn modelId="{D27BAA83-4DE0-455B-AE00-68E5A9AC0BAD}" type="presOf" srcId="{D17F6547-88CF-44B3-89EC-887D9E7A39E0}" destId="{1F761A0E-80B8-479F-B9EC-EFE3A69D6450}" srcOrd="0" destOrd="0" presId="urn:microsoft.com/office/officeart/2008/layout/LinedList"/>
    <dgm:cxn modelId="{C7963E96-96D1-43F2-B6FF-66BB55389BE0}" type="presOf" srcId="{39D69E98-4F9B-4432-95C5-9A47EEEDAE1E}" destId="{8A705C7F-9DB8-4CD3-899F-E8A9960F903B}" srcOrd="0" destOrd="0" presId="urn:microsoft.com/office/officeart/2008/layout/LinedList"/>
    <dgm:cxn modelId="{174A0E9A-AA77-4301-8766-DEC2A6AF62B4}" srcId="{9E481D79-8AAE-4DEA-975D-5F71B0B60057}" destId="{5F12F71D-0B1A-471F-86EF-C275A7D311AE}" srcOrd="7" destOrd="0" parTransId="{419800CB-80CB-45D8-9689-49AB3E9E39C4}" sibTransId="{BA5CE8E2-9088-4E91-BD1A-F8876FC2B2CD}"/>
    <dgm:cxn modelId="{6424429B-CD53-4447-953B-A0F0BF3BDAE6}" srcId="{9E481D79-8AAE-4DEA-975D-5F71B0B60057}" destId="{5FDD8E5E-FF61-49E0-B3E1-F66C82ADF142}" srcOrd="13" destOrd="0" parTransId="{FECAC9E3-553F-44E3-9BCF-5187CA5C46AA}" sibTransId="{949B5B14-6222-46F6-AA0C-EBB9C3AA74C5}"/>
    <dgm:cxn modelId="{242D9FA5-DD8A-4F04-964D-67D075960274}" srcId="{9E481D79-8AAE-4DEA-975D-5F71B0B60057}" destId="{B7062559-35C5-40D4-9249-6D5ACD62C3C1}" srcOrd="6" destOrd="0" parTransId="{A61C2436-92A6-4464-B062-05B2A58BFF49}" sibTransId="{48F99E58-EA3E-41C9-895A-FB364DCADC71}"/>
    <dgm:cxn modelId="{61A693A6-FE8A-4898-B749-1A053C3B7435}" srcId="{9E481D79-8AAE-4DEA-975D-5F71B0B60057}" destId="{39D69E98-4F9B-4432-95C5-9A47EEEDAE1E}" srcOrd="4" destOrd="0" parTransId="{D9BBE618-89F2-460C-A758-42B5D70A6F52}" sibTransId="{F18CAE5E-F4B5-42F2-82A1-5B4600760FEF}"/>
    <dgm:cxn modelId="{38630DAD-EC3D-42E9-8F43-6724D44514EF}" type="presOf" srcId="{5F12F71D-0B1A-471F-86EF-C275A7D311AE}" destId="{0B2CB917-AF24-4265-94A1-C1D518C15399}" srcOrd="0" destOrd="0" presId="urn:microsoft.com/office/officeart/2008/layout/LinedList"/>
    <dgm:cxn modelId="{D81D5ABC-E4FD-4E26-A8FB-83EDEAD5EDC5}" type="presOf" srcId="{789BB1D3-5B26-4C8E-AFCD-7C5B3B4D4A68}" destId="{7944C399-3492-4CD6-9AC1-A45C107F6D79}" srcOrd="0" destOrd="0" presId="urn:microsoft.com/office/officeart/2008/layout/LinedList"/>
    <dgm:cxn modelId="{F482B9C1-08DE-41C5-AA64-F13309E13B2A}" type="presOf" srcId="{8EE52B34-C7EF-4712-B189-EED0D109436E}" destId="{7CAE7991-F56B-4AF3-AF4B-35253EAA1B8D}" srcOrd="0" destOrd="0" presId="urn:microsoft.com/office/officeart/2008/layout/LinedList"/>
    <dgm:cxn modelId="{ED95C6C2-B304-4D5B-9ED7-CB10B015BB64}" type="presOf" srcId="{95F7B53F-D711-4B8B-BFEC-C3CB736A70D5}" destId="{A5CC51C5-4E33-42EA-9C82-BEB762E65A26}" srcOrd="0" destOrd="0" presId="urn:microsoft.com/office/officeart/2008/layout/LinedList"/>
    <dgm:cxn modelId="{5CA83ED4-0046-4086-8C59-8E70180B887E}" srcId="{9E481D79-8AAE-4DEA-975D-5F71B0B60057}" destId="{789BB1D3-5B26-4C8E-AFCD-7C5B3B4D4A68}" srcOrd="1" destOrd="0" parTransId="{413677CD-A1D7-480E-8505-9F0F6506F6DA}" sibTransId="{AB41C00B-2342-4944-B641-CD2E0755483E}"/>
    <dgm:cxn modelId="{91637FDC-BC8F-410E-A915-AD6B015F2D73}" type="presOf" srcId="{EB7D7F25-24A8-42B5-ACAE-6F49F5601FF9}" destId="{FDFE9521-7A6E-457E-BAE5-301042315AA5}" srcOrd="0" destOrd="0" presId="urn:microsoft.com/office/officeart/2008/layout/LinedList"/>
    <dgm:cxn modelId="{444AACEE-B2C8-416A-B550-7139528690B6}" srcId="{9E481D79-8AAE-4DEA-975D-5F71B0B60057}" destId="{EB7D7F25-24A8-42B5-ACAE-6F49F5601FF9}" srcOrd="11" destOrd="0" parTransId="{CC1BF28A-6CD4-4293-A509-7DEE08D54897}" sibTransId="{99CB4551-D524-41A2-B10C-2B9DEEF35B91}"/>
    <dgm:cxn modelId="{23367BF1-1552-4348-8EC1-8E22EA715252}" type="presOf" srcId="{33D7E8AD-EA07-4AEB-A4E9-B131CF739AEF}" destId="{3B310F10-7B56-4F55-9A7D-3D2493A0753D}" srcOrd="0" destOrd="0" presId="urn:microsoft.com/office/officeart/2008/layout/LinedList"/>
    <dgm:cxn modelId="{B42D6C5A-B6DA-4C99-A517-835E6E723E14}" type="presParOf" srcId="{F7933F32-E1EE-4077-B0C7-9BC2AD7CBB52}" destId="{A53D2E5D-AA27-48A8-A655-40FF4BBFAB16}" srcOrd="0" destOrd="0" presId="urn:microsoft.com/office/officeart/2008/layout/LinedList"/>
    <dgm:cxn modelId="{AE3272EF-8C33-4633-9F08-1892B7F3E399}" type="presParOf" srcId="{F7933F32-E1EE-4077-B0C7-9BC2AD7CBB52}" destId="{5E7F5034-235B-4601-80C4-62DE1868D0C9}" srcOrd="1" destOrd="0" presId="urn:microsoft.com/office/officeart/2008/layout/LinedList"/>
    <dgm:cxn modelId="{E4219C0C-1305-48E0-B458-E7CB8D1AEA0F}" type="presParOf" srcId="{5E7F5034-235B-4601-80C4-62DE1868D0C9}" destId="{BA9613C9-3863-4632-AAB4-7FEBB65ABDAC}" srcOrd="0" destOrd="0" presId="urn:microsoft.com/office/officeart/2008/layout/LinedList"/>
    <dgm:cxn modelId="{D2BD5AD4-AC00-4C74-85C2-E0EFACAD1B07}" type="presParOf" srcId="{5E7F5034-235B-4601-80C4-62DE1868D0C9}" destId="{EF962CFF-64CA-40AA-8F14-A5CCD33557B9}" srcOrd="1" destOrd="0" presId="urn:microsoft.com/office/officeart/2008/layout/LinedList"/>
    <dgm:cxn modelId="{23D03FD4-E72B-461F-B890-06F8ED99D2A0}" type="presParOf" srcId="{EF962CFF-64CA-40AA-8F14-A5CCD33557B9}" destId="{C745396D-5AAE-4730-902C-B51A11093C49}" srcOrd="0" destOrd="0" presId="urn:microsoft.com/office/officeart/2008/layout/LinedList"/>
    <dgm:cxn modelId="{74D2DB90-C2DD-4EDE-8308-4E468B93821E}" type="presParOf" srcId="{EF962CFF-64CA-40AA-8F14-A5CCD33557B9}" destId="{C9495A63-2D89-45C6-BE2C-ABD984C4CE6D}" srcOrd="1" destOrd="0" presId="urn:microsoft.com/office/officeart/2008/layout/LinedList"/>
    <dgm:cxn modelId="{3846E82F-935E-44A7-9AC7-02BEA7B24DE9}" type="presParOf" srcId="{C9495A63-2D89-45C6-BE2C-ABD984C4CE6D}" destId="{7CFB8D73-048D-4158-851D-0581B6A4BD0B}" srcOrd="0" destOrd="0" presId="urn:microsoft.com/office/officeart/2008/layout/LinedList"/>
    <dgm:cxn modelId="{6DDEFCAF-2319-4EB7-95EB-781A0F93BC1C}" type="presParOf" srcId="{C9495A63-2D89-45C6-BE2C-ABD984C4CE6D}" destId="{25FF5CA9-F61E-43DA-AF7B-C6CD04C40468}" srcOrd="1" destOrd="0" presId="urn:microsoft.com/office/officeart/2008/layout/LinedList"/>
    <dgm:cxn modelId="{3CA56738-23B1-4A83-A05D-83389F3ACA6C}" type="presParOf" srcId="{C9495A63-2D89-45C6-BE2C-ABD984C4CE6D}" destId="{CDF5B21A-BDE5-4138-85B2-0E8BD53A3303}" srcOrd="2" destOrd="0" presId="urn:microsoft.com/office/officeart/2008/layout/LinedList"/>
    <dgm:cxn modelId="{AC57325A-9EFA-4552-87FD-6456227E2BB5}" type="presParOf" srcId="{EF962CFF-64CA-40AA-8F14-A5CCD33557B9}" destId="{6360168C-0293-44ED-9F9F-3CD64D084FCE}" srcOrd="2" destOrd="0" presId="urn:microsoft.com/office/officeart/2008/layout/LinedList"/>
    <dgm:cxn modelId="{091155D6-9AC4-4471-AC55-A39C00E05D69}" type="presParOf" srcId="{EF962CFF-64CA-40AA-8F14-A5CCD33557B9}" destId="{33C931DC-EC37-4C44-BECE-885390108433}" srcOrd="3" destOrd="0" presId="urn:microsoft.com/office/officeart/2008/layout/LinedList"/>
    <dgm:cxn modelId="{ADEDF935-FD4C-4AA7-9B2A-C5C88812C60B}" type="presParOf" srcId="{EF962CFF-64CA-40AA-8F14-A5CCD33557B9}" destId="{01F99531-498B-4600-A2E0-B4A8951E6D38}" srcOrd="4" destOrd="0" presId="urn:microsoft.com/office/officeart/2008/layout/LinedList"/>
    <dgm:cxn modelId="{B08ADB55-E351-4FC6-81A3-6734888ABCD1}" type="presParOf" srcId="{01F99531-498B-4600-A2E0-B4A8951E6D38}" destId="{1707B536-D899-4917-B765-3D1B53800685}" srcOrd="0" destOrd="0" presId="urn:microsoft.com/office/officeart/2008/layout/LinedList"/>
    <dgm:cxn modelId="{2BECFE04-9173-49D2-AC3F-67991513C01A}" type="presParOf" srcId="{01F99531-498B-4600-A2E0-B4A8951E6D38}" destId="{7944C399-3492-4CD6-9AC1-A45C107F6D79}" srcOrd="1" destOrd="0" presId="urn:microsoft.com/office/officeart/2008/layout/LinedList"/>
    <dgm:cxn modelId="{0B9F9355-12D2-4874-A012-6A78A838B278}" type="presParOf" srcId="{01F99531-498B-4600-A2E0-B4A8951E6D38}" destId="{C6E5005F-BCF6-44C1-9112-B801C3D1B2C5}" srcOrd="2" destOrd="0" presId="urn:microsoft.com/office/officeart/2008/layout/LinedList"/>
    <dgm:cxn modelId="{A3287113-B5E7-4023-89BC-81A26CA4993F}" type="presParOf" srcId="{EF962CFF-64CA-40AA-8F14-A5CCD33557B9}" destId="{BDD793CC-2F21-45EB-A193-DBE4EFC35960}" srcOrd="5" destOrd="0" presId="urn:microsoft.com/office/officeart/2008/layout/LinedList"/>
    <dgm:cxn modelId="{59744D66-895C-416C-9BC4-3A9976CE8022}" type="presParOf" srcId="{EF962CFF-64CA-40AA-8F14-A5CCD33557B9}" destId="{EF78C25E-2150-4D5C-9BD0-9FCDBD505BDD}" srcOrd="6" destOrd="0" presId="urn:microsoft.com/office/officeart/2008/layout/LinedList"/>
    <dgm:cxn modelId="{264530F4-D5B2-4087-B238-50666DF63F5D}" type="presParOf" srcId="{EF962CFF-64CA-40AA-8F14-A5CCD33557B9}" destId="{0C05E0D5-2436-49CB-B7EA-B3D65991E374}" srcOrd="7" destOrd="0" presId="urn:microsoft.com/office/officeart/2008/layout/LinedList"/>
    <dgm:cxn modelId="{4C953C44-367C-4E3C-ABA0-C890E1F62C29}" type="presParOf" srcId="{0C05E0D5-2436-49CB-B7EA-B3D65991E374}" destId="{D26BA0D8-893E-4970-94DB-DADA745A6A07}" srcOrd="0" destOrd="0" presId="urn:microsoft.com/office/officeart/2008/layout/LinedList"/>
    <dgm:cxn modelId="{224C6BB2-1A1C-44A0-A86F-655E990CC05B}" type="presParOf" srcId="{0C05E0D5-2436-49CB-B7EA-B3D65991E374}" destId="{3B310F10-7B56-4F55-9A7D-3D2493A0753D}" srcOrd="1" destOrd="0" presId="urn:microsoft.com/office/officeart/2008/layout/LinedList"/>
    <dgm:cxn modelId="{50182B52-454D-4023-ABD1-0A1326E2FC23}" type="presParOf" srcId="{0C05E0D5-2436-49CB-B7EA-B3D65991E374}" destId="{5F434860-5CE0-4E52-AADD-CEBAE3AF4BFA}" srcOrd="2" destOrd="0" presId="urn:microsoft.com/office/officeart/2008/layout/LinedList"/>
    <dgm:cxn modelId="{65661E2C-CFD4-4815-8109-F8EF58539BB3}" type="presParOf" srcId="{EF962CFF-64CA-40AA-8F14-A5CCD33557B9}" destId="{80AD6631-A36B-40E2-9BC4-CB5FB1E6739B}" srcOrd="8" destOrd="0" presId="urn:microsoft.com/office/officeart/2008/layout/LinedList"/>
    <dgm:cxn modelId="{52895C40-8AB7-4790-9FF5-F414F063E133}" type="presParOf" srcId="{EF962CFF-64CA-40AA-8F14-A5CCD33557B9}" destId="{96A3D06D-EDD8-43E0-B531-73357126366E}" srcOrd="9" destOrd="0" presId="urn:microsoft.com/office/officeart/2008/layout/LinedList"/>
    <dgm:cxn modelId="{8C2AD770-7DB0-4671-BB54-A8862F4C35F9}" type="presParOf" srcId="{EF962CFF-64CA-40AA-8F14-A5CCD33557B9}" destId="{4C66C41E-04E4-4DE7-99EF-ECEAED9536B5}" srcOrd="10" destOrd="0" presId="urn:microsoft.com/office/officeart/2008/layout/LinedList"/>
    <dgm:cxn modelId="{7EEE66D1-B754-4DF2-A144-E667EEF8AFFD}" type="presParOf" srcId="{4C66C41E-04E4-4DE7-99EF-ECEAED9536B5}" destId="{76577EF0-B608-491F-88A5-092B33F3B63C}" srcOrd="0" destOrd="0" presId="urn:microsoft.com/office/officeart/2008/layout/LinedList"/>
    <dgm:cxn modelId="{E88FF8C8-2641-4945-861E-26389334B788}" type="presParOf" srcId="{4C66C41E-04E4-4DE7-99EF-ECEAED9536B5}" destId="{751A9BF0-D5C8-4ACE-8CC6-1CD6233AB175}" srcOrd="1" destOrd="0" presId="urn:microsoft.com/office/officeart/2008/layout/LinedList"/>
    <dgm:cxn modelId="{4A6DBDF1-A98D-45DF-8F11-A59ADEC7E4BD}" type="presParOf" srcId="{4C66C41E-04E4-4DE7-99EF-ECEAED9536B5}" destId="{400C43F9-725B-413A-B49C-CE38E9E7982B}" srcOrd="2" destOrd="0" presId="urn:microsoft.com/office/officeart/2008/layout/LinedList"/>
    <dgm:cxn modelId="{87B1CF64-1521-4D40-8DDB-4EB495367B37}" type="presParOf" srcId="{EF962CFF-64CA-40AA-8F14-A5CCD33557B9}" destId="{A3D2E3ED-B8A8-4B84-B2B8-266DBF83E15A}" srcOrd="11" destOrd="0" presId="urn:microsoft.com/office/officeart/2008/layout/LinedList"/>
    <dgm:cxn modelId="{00BC8451-03B3-404F-B7A0-5F8250DB1E42}" type="presParOf" srcId="{EF962CFF-64CA-40AA-8F14-A5CCD33557B9}" destId="{EF3C7409-CA11-4587-9E0E-EB3B346E6827}" srcOrd="12" destOrd="0" presId="urn:microsoft.com/office/officeart/2008/layout/LinedList"/>
    <dgm:cxn modelId="{B4E60026-2CCC-4B46-98A0-22D251830F83}" type="presParOf" srcId="{EF962CFF-64CA-40AA-8F14-A5CCD33557B9}" destId="{5AD6789B-AFA9-48BF-A7BB-4A418B8B0DC8}" srcOrd="13" destOrd="0" presId="urn:microsoft.com/office/officeart/2008/layout/LinedList"/>
    <dgm:cxn modelId="{AE341B13-9F23-4B56-BA12-26CB6E5EAF0A}" type="presParOf" srcId="{5AD6789B-AFA9-48BF-A7BB-4A418B8B0DC8}" destId="{B4EE99EA-EBF5-46BA-9EB3-2F3E11D1EA1C}" srcOrd="0" destOrd="0" presId="urn:microsoft.com/office/officeart/2008/layout/LinedList"/>
    <dgm:cxn modelId="{A358C0E7-7CD5-482E-9E65-E30E75BF70D9}" type="presParOf" srcId="{5AD6789B-AFA9-48BF-A7BB-4A418B8B0DC8}" destId="{8A705C7F-9DB8-4CD3-899F-E8A9960F903B}" srcOrd="1" destOrd="0" presId="urn:microsoft.com/office/officeart/2008/layout/LinedList"/>
    <dgm:cxn modelId="{83F37C77-17D2-4E31-A109-430C8B439BDC}" type="presParOf" srcId="{5AD6789B-AFA9-48BF-A7BB-4A418B8B0DC8}" destId="{EF0DE83F-E16E-42B6-B633-2D38A6521B2B}" srcOrd="2" destOrd="0" presId="urn:microsoft.com/office/officeart/2008/layout/LinedList"/>
    <dgm:cxn modelId="{662B2F31-EBFD-4E0F-B5DA-B2C2DD6BE79F}" type="presParOf" srcId="{EF962CFF-64CA-40AA-8F14-A5CCD33557B9}" destId="{1622D4ED-50E3-48D7-924B-6A3748E741E5}" srcOrd="14" destOrd="0" presId="urn:microsoft.com/office/officeart/2008/layout/LinedList"/>
    <dgm:cxn modelId="{20EAB376-0F75-4901-A674-C5B3AF768307}" type="presParOf" srcId="{EF962CFF-64CA-40AA-8F14-A5CCD33557B9}" destId="{7A1AD9D3-873B-4C57-A8D4-12B6A4112DE7}" srcOrd="15" destOrd="0" presId="urn:microsoft.com/office/officeart/2008/layout/LinedList"/>
    <dgm:cxn modelId="{A494F146-C126-4EAA-88FC-46974D281F2C}" type="presParOf" srcId="{EF962CFF-64CA-40AA-8F14-A5CCD33557B9}" destId="{9507E0D4-8F99-45C0-8F52-CBA87AF4062D}" srcOrd="16" destOrd="0" presId="urn:microsoft.com/office/officeart/2008/layout/LinedList"/>
    <dgm:cxn modelId="{DF1C4E4C-C7E1-4EA3-90AE-D283FEC3FC6C}" type="presParOf" srcId="{9507E0D4-8F99-45C0-8F52-CBA87AF4062D}" destId="{C4B80C7D-5242-4BE2-96AC-1EE2713223DD}" srcOrd="0" destOrd="0" presId="urn:microsoft.com/office/officeart/2008/layout/LinedList"/>
    <dgm:cxn modelId="{688F648C-4692-47D2-B349-0EE779D5A097}" type="presParOf" srcId="{9507E0D4-8F99-45C0-8F52-CBA87AF4062D}" destId="{862863FC-AF03-4D9A-8E49-04FDB2A3B9E5}" srcOrd="1" destOrd="0" presId="urn:microsoft.com/office/officeart/2008/layout/LinedList"/>
    <dgm:cxn modelId="{D7E37BCE-36C6-483B-96F1-6B368AE7729A}" type="presParOf" srcId="{9507E0D4-8F99-45C0-8F52-CBA87AF4062D}" destId="{C01A0A11-C73A-45C6-94E4-FFEBE47A6784}" srcOrd="2" destOrd="0" presId="urn:microsoft.com/office/officeart/2008/layout/LinedList"/>
    <dgm:cxn modelId="{1848D625-E120-4312-BEC6-83EEE5CA7AD3}" type="presParOf" srcId="{EF962CFF-64CA-40AA-8F14-A5CCD33557B9}" destId="{680C5228-23AA-49BD-9EFA-208C10806C34}" srcOrd="17" destOrd="0" presId="urn:microsoft.com/office/officeart/2008/layout/LinedList"/>
    <dgm:cxn modelId="{3DC86469-3E89-4DEC-8CCA-221BF7E8B1CE}" type="presParOf" srcId="{EF962CFF-64CA-40AA-8F14-A5CCD33557B9}" destId="{F274A079-259E-44BA-B638-6E369C075CCD}" srcOrd="18" destOrd="0" presId="urn:microsoft.com/office/officeart/2008/layout/LinedList"/>
    <dgm:cxn modelId="{6A56FD4D-A653-48C7-9957-DFD0F3F100DB}" type="presParOf" srcId="{EF962CFF-64CA-40AA-8F14-A5CCD33557B9}" destId="{6C430BFD-0816-4413-94BC-0EC103FF11B7}" srcOrd="19" destOrd="0" presId="urn:microsoft.com/office/officeart/2008/layout/LinedList"/>
    <dgm:cxn modelId="{2BE6E2AD-947D-40CC-B74F-E41319BE79C1}" type="presParOf" srcId="{6C430BFD-0816-4413-94BC-0EC103FF11B7}" destId="{696CF679-C419-4EDB-9594-91570493F479}" srcOrd="0" destOrd="0" presId="urn:microsoft.com/office/officeart/2008/layout/LinedList"/>
    <dgm:cxn modelId="{FB357C09-2C39-4BD0-9FB3-95714F71B3FC}" type="presParOf" srcId="{6C430BFD-0816-4413-94BC-0EC103FF11B7}" destId="{A24E03BE-75E0-4AF3-9DF0-92052DAEFF40}" srcOrd="1" destOrd="0" presId="urn:microsoft.com/office/officeart/2008/layout/LinedList"/>
    <dgm:cxn modelId="{518F8D6D-56CD-48CF-8370-5A92D9CDEA69}" type="presParOf" srcId="{6C430BFD-0816-4413-94BC-0EC103FF11B7}" destId="{64D6AD21-0610-4C6A-BD35-30FE068E156B}" srcOrd="2" destOrd="0" presId="urn:microsoft.com/office/officeart/2008/layout/LinedList"/>
    <dgm:cxn modelId="{E5F5A208-9BAD-4D9A-8531-4D718CE1FA6E}" type="presParOf" srcId="{EF962CFF-64CA-40AA-8F14-A5CCD33557B9}" destId="{EFFB3D59-6F4F-4AD2-A691-F83FADA78F3B}" srcOrd="20" destOrd="0" presId="urn:microsoft.com/office/officeart/2008/layout/LinedList"/>
    <dgm:cxn modelId="{58FD4706-927A-456F-BC80-A1168802DB42}" type="presParOf" srcId="{EF962CFF-64CA-40AA-8F14-A5CCD33557B9}" destId="{61E43A4B-CF5D-4EBD-832C-66C15CA62B31}" srcOrd="21" destOrd="0" presId="urn:microsoft.com/office/officeart/2008/layout/LinedList"/>
    <dgm:cxn modelId="{CE02C339-8321-4579-A6F9-2E1F0EE2E43C}" type="presParOf" srcId="{EF962CFF-64CA-40AA-8F14-A5CCD33557B9}" destId="{61F3B912-54D6-4D74-9FA0-5E8260A61217}" srcOrd="22" destOrd="0" presId="urn:microsoft.com/office/officeart/2008/layout/LinedList"/>
    <dgm:cxn modelId="{DF3BA87F-4945-42B4-8BE8-AA07B31491BD}" type="presParOf" srcId="{61F3B912-54D6-4D74-9FA0-5E8260A61217}" destId="{ECFA7855-68EE-442D-A988-682D357A4777}" srcOrd="0" destOrd="0" presId="urn:microsoft.com/office/officeart/2008/layout/LinedList"/>
    <dgm:cxn modelId="{AC5F7FE6-831F-4BB9-935F-CFC16AF9DE83}" type="presParOf" srcId="{61F3B912-54D6-4D74-9FA0-5E8260A61217}" destId="{0B2CB917-AF24-4265-94A1-C1D518C15399}" srcOrd="1" destOrd="0" presId="urn:microsoft.com/office/officeart/2008/layout/LinedList"/>
    <dgm:cxn modelId="{D6841ABC-4E69-4BAE-960B-BC5A11A4456A}" type="presParOf" srcId="{61F3B912-54D6-4D74-9FA0-5E8260A61217}" destId="{1ED78D9B-62CF-4CA4-BB27-05E9F08B22BD}" srcOrd="2" destOrd="0" presId="urn:microsoft.com/office/officeart/2008/layout/LinedList"/>
    <dgm:cxn modelId="{628F9B9E-DD60-4D1B-9C95-012154A9942A}" type="presParOf" srcId="{EF962CFF-64CA-40AA-8F14-A5CCD33557B9}" destId="{3914EE8E-B694-46C1-8C22-5F30848515C0}" srcOrd="23" destOrd="0" presId="urn:microsoft.com/office/officeart/2008/layout/LinedList"/>
    <dgm:cxn modelId="{77118D09-DC61-47B2-A6A1-7F4BB512F170}" type="presParOf" srcId="{EF962CFF-64CA-40AA-8F14-A5CCD33557B9}" destId="{9D69CCD2-D514-437E-B02D-672F8AB06289}" srcOrd="24" destOrd="0" presId="urn:microsoft.com/office/officeart/2008/layout/LinedList"/>
    <dgm:cxn modelId="{FED4537B-ED3A-4042-BEC4-E7FCDDC13050}" type="presParOf" srcId="{EF962CFF-64CA-40AA-8F14-A5CCD33557B9}" destId="{D15C759D-8C2B-403A-A058-8C9BF66DF2A7}" srcOrd="25" destOrd="0" presId="urn:microsoft.com/office/officeart/2008/layout/LinedList"/>
    <dgm:cxn modelId="{C7BC1497-6742-420D-8178-4CCC81F1B7C9}" type="presParOf" srcId="{D15C759D-8C2B-403A-A058-8C9BF66DF2A7}" destId="{A20A6387-00A0-4E16-9EE2-DF42C7BDADFA}" srcOrd="0" destOrd="0" presId="urn:microsoft.com/office/officeart/2008/layout/LinedList"/>
    <dgm:cxn modelId="{0AF3D3EE-C278-4625-968F-7A3839E77B28}" type="presParOf" srcId="{D15C759D-8C2B-403A-A058-8C9BF66DF2A7}" destId="{F41D39EB-FDCD-4F6B-8022-C8A4603B05A3}" srcOrd="1" destOrd="0" presId="urn:microsoft.com/office/officeart/2008/layout/LinedList"/>
    <dgm:cxn modelId="{7F7BF56A-DE0F-4EAC-B522-16D89DB06455}" type="presParOf" srcId="{D15C759D-8C2B-403A-A058-8C9BF66DF2A7}" destId="{6EFA44B4-FE13-402E-BD01-7FBC6588C65B}" srcOrd="2" destOrd="0" presId="urn:microsoft.com/office/officeart/2008/layout/LinedList"/>
    <dgm:cxn modelId="{04573C52-F41A-41D1-8512-580DB9FBD376}" type="presParOf" srcId="{EF962CFF-64CA-40AA-8F14-A5CCD33557B9}" destId="{9BAE37D3-6571-4FF6-A82F-B0AE77BBBF11}" srcOrd="26" destOrd="0" presId="urn:microsoft.com/office/officeart/2008/layout/LinedList"/>
    <dgm:cxn modelId="{AE4DF887-59AE-4EF6-B53F-144415E5465F}" type="presParOf" srcId="{EF962CFF-64CA-40AA-8F14-A5CCD33557B9}" destId="{FF21304D-32F7-4420-A7ED-301FAEE2E7FD}" srcOrd="27" destOrd="0" presId="urn:microsoft.com/office/officeart/2008/layout/LinedList"/>
    <dgm:cxn modelId="{659C47ED-B419-4A7A-BC4E-1B8B9E4913E2}" type="presParOf" srcId="{EF962CFF-64CA-40AA-8F14-A5CCD33557B9}" destId="{EE880D20-CE2F-43A2-815E-5F21E7C1B650}" srcOrd="28" destOrd="0" presId="urn:microsoft.com/office/officeart/2008/layout/LinedList"/>
    <dgm:cxn modelId="{E923AF23-BD15-4CEB-92C3-1F9A6A2D40AD}" type="presParOf" srcId="{EE880D20-CE2F-43A2-815E-5F21E7C1B650}" destId="{A11FABB0-1E6E-460F-B969-340D8AB88A20}" srcOrd="0" destOrd="0" presId="urn:microsoft.com/office/officeart/2008/layout/LinedList"/>
    <dgm:cxn modelId="{F1F0489C-5905-4391-AC86-DAD541167812}" type="presParOf" srcId="{EE880D20-CE2F-43A2-815E-5F21E7C1B650}" destId="{A5CC51C5-4E33-42EA-9C82-BEB762E65A26}" srcOrd="1" destOrd="0" presId="urn:microsoft.com/office/officeart/2008/layout/LinedList"/>
    <dgm:cxn modelId="{C66FA0DE-6BC0-42F2-847A-6A00E05B8FAD}" type="presParOf" srcId="{EE880D20-CE2F-43A2-815E-5F21E7C1B650}" destId="{4D8D3F01-70F6-480C-B295-59C87F465351}" srcOrd="2" destOrd="0" presId="urn:microsoft.com/office/officeart/2008/layout/LinedList"/>
    <dgm:cxn modelId="{2A5A85E8-E5F1-4BAB-A9B5-3A36A93B2190}" type="presParOf" srcId="{EF962CFF-64CA-40AA-8F14-A5CCD33557B9}" destId="{6DC71144-5471-43C8-BB41-2752B54B5E06}" srcOrd="29" destOrd="0" presId="urn:microsoft.com/office/officeart/2008/layout/LinedList"/>
    <dgm:cxn modelId="{DDABFDDA-464F-4D6E-8F13-F0A638A64A43}" type="presParOf" srcId="{EF962CFF-64CA-40AA-8F14-A5CCD33557B9}" destId="{30E6138C-2F86-46FD-9979-AC410051CBF1}" srcOrd="30" destOrd="0" presId="urn:microsoft.com/office/officeart/2008/layout/LinedList"/>
    <dgm:cxn modelId="{6C63A94A-7D9F-43DA-A941-4022D9E25BE2}" type="presParOf" srcId="{EF962CFF-64CA-40AA-8F14-A5CCD33557B9}" destId="{A7FE5A22-7C96-4094-9544-C51F0558EE8D}" srcOrd="31" destOrd="0" presId="urn:microsoft.com/office/officeart/2008/layout/LinedList"/>
    <dgm:cxn modelId="{564A1490-1790-483C-B805-DB57548C64EB}" type="presParOf" srcId="{A7FE5A22-7C96-4094-9544-C51F0558EE8D}" destId="{3A8E6192-3215-4E52-994E-27BB07D1DA0D}" srcOrd="0" destOrd="0" presId="urn:microsoft.com/office/officeart/2008/layout/LinedList"/>
    <dgm:cxn modelId="{63A45073-72C2-4F48-97FB-9A5883C31359}" type="presParOf" srcId="{A7FE5A22-7C96-4094-9544-C51F0558EE8D}" destId="{7CAE7991-F56B-4AF3-AF4B-35253EAA1B8D}" srcOrd="1" destOrd="0" presId="urn:microsoft.com/office/officeart/2008/layout/LinedList"/>
    <dgm:cxn modelId="{64BA8FAF-BFA8-4F01-81BB-5BED0EA807C1}" type="presParOf" srcId="{A7FE5A22-7C96-4094-9544-C51F0558EE8D}" destId="{50E95087-C8AC-4530-B1A8-A14E4FA5A111}" srcOrd="2" destOrd="0" presId="urn:microsoft.com/office/officeart/2008/layout/LinedList"/>
    <dgm:cxn modelId="{CB15FC2D-5A32-43A4-A90A-21204EF1C235}" type="presParOf" srcId="{EF962CFF-64CA-40AA-8F14-A5CCD33557B9}" destId="{C673A697-183C-4EEA-8F8C-1B0CF7E5457A}" srcOrd="32" destOrd="0" presId="urn:microsoft.com/office/officeart/2008/layout/LinedList"/>
    <dgm:cxn modelId="{79E7950A-0C30-46CF-8520-708DF6F2CFD3}" type="presParOf" srcId="{EF962CFF-64CA-40AA-8F14-A5CCD33557B9}" destId="{4D141106-2444-4B97-BAA1-24FC26F59F43}" srcOrd="33" destOrd="0" presId="urn:microsoft.com/office/officeart/2008/layout/LinedList"/>
    <dgm:cxn modelId="{EBC1AFF8-986A-4D18-9D43-96E8CF4A9C5C}" type="presParOf" srcId="{EF962CFF-64CA-40AA-8F14-A5CCD33557B9}" destId="{7EC6A54C-C702-4FCF-9537-CF0207FE5CB9}" srcOrd="34" destOrd="0" presId="urn:microsoft.com/office/officeart/2008/layout/LinedList"/>
    <dgm:cxn modelId="{B7ABBEB6-A1A6-475B-BE7F-2E2259DC7372}" type="presParOf" srcId="{7EC6A54C-C702-4FCF-9537-CF0207FE5CB9}" destId="{3489EA63-1D09-4E38-BB6C-EF597BB6EC7E}" srcOrd="0" destOrd="0" presId="urn:microsoft.com/office/officeart/2008/layout/LinedList"/>
    <dgm:cxn modelId="{08B16461-3715-45A6-899E-6FD913F8644A}" type="presParOf" srcId="{7EC6A54C-C702-4FCF-9537-CF0207FE5CB9}" destId="{FDFE9521-7A6E-457E-BAE5-301042315AA5}" srcOrd="1" destOrd="0" presId="urn:microsoft.com/office/officeart/2008/layout/LinedList"/>
    <dgm:cxn modelId="{13F59263-6416-4A84-8D83-BA0DE476792E}" type="presParOf" srcId="{7EC6A54C-C702-4FCF-9537-CF0207FE5CB9}" destId="{4CF02E6C-1E80-46DE-ABEB-827233AED8EF}" srcOrd="2" destOrd="0" presId="urn:microsoft.com/office/officeart/2008/layout/LinedList"/>
    <dgm:cxn modelId="{4A545157-24CE-4BD5-9F43-92F704D1A72C}" type="presParOf" srcId="{EF962CFF-64CA-40AA-8F14-A5CCD33557B9}" destId="{498A2955-BA35-4790-BE5E-79C114A6243E}" srcOrd="35" destOrd="0" presId="urn:microsoft.com/office/officeart/2008/layout/LinedList"/>
    <dgm:cxn modelId="{1FC30AB7-B1F6-467F-AAE5-CEC778372D8B}" type="presParOf" srcId="{EF962CFF-64CA-40AA-8F14-A5CCD33557B9}" destId="{BE0B8EFC-9AD3-45C8-9688-F05CF62D74BB}" srcOrd="36" destOrd="0" presId="urn:microsoft.com/office/officeart/2008/layout/LinedList"/>
    <dgm:cxn modelId="{29E9C7AC-86E3-4522-B877-76B41D7BB226}" type="presParOf" srcId="{EF962CFF-64CA-40AA-8F14-A5CCD33557B9}" destId="{A471974A-F605-4B09-8547-521FB6788212}" srcOrd="37" destOrd="0" presId="urn:microsoft.com/office/officeart/2008/layout/LinedList"/>
    <dgm:cxn modelId="{7D851973-A1B1-44F0-A4A3-42AC465A7927}" type="presParOf" srcId="{A471974A-F605-4B09-8547-521FB6788212}" destId="{97CD9E4D-7089-44C4-B792-798DB8E7F736}" srcOrd="0" destOrd="0" presId="urn:microsoft.com/office/officeart/2008/layout/LinedList"/>
    <dgm:cxn modelId="{26284508-9361-4CB3-886E-3DD7A9D84645}" type="presParOf" srcId="{A471974A-F605-4B09-8547-521FB6788212}" destId="{F0DFF02C-5CC6-4E32-B657-9E9687B54315}" srcOrd="1" destOrd="0" presId="urn:microsoft.com/office/officeart/2008/layout/LinedList"/>
    <dgm:cxn modelId="{838BCF01-E32F-4D68-BD05-24EDC7091B15}" type="presParOf" srcId="{A471974A-F605-4B09-8547-521FB6788212}" destId="{C7A6124F-3409-47F2-990C-4B37F000AAB3}" srcOrd="2" destOrd="0" presId="urn:microsoft.com/office/officeart/2008/layout/LinedList"/>
    <dgm:cxn modelId="{52735A69-F90C-4F5D-8F06-81C93A193EFA}" type="presParOf" srcId="{EF962CFF-64CA-40AA-8F14-A5CCD33557B9}" destId="{6A8ABF84-9334-4A05-BA18-43B9C5A5E24C}" srcOrd="38" destOrd="0" presId="urn:microsoft.com/office/officeart/2008/layout/LinedList"/>
    <dgm:cxn modelId="{7B9C61B7-23A1-4C31-A977-09CA46FB2B1F}" type="presParOf" srcId="{EF962CFF-64CA-40AA-8F14-A5CCD33557B9}" destId="{F527EB46-E2EC-4483-B46C-0CA8EC80AEC6}" srcOrd="39" destOrd="0" presId="urn:microsoft.com/office/officeart/2008/layout/LinedList"/>
    <dgm:cxn modelId="{CC454BC6-7E28-497C-8BE4-CFC98380F954}" type="presParOf" srcId="{EF962CFF-64CA-40AA-8F14-A5CCD33557B9}" destId="{C28C796D-E057-4022-88B4-E13F5DC977DF}" srcOrd="40" destOrd="0" presId="urn:microsoft.com/office/officeart/2008/layout/LinedList"/>
    <dgm:cxn modelId="{036E603C-3828-4498-80BA-743E69DE3BA6}" type="presParOf" srcId="{C28C796D-E057-4022-88B4-E13F5DC977DF}" destId="{C3E8D56D-2245-4865-A871-7D35F6EB7541}" srcOrd="0" destOrd="0" presId="urn:microsoft.com/office/officeart/2008/layout/LinedList"/>
    <dgm:cxn modelId="{FAFE9ABB-53AC-4CDB-A9C8-A34B77FDE901}" type="presParOf" srcId="{C28C796D-E057-4022-88B4-E13F5DC977DF}" destId="{272F5E36-A97D-4A7E-8C1C-E92DFC5D567C}" srcOrd="1" destOrd="0" presId="urn:microsoft.com/office/officeart/2008/layout/LinedList"/>
    <dgm:cxn modelId="{4AAB1AB8-E744-4B32-88AF-1C3EB6353658}" type="presParOf" srcId="{C28C796D-E057-4022-88B4-E13F5DC977DF}" destId="{22C75B1B-0B80-432E-9DB3-CCE99976D943}" srcOrd="2" destOrd="0" presId="urn:microsoft.com/office/officeart/2008/layout/LinedList"/>
    <dgm:cxn modelId="{9DD40212-E175-448A-BC7B-A7671D622F13}" type="presParOf" srcId="{EF962CFF-64CA-40AA-8F14-A5CCD33557B9}" destId="{3AB2FBBD-927D-4715-AC99-919F886C5E63}" srcOrd="41" destOrd="0" presId="urn:microsoft.com/office/officeart/2008/layout/LinedList"/>
    <dgm:cxn modelId="{D95F6920-4B5B-4FD0-B51F-1F0BE55312CB}" type="presParOf" srcId="{EF962CFF-64CA-40AA-8F14-A5CCD33557B9}" destId="{5D3B7A4B-2C8B-41FC-AA60-1F569F4B7C63}" srcOrd="42" destOrd="0" presId="urn:microsoft.com/office/officeart/2008/layout/LinedList"/>
    <dgm:cxn modelId="{37404304-9EFD-4BC5-9115-79EDFF403A88}" type="presParOf" srcId="{EF962CFF-64CA-40AA-8F14-A5CCD33557B9}" destId="{0578106E-31A5-40D4-A066-9E56E87CAE60}" srcOrd="43" destOrd="0" presId="urn:microsoft.com/office/officeart/2008/layout/LinedList"/>
    <dgm:cxn modelId="{4BF8134C-D1E8-4B84-B332-F0A53F74AD86}" type="presParOf" srcId="{0578106E-31A5-40D4-A066-9E56E87CAE60}" destId="{0A0DEF6D-5376-4F65-963A-BAFE90F7495E}" srcOrd="0" destOrd="0" presId="urn:microsoft.com/office/officeart/2008/layout/LinedList"/>
    <dgm:cxn modelId="{99292C6A-8A3B-4050-88E8-642AC4C4C301}" type="presParOf" srcId="{0578106E-31A5-40D4-A066-9E56E87CAE60}" destId="{1F761A0E-80B8-479F-B9EC-EFE3A69D6450}" srcOrd="1" destOrd="0" presId="urn:microsoft.com/office/officeart/2008/layout/LinedList"/>
    <dgm:cxn modelId="{69F617D1-58A4-4D9F-99AB-6295BB32DE8A}" type="presParOf" srcId="{0578106E-31A5-40D4-A066-9E56E87CAE60}" destId="{81F4627B-140B-4EEE-A6AA-2CAFB7E9295F}" srcOrd="2" destOrd="0" presId="urn:microsoft.com/office/officeart/2008/layout/LinedList"/>
    <dgm:cxn modelId="{49C87593-AF27-451C-A63E-B5F966604A0F}" type="presParOf" srcId="{EF962CFF-64CA-40AA-8F14-A5CCD33557B9}" destId="{603166E5-F111-4BFB-806A-B406B1DFE8A8}" srcOrd="44" destOrd="0" presId="urn:microsoft.com/office/officeart/2008/layout/LinedList"/>
    <dgm:cxn modelId="{81FE6B0A-1C44-4890-A94D-F88F18F15A84}" type="presParOf" srcId="{EF962CFF-64CA-40AA-8F14-A5CCD33557B9}" destId="{D75C11EB-8714-4722-96F7-6E79E436ABEA}" srcOrd="4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D64986-99FF-4AD8-ABF5-A3651D1B444F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1039A560-4083-42DB-A3B3-C60CCEC0A854}">
      <dgm:prSet phldrT="[Text]" custT="1"/>
      <dgm:spPr/>
      <dgm:t>
        <a:bodyPr/>
        <a:lstStyle/>
        <a:p>
          <a:pPr algn="just"/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The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ISA-based prioritization 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provide a structured basis for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evidence-based decision-making 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in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pedestrian infrastructure planning and maintenance.</a:t>
          </a:r>
          <a:endParaRPr lang="en-IN" sz="1700" dirty="0">
            <a:solidFill>
              <a:srgbClr val="FF0000"/>
            </a:solidFill>
          </a:endParaRPr>
        </a:p>
      </dgm:t>
    </dgm:pt>
    <dgm:pt modelId="{ADB6C5BA-0A3C-4AAD-99DA-32F3A605C8CD}" type="parTrans" cxnId="{0B1FE8E2-5568-4CD4-BFC8-EA3DA7FB1B54}">
      <dgm:prSet/>
      <dgm:spPr/>
      <dgm:t>
        <a:bodyPr/>
        <a:lstStyle/>
        <a:p>
          <a:pPr algn="just"/>
          <a:endParaRPr lang="en-IN" sz="1700"/>
        </a:p>
      </dgm:t>
    </dgm:pt>
    <dgm:pt modelId="{38786434-A6CD-4A40-9D4E-FF9B9D7019DA}" type="sibTrans" cxnId="{0B1FE8E2-5568-4CD4-BFC8-EA3DA7FB1B54}">
      <dgm:prSet/>
      <dgm:spPr/>
      <dgm:t>
        <a:bodyPr/>
        <a:lstStyle/>
        <a:p>
          <a:pPr algn="just"/>
          <a:endParaRPr lang="en-IN" sz="1700"/>
        </a:p>
      </dgm:t>
    </dgm:pt>
    <dgm:pt modelId="{A6016B8D-A738-463D-87D0-F96D72EF00D4}">
      <dgm:prSet phldrT="[Text]" custT="1"/>
      <dgm:spPr/>
      <dgm:t>
        <a:bodyPr/>
        <a:lstStyle/>
        <a:p>
          <a:pPr algn="just"/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City agencies can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directly use 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the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derived importance 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and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satisfaction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 values to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prepare attribute-specific improvement plans.</a:t>
          </a:r>
          <a:endParaRPr lang="en-IN" sz="1700" dirty="0">
            <a:solidFill>
              <a:srgbClr val="FF0000"/>
            </a:solidFill>
          </a:endParaRPr>
        </a:p>
      </dgm:t>
    </dgm:pt>
    <dgm:pt modelId="{46BAAA06-FE8B-4CAD-A940-35C2B6E385D9}" type="parTrans" cxnId="{EE90E6B8-A484-4269-B22C-EEBFB41F81A3}">
      <dgm:prSet/>
      <dgm:spPr/>
      <dgm:t>
        <a:bodyPr/>
        <a:lstStyle/>
        <a:p>
          <a:pPr algn="just"/>
          <a:endParaRPr lang="en-IN" sz="1700"/>
        </a:p>
      </dgm:t>
    </dgm:pt>
    <dgm:pt modelId="{EAFBEF9C-ACFD-4819-B7A7-2BEDF1F25466}" type="sibTrans" cxnId="{EE90E6B8-A484-4269-B22C-EEBFB41F81A3}">
      <dgm:prSet/>
      <dgm:spPr/>
      <dgm:t>
        <a:bodyPr/>
        <a:lstStyle/>
        <a:p>
          <a:pPr algn="just"/>
          <a:endParaRPr lang="en-IN" sz="1700"/>
        </a:p>
      </dgm:t>
    </dgm:pt>
    <dgm:pt modelId="{A94F145E-EBCF-44B6-87FF-66DB6866A351}">
      <dgm:prSet phldrT="[Text]" custT="1"/>
      <dgm:spPr/>
      <dgm:t>
        <a:bodyPr/>
        <a:lstStyle/>
        <a:p>
          <a:pPr algn="just"/>
          <a:r>
            <a: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Installing </a:t>
          </a:r>
          <a:r>
            <a: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well-designed rest areas</a:t>
          </a:r>
          <a:r>
            <a: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with </a:t>
          </a:r>
          <a:r>
            <a: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seating and shade</a:t>
          </a:r>
          <a:r>
            <a: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particularly near markets and bus stops, will improve inclusivity for elderly and mobility-challenged users. </a:t>
          </a:r>
          <a:endParaRPr lang="en-IN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3072A-6EE1-47F8-A6C9-26755D10C15D}" type="parTrans" cxnId="{2E9C5FD0-BB37-4905-9642-6281790BCC75}">
      <dgm:prSet/>
      <dgm:spPr/>
      <dgm:t>
        <a:bodyPr/>
        <a:lstStyle/>
        <a:p>
          <a:pPr algn="just"/>
          <a:endParaRPr lang="en-IN" sz="1700"/>
        </a:p>
      </dgm:t>
    </dgm:pt>
    <dgm:pt modelId="{A09FAC48-2D46-47D2-A978-1C557CAC792F}" type="sibTrans" cxnId="{2E9C5FD0-BB37-4905-9642-6281790BCC75}">
      <dgm:prSet/>
      <dgm:spPr/>
      <dgm:t>
        <a:bodyPr/>
        <a:lstStyle/>
        <a:p>
          <a:pPr algn="just"/>
          <a:endParaRPr lang="en-IN" sz="1700"/>
        </a:p>
      </dgm:t>
    </dgm:pt>
    <dgm:pt modelId="{0B6275F4-D31A-472A-8675-62A45BB82127}">
      <dgm:prSet custT="1"/>
      <dgm:spPr/>
      <dgm:t>
        <a:bodyPr/>
        <a:lstStyle/>
        <a:p>
          <a:pPr algn="just"/>
          <a:r>
            <a:rPr lang="en-US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The attributes identified as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“high importance–low satisfaction” </a:t>
          </a:r>
          <a:r>
            <a:rPr lang="en-US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(e.g., Surface Condition, Continuity, Cleanliness) can be incorporated into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annual maintenance budgets or short-term action plans</a:t>
          </a:r>
          <a:r>
            <a:rPr lang="en-US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, ensuring that limited resources are directed to high-impact areas. </a:t>
          </a:r>
        </a:p>
      </dgm:t>
    </dgm:pt>
    <dgm:pt modelId="{3C3D0B29-F85C-4822-9439-1E73C7556D80}" type="parTrans" cxnId="{FC0B876C-6C0F-442E-AD9F-0D9591F4E8EE}">
      <dgm:prSet/>
      <dgm:spPr/>
      <dgm:t>
        <a:bodyPr/>
        <a:lstStyle/>
        <a:p>
          <a:pPr algn="just"/>
          <a:endParaRPr lang="en-IN" sz="1700"/>
        </a:p>
      </dgm:t>
    </dgm:pt>
    <dgm:pt modelId="{2BD51DF5-CA54-40C2-AECB-EAA043573CC5}" type="sibTrans" cxnId="{FC0B876C-6C0F-442E-AD9F-0D9591F4E8EE}">
      <dgm:prSet/>
      <dgm:spPr/>
      <dgm:t>
        <a:bodyPr/>
        <a:lstStyle/>
        <a:p>
          <a:pPr algn="just"/>
          <a:endParaRPr lang="en-IN" sz="1700"/>
        </a:p>
      </dgm:t>
    </dgm:pt>
    <dgm:pt modelId="{5736B24E-5C35-4090-9476-A15C44C66E94}">
      <dgm:prSet custT="1"/>
      <dgm:spPr/>
      <dgm:t>
        <a:bodyPr/>
        <a:lstStyle/>
        <a:p>
          <a:pPr algn="just"/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Authorities should prioritize a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citywide maintenance and retrofit program 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to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repair cracked or uneven sidewalks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, ensure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regular cleaning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, and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remove encroachments 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that reduce effective walking width.</a:t>
          </a:r>
          <a:endParaRPr lang="en-IN" sz="1700" dirty="0">
            <a:solidFill>
              <a:srgbClr val="FF0000"/>
            </a:solidFill>
            <a:effectLst/>
            <a:latin typeface="Times New Roman" panose="02020603050405020304" pitchFamily="18" charset="0"/>
            <a:ea typeface="PMingLiU" panose="02020500000000000000" pitchFamily="18" charset="-120"/>
          </a:endParaRPr>
        </a:p>
      </dgm:t>
    </dgm:pt>
    <dgm:pt modelId="{CA6F070E-C9C6-4857-8630-E4C737923508}" type="parTrans" cxnId="{19464BFB-DA3D-47FE-A986-57944705E0AF}">
      <dgm:prSet/>
      <dgm:spPr/>
      <dgm:t>
        <a:bodyPr/>
        <a:lstStyle/>
        <a:p>
          <a:pPr algn="just"/>
          <a:endParaRPr lang="en-IN" sz="1700"/>
        </a:p>
      </dgm:t>
    </dgm:pt>
    <dgm:pt modelId="{8BB661C4-627C-423B-A7B6-03A06E25F9FC}" type="sibTrans" cxnId="{19464BFB-DA3D-47FE-A986-57944705E0AF}">
      <dgm:prSet/>
      <dgm:spPr/>
      <dgm:t>
        <a:bodyPr/>
        <a:lstStyle/>
        <a:p>
          <a:pPr algn="just"/>
          <a:endParaRPr lang="en-IN" sz="1700"/>
        </a:p>
      </dgm:t>
    </dgm:pt>
    <dgm:pt modelId="{AA4C7D20-4EC4-4C6B-8BBE-8EEFBA61288D}">
      <dgm:prSet phldrT="[Text]" custT="1"/>
      <dgm:spPr/>
      <dgm:t>
        <a:bodyPr/>
        <a:lstStyle/>
        <a:p>
          <a:pPr algn="just"/>
          <a:r>
            <a: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</a:t>
          </a:r>
          <a:r>
            <a: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continuity </a:t>
          </a:r>
          <a:r>
            <a: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 sidewalks should be restored by </a:t>
          </a:r>
          <a:r>
            <a: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addressing gaps </a:t>
          </a:r>
          <a:r>
            <a: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caused by </a:t>
          </a:r>
          <a:r>
            <a: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driveways or unpaved segments</a:t>
          </a:r>
          <a:r>
            <a: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and </a:t>
          </a:r>
          <a:r>
            <a: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surveillance</a:t>
          </a:r>
          <a:r>
            <a: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measures (CCTV coverage, police patrolling, and lighting upgrades) must be </a:t>
          </a:r>
          <a:r>
            <a: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strengthened along high-footfall corridors to enhance perceived safety</a:t>
          </a:r>
          <a:r>
            <a: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IN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BDE97-1D01-4B3A-98B5-82BC84EACA07}" type="parTrans" cxnId="{2334DD8A-7A8C-488C-B7E4-BDADFCFEA505}">
      <dgm:prSet/>
      <dgm:spPr/>
      <dgm:t>
        <a:bodyPr/>
        <a:lstStyle/>
        <a:p>
          <a:pPr algn="just"/>
          <a:endParaRPr lang="en-IN"/>
        </a:p>
      </dgm:t>
    </dgm:pt>
    <dgm:pt modelId="{5B9D13DB-1A62-4EEA-AEB1-1ED60DDFBD76}" type="sibTrans" cxnId="{2334DD8A-7A8C-488C-B7E4-BDADFCFEA505}">
      <dgm:prSet/>
      <dgm:spPr/>
      <dgm:t>
        <a:bodyPr/>
        <a:lstStyle/>
        <a:p>
          <a:pPr algn="just"/>
          <a:endParaRPr lang="en-IN"/>
        </a:p>
      </dgm:t>
    </dgm:pt>
    <dgm:pt modelId="{492ABBFE-E89C-49DA-8551-4931A963692C}" type="pres">
      <dgm:prSet presAssocID="{E0D64986-99FF-4AD8-ABF5-A3651D1B444F}" presName="linear" presStyleCnt="0">
        <dgm:presLayoutVars>
          <dgm:dir/>
          <dgm:animLvl val="lvl"/>
          <dgm:resizeHandles val="exact"/>
        </dgm:presLayoutVars>
      </dgm:prSet>
      <dgm:spPr/>
    </dgm:pt>
    <dgm:pt modelId="{0817155F-FBD8-45FA-B44E-2514550086D0}" type="pres">
      <dgm:prSet presAssocID="{1039A560-4083-42DB-A3B3-C60CCEC0A854}" presName="parentLin" presStyleCnt="0"/>
      <dgm:spPr/>
    </dgm:pt>
    <dgm:pt modelId="{9689D18B-D3F5-4532-A478-C3C260D9B536}" type="pres">
      <dgm:prSet presAssocID="{1039A560-4083-42DB-A3B3-C60CCEC0A854}" presName="parentLeftMargin" presStyleLbl="node1" presStyleIdx="0" presStyleCnt="6"/>
      <dgm:spPr/>
    </dgm:pt>
    <dgm:pt modelId="{9F24B29A-B8E4-4298-A32E-B81D34F12C04}" type="pres">
      <dgm:prSet presAssocID="{1039A560-4083-42DB-A3B3-C60CCEC0A854}" presName="parentText" presStyleLbl="node1" presStyleIdx="0" presStyleCnt="6" custScaleX="137574" custScaleY="120521">
        <dgm:presLayoutVars>
          <dgm:chMax val="0"/>
          <dgm:bulletEnabled val="1"/>
        </dgm:presLayoutVars>
      </dgm:prSet>
      <dgm:spPr/>
    </dgm:pt>
    <dgm:pt modelId="{42327BAC-5870-46F1-8859-5CC5A890518B}" type="pres">
      <dgm:prSet presAssocID="{1039A560-4083-42DB-A3B3-C60CCEC0A854}" presName="negativeSpace" presStyleCnt="0"/>
      <dgm:spPr/>
    </dgm:pt>
    <dgm:pt modelId="{F5029CAE-4F6B-44F6-9F6A-4DB96D304182}" type="pres">
      <dgm:prSet presAssocID="{1039A560-4083-42DB-A3B3-C60CCEC0A854}" presName="childText" presStyleLbl="conFgAcc1" presStyleIdx="0" presStyleCnt="6">
        <dgm:presLayoutVars>
          <dgm:bulletEnabled val="1"/>
        </dgm:presLayoutVars>
      </dgm:prSet>
      <dgm:spPr/>
    </dgm:pt>
    <dgm:pt modelId="{30AC6A9C-BB88-4584-9E93-8EFA2AC1A1D0}" type="pres">
      <dgm:prSet presAssocID="{38786434-A6CD-4A40-9D4E-FF9B9D7019DA}" presName="spaceBetweenRectangles" presStyleCnt="0"/>
      <dgm:spPr/>
    </dgm:pt>
    <dgm:pt modelId="{1EDEF6AD-560A-4F27-AC21-6A2BC9962BFB}" type="pres">
      <dgm:prSet presAssocID="{A6016B8D-A738-463D-87D0-F96D72EF00D4}" presName="parentLin" presStyleCnt="0"/>
      <dgm:spPr/>
    </dgm:pt>
    <dgm:pt modelId="{9D628A02-FA73-4953-AC08-167AFF97626B}" type="pres">
      <dgm:prSet presAssocID="{A6016B8D-A738-463D-87D0-F96D72EF00D4}" presName="parentLeftMargin" presStyleLbl="node1" presStyleIdx="0" presStyleCnt="6"/>
      <dgm:spPr/>
    </dgm:pt>
    <dgm:pt modelId="{A310E65A-6741-4C7D-870D-DCC241BC92B1}" type="pres">
      <dgm:prSet presAssocID="{A6016B8D-A738-463D-87D0-F96D72EF00D4}" presName="parentText" presStyleLbl="node1" presStyleIdx="1" presStyleCnt="6" custScaleX="135340" custScaleY="118624">
        <dgm:presLayoutVars>
          <dgm:chMax val="0"/>
          <dgm:bulletEnabled val="1"/>
        </dgm:presLayoutVars>
      </dgm:prSet>
      <dgm:spPr/>
    </dgm:pt>
    <dgm:pt modelId="{6B26D25A-2052-483B-8914-0AF948ED46C2}" type="pres">
      <dgm:prSet presAssocID="{A6016B8D-A738-463D-87D0-F96D72EF00D4}" presName="negativeSpace" presStyleCnt="0"/>
      <dgm:spPr/>
    </dgm:pt>
    <dgm:pt modelId="{B58CB0F3-DF44-4252-993A-2163D64AA3BD}" type="pres">
      <dgm:prSet presAssocID="{A6016B8D-A738-463D-87D0-F96D72EF00D4}" presName="childText" presStyleLbl="conFgAcc1" presStyleIdx="1" presStyleCnt="6">
        <dgm:presLayoutVars>
          <dgm:bulletEnabled val="1"/>
        </dgm:presLayoutVars>
      </dgm:prSet>
      <dgm:spPr/>
    </dgm:pt>
    <dgm:pt modelId="{EDF58D35-0652-4452-BE62-B14656BB1C54}" type="pres">
      <dgm:prSet presAssocID="{EAFBEF9C-ACFD-4819-B7A7-2BEDF1F25466}" presName="spaceBetweenRectangles" presStyleCnt="0"/>
      <dgm:spPr/>
    </dgm:pt>
    <dgm:pt modelId="{398046DB-D644-417F-B9AE-79B2C684BA3D}" type="pres">
      <dgm:prSet presAssocID="{0B6275F4-D31A-472A-8675-62A45BB82127}" presName="parentLin" presStyleCnt="0"/>
      <dgm:spPr/>
    </dgm:pt>
    <dgm:pt modelId="{310206B5-4FC3-4F46-A595-8E0940278292}" type="pres">
      <dgm:prSet presAssocID="{0B6275F4-D31A-472A-8675-62A45BB82127}" presName="parentLeftMargin" presStyleLbl="node1" presStyleIdx="1" presStyleCnt="6"/>
      <dgm:spPr/>
    </dgm:pt>
    <dgm:pt modelId="{7D48E958-3A72-4D13-BEC7-81076A98CD0C}" type="pres">
      <dgm:prSet presAssocID="{0B6275F4-D31A-472A-8675-62A45BB82127}" presName="parentText" presStyleLbl="node1" presStyleIdx="2" presStyleCnt="6" custScaleX="135671" custScaleY="148122">
        <dgm:presLayoutVars>
          <dgm:chMax val="0"/>
          <dgm:bulletEnabled val="1"/>
        </dgm:presLayoutVars>
      </dgm:prSet>
      <dgm:spPr/>
    </dgm:pt>
    <dgm:pt modelId="{5F5E9B70-4322-423E-A5BB-F93B7EEF3694}" type="pres">
      <dgm:prSet presAssocID="{0B6275F4-D31A-472A-8675-62A45BB82127}" presName="negativeSpace" presStyleCnt="0"/>
      <dgm:spPr/>
    </dgm:pt>
    <dgm:pt modelId="{9FCCFCB8-AF5E-460D-9769-C2047DDBE45E}" type="pres">
      <dgm:prSet presAssocID="{0B6275F4-D31A-472A-8675-62A45BB82127}" presName="childText" presStyleLbl="conFgAcc1" presStyleIdx="2" presStyleCnt="6">
        <dgm:presLayoutVars>
          <dgm:bulletEnabled val="1"/>
        </dgm:presLayoutVars>
      </dgm:prSet>
      <dgm:spPr/>
    </dgm:pt>
    <dgm:pt modelId="{9F7F04D6-8A4A-47ED-A55D-1C098DEAB613}" type="pres">
      <dgm:prSet presAssocID="{2BD51DF5-CA54-40C2-AECB-EAA043573CC5}" presName="spaceBetweenRectangles" presStyleCnt="0"/>
      <dgm:spPr/>
    </dgm:pt>
    <dgm:pt modelId="{E152F2B0-2889-4A1F-84D3-441DB294D4F0}" type="pres">
      <dgm:prSet presAssocID="{5736B24E-5C35-4090-9476-A15C44C66E94}" presName="parentLin" presStyleCnt="0"/>
      <dgm:spPr/>
    </dgm:pt>
    <dgm:pt modelId="{811C24B1-FEB9-4D2E-970E-2ED6B13D2396}" type="pres">
      <dgm:prSet presAssocID="{5736B24E-5C35-4090-9476-A15C44C66E94}" presName="parentLeftMargin" presStyleLbl="node1" presStyleIdx="2" presStyleCnt="6"/>
      <dgm:spPr/>
    </dgm:pt>
    <dgm:pt modelId="{E26E0090-718C-43C5-9BFE-CBA35CDD28A6}" type="pres">
      <dgm:prSet presAssocID="{5736B24E-5C35-4090-9476-A15C44C66E94}" presName="parentText" presStyleLbl="node1" presStyleIdx="3" presStyleCnt="6" custScaleX="139975" custScaleY="112366">
        <dgm:presLayoutVars>
          <dgm:chMax val="0"/>
          <dgm:bulletEnabled val="1"/>
        </dgm:presLayoutVars>
      </dgm:prSet>
      <dgm:spPr/>
    </dgm:pt>
    <dgm:pt modelId="{7744CDF3-3863-419C-95D4-5C7B20A4A7B6}" type="pres">
      <dgm:prSet presAssocID="{5736B24E-5C35-4090-9476-A15C44C66E94}" presName="negativeSpace" presStyleCnt="0"/>
      <dgm:spPr/>
    </dgm:pt>
    <dgm:pt modelId="{B09D8560-1A41-44F3-9DEE-C417A3A89CDB}" type="pres">
      <dgm:prSet presAssocID="{5736B24E-5C35-4090-9476-A15C44C66E94}" presName="childText" presStyleLbl="conFgAcc1" presStyleIdx="3" presStyleCnt="6">
        <dgm:presLayoutVars>
          <dgm:bulletEnabled val="1"/>
        </dgm:presLayoutVars>
      </dgm:prSet>
      <dgm:spPr/>
    </dgm:pt>
    <dgm:pt modelId="{3317EE2E-72F5-4086-9F20-AB7C0985EFC9}" type="pres">
      <dgm:prSet presAssocID="{8BB661C4-627C-423B-A7B6-03A06E25F9FC}" presName="spaceBetweenRectangles" presStyleCnt="0"/>
      <dgm:spPr/>
    </dgm:pt>
    <dgm:pt modelId="{01C7D0B8-3FFA-4CC3-B0F8-6DB3E0313376}" type="pres">
      <dgm:prSet presAssocID="{A94F145E-EBCF-44B6-87FF-66DB6866A351}" presName="parentLin" presStyleCnt="0"/>
      <dgm:spPr/>
    </dgm:pt>
    <dgm:pt modelId="{C2ACC91C-E5ED-4459-BA5A-4BF23120C387}" type="pres">
      <dgm:prSet presAssocID="{A94F145E-EBCF-44B6-87FF-66DB6866A351}" presName="parentLeftMargin" presStyleLbl="node1" presStyleIdx="3" presStyleCnt="6"/>
      <dgm:spPr/>
    </dgm:pt>
    <dgm:pt modelId="{D7C877D6-E328-464E-B956-67A2B129603E}" type="pres">
      <dgm:prSet presAssocID="{A94F145E-EBCF-44B6-87FF-66DB6866A351}" presName="parentText" presStyleLbl="node1" presStyleIdx="4" presStyleCnt="6" custScaleX="135093" custScaleY="134820">
        <dgm:presLayoutVars>
          <dgm:chMax val="0"/>
          <dgm:bulletEnabled val="1"/>
        </dgm:presLayoutVars>
      </dgm:prSet>
      <dgm:spPr/>
    </dgm:pt>
    <dgm:pt modelId="{FBB5F1AF-B339-4A88-A5DA-9FF0F3408D7D}" type="pres">
      <dgm:prSet presAssocID="{A94F145E-EBCF-44B6-87FF-66DB6866A351}" presName="negativeSpace" presStyleCnt="0"/>
      <dgm:spPr/>
    </dgm:pt>
    <dgm:pt modelId="{EEE1EB93-256A-410B-836F-F36B7F11D337}" type="pres">
      <dgm:prSet presAssocID="{A94F145E-EBCF-44B6-87FF-66DB6866A351}" presName="childText" presStyleLbl="conFgAcc1" presStyleIdx="4" presStyleCnt="6">
        <dgm:presLayoutVars>
          <dgm:bulletEnabled val="1"/>
        </dgm:presLayoutVars>
      </dgm:prSet>
      <dgm:spPr/>
    </dgm:pt>
    <dgm:pt modelId="{CC79D334-5796-4D4E-A20F-76DF80E89E5B}" type="pres">
      <dgm:prSet presAssocID="{A09FAC48-2D46-47D2-A978-1C557CAC792F}" presName="spaceBetweenRectangles" presStyleCnt="0"/>
      <dgm:spPr/>
    </dgm:pt>
    <dgm:pt modelId="{CE9CD5A1-92C5-41D9-82C3-C8A7F822E436}" type="pres">
      <dgm:prSet presAssocID="{AA4C7D20-4EC4-4C6B-8BBE-8EEFBA61288D}" presName="parentLin" presStyleCnt="0"/>
      <dgm:spPr/>
    </dgm:pt>
    <dgm:pt modelId="{C673470D-8608-46E7-BE23-BA1B2FB87F94}" type="pres">
      <dgm:prSet presAssocID="{AA4C7D20-4EC4-4C6B-8BBE-8EEFBA61288D}" presName="parentLeftMargin" presStyleLbl="node1" presStyleIdx="4" presStyleCnt="6" custScaleX="135093" custScaleY="239033"/>
      <dgm:spPr/>
    </dgm:pt>
    <dgm:pt modelId="{BFA1599B-5E93-4A5E-BE75-F8737EF00858}" type="pres">
      <dgm:prSet presAssocID="{AA4C7D20-4EC4-4C6B-8BBE-8EEFBA61288D}" presName="parentText" presStyleLbl="node1" presStyleIdx="5" presStyleCnt="6" custScaleX="160068" custScaleY="147903">
        <dgm:presLayoutVars>
          <dgm:chMax val="0"/>
          <dgm:bulletEnabled val="1"/>
        </dgm:presLayoutVars>
      </dgm:prSet>
      <dgm:spPr/>
    </dgm:pt>
    <dgm:pt modelId="{28EA646D-EE25-4436-9A55-09A7EDBA02B8}" type="pres">
      <dgm:prSet presAssocID="{AA4C7D20-4EC4-4C6B-8BBE-8EEFBA61288D}" presName="negativeSpace" presStyleCnt="0"/>
      <dgm:spPr/>
    </dgm:pt>
    <dgm:pt modelId="{8C34569B-2C45-495C-8C3A-091A4FEF4968}" type="pres">
      <dgm:prSet presAssocID="{AA4C7D20-4EC4-4C6B-8BBE-8EEFBA61288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9CEB867-1621-4495-B20C-704027D8200D}" type="presOf" srcId="{5736B24E-5C35-4090-9476-A15C44C66E94}" destId="{811C24B1-FEB9-4D2E-970E-2ED6B13D2396}" srcOrd="0" destOrd="0" presId="urn:microsoft.com/office/officeart/2005/8/layout/list1"/>
    <dgm:cxn modelId="{FC0B876C-6C0F-442E-AD9F-0D9591F4E8EE}" srcId="{E0D64986-99FF-4AD8-ABF5-A3651D1B444F}" destId="{0B6275F4-D31A-472A-8675-62A45BB82127}" srcOrd="2" destOrd="0" parTransId="{3C3D0B29-F85C-4822-9439-1E73C7556D80}" sibTransId="{2BD51DF5-CA54-40C2-AECB-EAA043573CC5}"/>
    <dgm:cxn modelId="{E59AF44C-4F37-4320-8893-BB70A8A7E3EC}" type="presOf" srcId="{5736B24E-5C35-4090-9476-A15C44C66E94}" destId="{E26E0090-718C-43C5-9BFE-CBA35CDD28A6}" srcOrd="1" destOrd="0" presId="urn:microsoft.com/office/officeart/2005/8/layout/list1"/>
    <dgm:cxn modelId="{BAAF1971-73AE-4553-A801-C1A3A9FF4DC0}" type="presOf" srcId="{AA4C7D20-4EC4-4C6B-8BBE-8EEFBA61288D}" destId="{BFA1599B-5E93-4A5E-BE75-F8737EF00858}" srcOrd="1" destOrd="0" presId="urn:microsoft.com/office/officeart/2005/8/layout/list1"/>
    <dgm:cxn modelId="{FD84DB7B-BBB8-4F2C-AF60-DB80D16354C2}" type="presOf" srcId="{A6016B8D-A738-463D-87D0-F96D72EF00D4}" destId="{A310E65A-6741-4C7D-870D-DCC241BC92B1}" srcOrd="1" destOrd="0" presId="urn:microsoft.com/office/officeart/2005/8/layout/list1"/>
    <dgm:cxn modelId="{2334DD8A-7A8C-488C-B7E4-BDADFCFEA505}" srcId="{E0D64986-99FF-4AD8-ABF5-A3651D1B444F}" destId="{AA4C7D20-4EC4-4C6B-8BBE-8EEFBA61288D}" srcOrd="5" destOrd="0" parTransId="{8EFBDE97-1D01-4B3A-98B5-82BC84EACA07}" sibTransId="{5B9D13DB-1A62-4EEA-AEB1-1ED60DDFBD76}"/>
    <dgm:cxn modelId="{38AC9391-52EF-4E9F-99D5-29346281914B}" type="presOf" srcId="{A6016B8D-A738-463D-87D0-F96D72EF00D4}" destId="{9D628A02-FA73-4953-AC08-167AFF97626B}" srcOrd="0" destOrd="0" presId="urn:microsoft.com/office/officeart/2005/8/layout/list1"/>
    <dgm:cxn modelId="{373C289D-F3CD-4408-9A4D-2A364F92F9A0}" type="presOf" srcId="{A94F145E-EBCF-44B6-87FF-66DB6866A351}" destId="{D7C877D6-E328-464E-B956-67A2B129603E}" srcOrd="1" destOrd="0" presId="urn:microsoft.com/office/officeart/2005/8/layout/list1"/>
    <dgm:cxn modelId="{90ECC7A9-C097-49BE-BAAB-90036F42C4AF}" type="presOf" srcId="{AA4C7D20-4EC4-4C6B-8BBE-8EEFBA61288D}" destId="{C673470D-8608-46E7-BE23-BA1B2FB87F94}" srcOrd="0" destOrd="0" presId="urn:microsoft.com/office/officeart/2005/8/layout/list1"/>
    <dgm:cxn modelId="{EE90E6B8-A484-4269-B22C-EEBFB41F81A3}" srcId="{E0D64986-99FF-4AD8-ABF5-A3651D1B444F}" destId="{A6016B8D-A738-463D-87D0-F96D72EF00D4}" srcOrd="1" destOrd="0" parTransId="{46BAAA06-FE8B-4CAD-A940-35C2B6E385D9}" sibTransId="{EAFBEF9C-ACFD-4819-B7A7-2BEDF1F25466}"/>
    <dgm:cxn modelId="{2E9C5FD0-BB37-4905-9642-6281790BCC75}" srcId="{E0D64986-99FF-4AD8-ABF5-A3651D1B444F}" destId="{A94F145E-EBCF-44B6-87FF-66DB6866A351}" srcOrd="4" destOrd="0" parTransId="{5C03072A-6EE1-47F8-A6C9-26755D10C15D}" sibTransId="{A09FAC48-2D46-47D2-A978-1C557CAC792F}"/>
    <dgm:cxn modelId="{0B1FE8E2-5568-4CD4-BFC8-EA3DA7FB1B54}" srcId="{E0D64986-99FF-4AD8-ABF5-A3651D1B444F}" destId="{1039A560-4083-42DB-A3B3-C60CCEC0A854}" srcOrd="0" destOrd="0" parTransId="{ADB6C5BA-0A3C-4AAD-99DA-32F3A605C8CD}" sibTransId="{38786434-A6CD-4A40-9D4E-FF9B9D7019DA}"/>
    <dgm:cxn modelId="{823544E6-83D2-4AD6-99EA-0B9E2EA790F6}" type="presOf" srcId="{A94F145E-EBCF-44B6-87FF-66DB6866A351}" destId="{C2ACC91C-E5ED-4459-BA5A-4BF23120C387}" srcOrd="0" destOrd="0" presId="urn:microsoft.com/office/officeart/2005/8/layout/list1"/>
    <dgm:cxn modelId="{C640E3E6-3F83-4D86-8DB4-376D058A3FFD}" type="presOf" srcId="{1039A560-4083-42DB-A3B3-C60CCEC0A854}" destId="{9689D18B-D3F5-4532-A478-C3C260D9B536}" srcOrd="0" destOrd="0" presId="urn:microsoft.com/office/officeart/2005/8/layout/list1"/>
    <dgm:cxn modelId="{75B392E8-BB56-4BCA-A890-92B15B8A2B62}" type="presOf" srcId="{E0D64986-99FF-4AD8-ABF5-A3651D1B444F}" destId="{492ABBFE-E89C-49DA-8551-4931A963692C}" srcOrd="0" destOrd="0" presId="urn:microsoft.com/office/officeart/2005/8/layout/list1"/>
    <dgm:cxn modelId="{4EE614EA-CDB9-4FCC-8B2E-9B80AE534D1B}" type="presOf" srcId="{0B6275F4-D31A-472A-8675-62A45BB82127}" destId="{7D48E958-3A72-4D13-BEC7-81076A98CD0C}" srcOrd="1" destOrd="0" presId="urn:microsoft.com/office/officeart/2005/8/layout/list1"/>
    <dgm:cxn modelId="{658776EE-3495-4E14-96F0-C07A3657D55F}" type="presOf" srcId="{1039A560-4083-42DB-A3B3-C60CCEC0A854}" destId="{9F24B29A-B8E4-4298-A32E-B81D34F12C04}" srcOrd="1" destOrd="0" presId="urn:microsoft.com/office/officeart/2005/8/layout/list1"/>
    <dgm:cxn modelId="{6E7108F8-F619-4F6D-BE4F-B88458B0D622}" type="presOf" srcId="{0B6275F4-D31A-472A-8675-62A45BB82127}" destId="{310206B5-4FC3-4F46-A595-8E0940278292}" srcOrd="0" destOrd="0" presId="urn:microsoft.com/office/officeart/2005/8/layout/list1"/>
    <dgm:cxn modelId="{19464BFB-DA3D-47FE-A986-57944705E0AF}" srcId="{E0D64986-99FF-4AD8-ABF5-A3651D1B444F}" destId="{5736B24E-5C35-4090-9476-A15C44C66E94}" srcOrd="3" destOrd="0" parTransId="{CA6F070E-C9C6-4857-8630-E4C737923508}" sibTransId="{8BB661C4-627C-423B-A7B6-03A06E25F9FC}"/>
    <dgm:cxn modelId="{510A9E19-DB40-4B13-85F6-69E5AA8716F0}" type="presParOf" srcId="{492ABBFE-E89C-49DA-8551-4931A963692C}" destId="{0817155F-FBD8-45FA-B44E-2514550086D0}" srcOrd="0" destOrd="0" presId="urn:microsoft.com/office/officeart/2005/8/layout/list1"/>
    <dgm:cxn modelId="{86C56634-347A-49C1-AFD9-2B384FA21976}" type="presParOf" srcId="{0817155F-FBD8-45FA-B44E-2514550086D0}" destId="{9689D18B-D3F5-4532-A478-C3C260D9B536}" srcOrd="0" destOrd="0" presId="urn:microsoft.com/office/officeart/2005/8/layout/list1"/>
    <dgm:cxn modelId="{C0F21CD4-71F1-4333-99FF-8056B1BF1CA3}" type="presParOf" srcId="{0817155F-FBD8-45FA-B44E-2514550086D0}" destId="{9F24B29A-B8E4-4298-A32E-B81D34F12C04}" srcOrd="1" destOrd="0" presId="urn:microsoft.com/office/officeart/2005/8/layout/list1"/>
    <dgm:cxn modelId="{49B0BB6F-E827-42E0-88B3-8B4D339ECFCB}" type="presParOf" srcId="{492ABBFE-E89C-49DA-8551-4931A963692C}" destId="{42327BAC-5870-46F1-8859-5CC5A890518B}" srcOrd="1" destOrd="0" presId="urn:microsoft.com/office/officeart/2005/8/layout/list1"/>
    <dgm:cxn modelId="{E22B5EC3-5240-4D9B-B9D4-2C3891F0896D}" type="presParOf" srcId="{492ABBFE-E89C-49DA-8551-4931A963692C}" destId="{F5029CAE-4F6B-44F6-9F6A-4DB96D304182}" srcOrd="2" destOrd="0" presId="urn:microsoft.com/office/officeart/2005/8/layout/list1"/>
    <dgm:cxn modelId="{22C14D1A-5975-4AF2-B848-56D00F33935A}" type="presParOf" srcId="{492ABBFE-E89C-49DA-8551-4931A963692C}" destId="{30AC6A9C-BB88-4584-9E93-8EFA2AC1A1D0}" srcOrd="3" destOrd="0" presId="urn:microsoft.com/office/officeart/2005/8/layout/list1"/>
    <dgm:cxn modelId="{A813CAD3-EC82-44EA-A506-AB3E3A27852A}" type="presParOf" srcId="{492ABBFE-E89C-49DA-8551-4931A963692C}" destId="{1EDEF6AD-560A-4F27-AC21-6A2BC9962BFB}" srcOrd="4" destOrd="0" presId="urn:microsoft.com/office/officeart/2005/8/layout/list1"/>
    <dgm:cxn modelId="{422C26AA-B1C4-417C-87B4-FC4BB109E0E3}" type="presParOf" srcId="{1EDEF6AD-560A-4F27-AC21-6A2BC9962BFB}" destId="{9D628A02-FA73-4953-AC08-167AFF97626B}" srcOrd="0" destOrd="0" presId="urn:microsoft.com/office/officeart/2005/8/layout/list1"/>
    <dgm:cxn modelId="{7B0BC84A-8FB0-443F-9FBD-11AE59D1ADC6}" type="presParOf" srcId="{1EDEF6AD-560A-4F27-AC21-6A2BC9962BFB}" destId="{A310E65A-6741-4C7D-870D-DCC241BC92B1}" srcOrd="1" destOrd="0" presId="urn:microsoft.com/office/officeart/2005/8/layout/list1"/>
    <dgm:cxn modelId="{C5DBCAD8-9E38-4956-BC13-CB0F92FD6FF4}" type="presParOf" srcId="{492ABBFE-E89C-49DA-8551-4931A963692C}" destId="{6B26D25A-2052-483B-8914-0AF948ED46C2}" srcOrd="5" destOrd="0" presId="urn:microsoft.com/office/officeart/2005/8/layout/list1"/>
    <dgm:cxn modelId="{E33B5737-404D-45A9-AA89-D4DF19818C4B}" type="presParOf" srcId="{492ABBFE-E89C-49DA-8551-4931A963692C}" destId="{B58CB0F3-DF44-4252-993A-2163D64AA3BD}" srcOrd="6" destOrd="0" presId="urn:microsoft.com/office/officeart/2005/8/layout/list1"/>
    <dgm:cxn modelId="{5DFFE2E9-CA9A-4112-8715-C6169F4CB7D7}" type="presParOf" srcId="{492ABBFE-E89C-49DA-8551-4931A963692C}" destId="{EDF58D35-0652-4452-BE62-B14656BB1C54}" srcOrd="7" destOrd="0" presId="urn:microsoft.com/office/officeart/2005/8/layout/list1"/>
    <dgm:cxn modelId="{9633962F-BB6F-4700-9615-B74A72726E69}" type="presParOf" srcId="{492ABBFE-E89C-49DA-8551-4931A963692C}" destId="{398046DB-D644-417F-B9AE-79B2C684BA3D}" srcOrd="8" destOrd="0" presId="urn:microsoft.com/office/officeart/2005/8/layout/list1"/>
    <dgm:cxn modelId="{629E4A78-FBBA-4062-B0F0-FD80FBC90459}" type="presParOf" srcId="{398046DB-D644-417F-B9AE-79B2C684BA3D}" destId="{310206B5-4FC3-4F46-A595-8E0940278292}" srcOrd="0" destOrd="0" presId="urn:microsoft.com/office/officeart/2005/8/layout/list1"/>
    <dgm:cxn modelId="{B57CC6F7-E380-4E41-A4E9-24C509469CBC}" type="presParOf" srcId="{398046DB-D644-417F-B9AE-79B2C684BA3D}" destId="{7D48E958-3A72-4D13-BEC7-81076A98CD0C}" srcOrd="1" destOrd="0" presId="urn:microsoft.com/office/officeart/2005/8/layout/list1"/>
    <dgm:cxn modelId="{9BFED0E5-3709-41D1-B092-CC2CDCF4484D}" type="presParOf" srcId="{492ABBFE-E89C-49DA-8551-4931A963692C}" destId="{5F5E9B70-4322-423E-A5BB-F93B7EEF3694}" srcOrd="9" destOrd="0" presId="urn:microsoft.com/office/officeart/2005/8/layout/list1"/>
    <dgm:cxn modelId="{35047DF2-4AE5-4C81-A3DD-AD365C6E2E36}" type="presParOf" srcId="{492ABBFE-E89C-49DA-8551-4931A963692C}" destId="{9FCCFCB8-AF5E-460D-9769-C2047DDBE45E}" srcOrd="10" destOrd="0" presId="urn:microsoft.com/office/officeart/2005/8/layout/list1"/>
    <dgm:cxn modelId="{77DDC7E1-F21A-4AFE-8265-88B8365911EE}" type="presParOf" srcId="{492ABBFE-E89C-49DA-8551-4931A963692C}" destId="{9F7F04D6-8A4A-47ED-A55D-1C098DEAB613}" srcOrd="11" destOrd="0" presId="urn:microsoft.com/office/officeart/2005/8/layout/list1"/>
    <dgm:cxn modelId="{E06858CA-5150-42C4-8C2E-5FD9AB5245E7}" type="presParOf" srcId="{492ABBFE-E89C-49DA-8551-4931A963692C}" destId="{E152F2B0-2889-4A1F-84D3-441DB294D4F0}" srcOrd="12" destOrd="0" presId="urn:microsoft.com/office/officeart/2005/8/layout/list1"/>
    <dgm:cxn modelId="{A5A6F889-5FCF-45CB-908C-4E41CA612005}" type="presParOf" srcId="{E152F2B0-2889-4A1F-84D3-441DB294D4F0}" destId="{811C24B1-FEB9-4D2E-970E-2ED6B13D2396}" srcOrd="0" destOrd="0" presId="urn:microsoft.com/office/officeart/2005/8/layout/list1"/>
    <dgm:cxn modelId="{1E0AB700-5F23-4177-B939-8FE647FCA877}" type="presParOf" srcId="{E152F2B0-2889-4A1F-84D3-441DB294D4F0}" destId="{E26E0090-718C-43C5-9BFE-CBA35CDD28A6}" srcOrd="1" destOrd="0" presId="urn:microsoft.com/office/officeart/2005/8/layout/list1"/>
    <dgm:cxn modelId="{D750A5D2-BEA2-40A2-9499-A37011B6C233}" type="presParOf" srcId="{492ABBFE-E89C-49DA-8551-4931A963692C}" destId="{7744CDF3-3863-419C-95D4-5C7B20A4A7B6}" srcOrd="13" destOrd="0" presId="urn:microsoft.com/office/officeart/2005/8/layout/list1"/>
    <dgm:cxn modelId="{85B30602-4869-4D93-A497-4061F0B01ED4}" type="presParOf" srcId="{492ABBFE-E89C-49DA-8551-4931A963692C}" destId="{B09D8560-1A41-44F3-9DEE-C417A3A89CDB}" srcOrd="14" destOrd="0" presId="urn:microsoft.com/office/officeart/2005/8/layout/list1"/>
    <dgm:cxn modelId="{17C6FEE5-F4F5-403A-BDD0-04F7F0AA61FA}" type="presParOf" srcId="{492ABBFE-E89C-49DA-8551-4931A963692C}" destId="{3317EE2E-72F5-4086-9F20-AB7C0985EFC9}" srcOrd="15" destOrd="0" presId="urn:microsoft.com/office/officeart/2005/8/layout/list1"/>
    <dgm:cxn modelId="{2A279DB1-1199-4EB5-8C71-8E6957978AC2}" type="presParOf" srcId="{492ABBFE-E89C-49DA-8551-4931A963692C}" destId="{01C7D0B8-3FFA-4CC3-B0F8-6DB3E0313376}" srcOrd="16" destOrd="0" presId="urn:microsoft.com/office/officeart/2005/8/layout/list1"/>
    <dgm:cxn modelId="{FA7B8558-96F0-438E-A9EB-D785A97FB4A4}" type="presParOf" srcId="{01C7D0B8-3FFA-4CC3-B0F8-6DB3E0313376}" destId="{C2ACC91C-E5ED-4459-BA5A-4BF23120C387}" srcOrd="0" destOrd="0" presId="urn:microsoft.com/office/officeart/2005/8/layout/list1"/>
    <dgm:cxn modelId="{8709DA6D-B17C-4659-A2EA-21AD34B83905}" type="presParOf" srcId="{01C7D0B8-3FFA-4CC3-B0F8-6DB3E0313376}" destId="{D7C877D6-E328-464E-B956-67A2B129603E}" srcOrd="1" destOrd="0" presId="urn:microsoft.com/office/officeart/2005/8/layout/list1"/>
    <dgm:cxn modelId="{FAFE4651-5CD1-4EC0-A7F0-5BE8BE7F834A}" type="presParOf" srcId="{492ABBFE-E89C-49DA-8551-4931A963692C}" destId="{FBB5F1AF-B339-4A88-A5DA-9FF0F3408D7D}" srcOrd="17" destOrd="0" presId="urn:microsoft.com/office/officeart/2005/8/layout/list1"/>
    <dgm:cxn modelId="{40922F4E-A078-432C-930A-671C4D7ED346}" type="presParOf" srcId="{492ABBFE-E89C-49DA-8551-4931A963692C}" destId="{EEE1EB93-256A-410B-836F-F36B7F11D337}" srcOrd="18" destOrd="0" presId="urn:microsoft.com/office/officeart/2005/8/layout/list1"/>
    <dgm:cxn modelId="{91B29B1D-509B-4C6E-A9EC-A10CB8EAF985}" type="presParOf" srcId="{492ABBFE-E89C-49DA-8551-4931A963692C}" destId="{CC79D334-5796-4D4E-A20F-76DF80E89E5B}" srcOrd="19" destOrd="0" presId="urn:microsoft.com/office/officeart/2005/8/layout/list1"/>
    <dgm:cxn modelId="{F483CF80-27A2-4561-A978-602464F1CCFB}" type="presParOf" srcId="{492ABBFE-E89C-49DA-8551-4931A963692C}" destId="{CE9CD5A1-92C5-41D9-82C3-C8A7F822E436}" srcOrd="20" destOrd="0" presId="urn:microsoft.com/office/officeart/2005/8/layout/list1"/>
    <dgm:cxn modelId="{3236301D-F886-4594-9D4B-E640F37A913B}" type="presParOf" srcId="{CE9CD5A1-92C5-41D9-82C3-C8A7F822E436}" destId="{C673470D-8608-46E7-BE23-BA1B2FB87F94}" srcOrd="0" destOrd="0" presId="urn:microsoft.com/office/officeart/2005/8/layout/list1"/>
    <dgm:cxn modelId="{238EEC6D-0AA7-49ED-8575-AFB6D76D872F}" type="presParOf" srcId="{CE9CD5A1-92C5-41D9-82C3-C8A7F822E436}" destId="{BFA1599B-5E93-4A5E-BE75-F8737EF00858}" srcOrd="1" destOrd="0" presId="urn:microsoft.com/office/officeart/2005/8/layout/list1"/>
    <dgm:cxn modelId="{C617752C-7A6A-4AF8-B89F-4E3BB38119E3}" type="presParOf" srcId="{492ABBFE-E89C-49DA-8551-4931A963692C}" destId="{28EA646D-EE25-4436-9A55-09A7EDBA02B8}" srcOrd="21" destOrd="0" presId="urn:microsoft.com/office/officeart/2005/8/layout/list1"/>
    <dgm:cxn modelId="{51D982AD-B7BB-470F-A60B-9BEB6391E9B9}" type="presParOf" srcId="{492ABBFE-E89C-49DA-8551-4931A963692C}" destId="{8C34569B-2C45-495C-8C3A-091A4FEF496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D64986-99FF-4AD8-ABF5-A3651D1B444F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1039A560-4083-42DB-A3B3-C60CCEC0A854}">
      <dgm:prSet phldrT="[Text]" custT="1"/>
      <dgm:spPr/>
      <dgm:t>
        <a:bodyPr/>
        <a:lstStyle/>
        <a:p>
          <a:pPr algn="just"/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These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findings 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can be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integrated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 into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existing urban street audit protocols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, where the score obtained by each attribute can be tracked over time to evaluate the effectiveness of interventions thus creating path for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development of a diagnostic tool for infrastructure improvement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 under various schemes. </a:t>
          </a:r>
          <a:endParaRPr lang="en-IN" sz="1700" dirty="0">
            <a:solidFill>
              <a:srgbClr val="FF0000"/>
            </a:solidFill>
          </a:endParaRPr>
        </a:p>
      </dgm:t>
    </dgm:pt>
    <dgm:pt modelId="{ADB6C5BA-0A3C-4AAD-99DA-32F3A605C8CD}" type="parTrans" cxnId="{0B1FE8E2-5568-4CD4-BFC8-EA3DA7FB1B54}">
      <dgm:prSet/>
      <dgm:spPr/>
      <dgm:t>
        <a:bodyPr/>
        <a:lstStyle/>
        <a:p>
          <a:pPr algn="just"/>
          <a:endParaRPr lang="en-IN" sz="1700"/>
        </a:p>
      </dgm:t>
    </dgm:pt>
    <dgm:pt modelId="{38786434-A6CD-4A40-9D4E-FF9B9D7019DA}" type="sibTrans" cxnId="{0B1FE8E2-5568-4CD4-BFC8-EA3DA7FB1B54}">
      <dgm:prSet/>
      <dgm:spPr/>
      <dgm:t>
        <a:bodyPr/>
        <a:lstStyle/>
        <a:p>
          <a:pPr algn="just"/>
          <a:endParaRPr lang="en-IN" sz="1700"/>
        </a:p>
      </dgm:t>
    </dgm:pt>
    <dgm:pt modelId="{A6016B8D-A738-463D-87D0-F96D72EF00D4}">
      <dgm:prSet phldrT="[Text]" custT="1"/>
      <dgm:spPr/>
      <dgm:t>
        <a:bodyPr/>
        <a:lstStyle/>
        <a:p>
          <a:pPr algn="just"/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The study’s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novelty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 lies in demonstrating how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WLS-derived importance can strengthen ISA outcomes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 for infrastructure evaluation in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data-constrained, heterogeneous urban contexts, typical of developing countries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. </a:t>
          </a:r>
          <a:endParaRPr lang="en-IN" sz="1700" dirty="0"/>
        </a:p>
      </dgm:t>
    </dgm:pt>
    <dgm:pt modelId="{46BAAA06-FE8B-4CAD-A940-35C2B6E385D9}" type="parTrans" cxnId="{EE90E6B8-A484-4269-B22C-EEBFB41F81A3}">
      <dgm:prSet/>
      <dgm:spPr/>
      <dgm:t>
        <a:bodyPr/>
        <a:lstStyle/>
        <a:p>
          <a:pPr algn="just"/>
          <a:endParaRPr lang="en-IN" sz="1700"/>
        </a:p>
      </dgm:t>
    </dgm:pt>
    <dgm:pt modelId="{EAFBEF9C-ACFD-4819-B7A7-2BEDF1F25466}" type="sibTrans" cxnId="{EE90E6B8-A484-4269-B22C-EEBFB41F81A3}">
      <dgm:prSet/>
      <dgm:spPr/>
      <dgm:t>
        <a:bodyPr/>
        <a:lstStyle/>
        <a:p>
          <a:pPr algn="just"/>
          <a:endParaRPr lang="en-IN" sz="1700"/>
        </a:p>
      </dgm:t>
    </dgm:pt>
    <dgm:pt modelId="{A94F145E-EBCF-44B6-87FF-66DB6866A351}">
      <dgm:prSet phldrT="[Text]" custT="1"/>
      <dgm:spPr/>
      <dgm:t>
        <a:bodyPr/>
        <a:lstStyle/>
        <a:p>
          <a:pPr algn="just"/>
          <a:r>
            <a: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Future studies</a:t>
          </a:r>
          <a:r>
            <a: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can also benefit from exploring </a:t>
          </a:r>
          <a:r>
            <a: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non-linear methods </a:t>
          </a:r>
          <a:r>
            <a: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 importance estimation to compare interpretability and accuracy.</a:t>
          </a:r>
          <a:endParaRPr lang="en-IN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3072A-6EE1-47F8-A6C9-26755D10C15D}" type="parTrans" cxnId="{2E9C5FD0-BB37-4905-9642-6281790BCC75}">
      <dgm:prSet/>
      <dgm:spPr/>
      <dgm:t>
        <a:bodyPr/>
        <a:lstStyle/>
        <a:p>
          <a:pPr algn="just"/>
          <a:endParaRPr lang="en-IN" sz="1700"/>
        </a:p>
      </dgm:t>
    </dgm:pt>
    <dgm:pt modelId="{A09FAC48-2D46-47D2-A978-1C557CAC792F}" type="sibTrans" cxnId="{2E9C5FD0-BB37-4905-9642-6281790BCC75}">
      <dgm:prSet/>
      <dgm:spPr/>
      <dgm:t>
        <a:bodyPr/>
        <a:lstStyle/>
        <a:p>
          <a:pPr algn="just"/>
          <a:endParaRPr lang="en-IN" sz="1700"/>
        </a:p>
      </dgm:t>
    </dgm:pt>
    <dgm:pt modelId="{0B6275F4-D31A-472A-8675-62A45BB82127}">
      <dgm:prSet custT="1"/>
      <dgm:spPr/>
      <dgm:t>
        <a:bodyPr/>
        <a:lstStyle/>
        <a:p>
          <a:pPr algn="just"/>
          <a:r>
            <a:rPr lang="en-US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Limitations: The analysis is based on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data from a single city Chandigarh</a:t>
          </a:r>
          <a:r>
            <a:rPr lang="en-US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, which may limit the generalizability of results to cities with different urban forms, socioeconomic contexts, or climatic conditions. </a:t>
          </a:r>
        </a:p>
      </dgm:t>
    </dgm:pt>
    <dgm:pt modelId="{3C3D0B29-F85C-4822-9439-1E73C7556D80}" type="parTrans" cxnId="{FC0B876C-6C0F-442E-AD9F-0D9591F4E8EE}">
      <dgm:prSet/>
      <dgm:spPr/>
      <dgm:t>
        <a:bodyPr/>
        <a:lstStyle/>
        <a:p>
          <a:pPr algn="just"/>
          <a:endParaRPr lang="en-IN" sz="1700"/>
        </a:p>
      </dgm:t>
    </dgm:pt>
    <dgm:pt modelId="{2BD51DF5-CA54-40C2-AECB-EAA043573CC5}" type="sibTrans" cxnId="{FC0B876C-6C0F-442E-AD9F-0D9591F4E8EE}">
      <dgm:prSet/>
      <dgm:spPr/>
      <dgm:t>
        <a:bodyPr/>
        <a:lstStyle/>
        <a:p>
          <a:pPr algn="just"/>
          <a:endParaRPr lang="en-IN" sz="1700"/>
        </a:p>
      </dgm:t>
    </dgm:pt>
    <dgm:pt modelId="{5736B24E-5C35-4090-9476-A15C44C66E94}">
      <dgm:prSet custT="1"/>
      <dgm:spPr/>
      <dgm:t>
        <a:bodyPr/>
        <a:lstStyle/>
        <a:p>
          <a:pPr algn="just"/>
          <a:r>
            <a:rPr lang="en-US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Limitations: 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Although the </a:t>
          </a:r>
          <a:r>
            <a:rPr lang="en-US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sample size </a:t>
          </a:r>
          <a:r>
            <a:rPr lang="en-US" sz="17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(n = 530) was adequate for the statistical methods used, expanding the dataset across multiple cities or zones would enhance model robustness.</a:t>
          </a:r>
          <a:endParaRPr lang="en-IN" sz="1700" dirty="0">
            <a:solidFill>
              <a:srgbClr val="FF0000"/>
            </a:solidFill>
            <a:effectLst/>
            <a:latin typeface="Times New Roman" panose="02020603050405020304" pitchFamily="18" charset="0"/>
            <a:ea typeface="PMingLiU" panose="02020500000000000000" pitchFamily="18" charset="-120"/>
          </a:endParaRPr>
        </a:p>
      </dgm:t>
    </dgm:pt>
    <dgm:pt modelId="{CA6F070E-C9C6-4857-8630-E4C737923508}" type="parTrans" cxnId="{19464BFB-DA3D-47FE-A986-57944705E0AF}">
      <dgm:prSet/>
      <dgm:spPr/>
      <dgm:t>
        <a:bodyPr/>
        <a:lstStyle/>
        <a:p>
          <a:pPr algn="just"/>
          <a:endParaRPr lang="en-IN" sz="1700"/>
        </a:p>
      </dgm:t>
    </dgm:pt>
    <dgm:pt modelId="{8BB661C4-627C-423B-A7B6-03A06E25F9FC}" type="sibTrans" cxnId="{19464BFB-DA3D-47FE-A986-57944705E0AF}">
      <dgm:prSet/>
      <dgm:spPr/>
      <dgm:t>
        <a:bodyPr/>
        <a:lstStyle/>
        <a:p>
          <a:pPr algn="just"/>
          <a:endParaRPr lang="en-IN" sz="1700"/>
        </a:p>
      </dgm:t>
    </dgm:pt>
    <dgm:pt modelId="{492ABBFE-E89C-49DA-8551-4931A963692C}" type="pres">
      <dgm:prSet presAssocID="{E0D64986-99FF-4AD8-ABF5-A3651D1B444F}" presName="linear" presStyleCnt="0">
        <dgm:presLayoutVars>
          <dgm:dir/>
          <dgm:animLvl val="lvl"/>
          <dgm:resizeHandles val="exact"/>
        </dgm:presLayoutVars>
      </dgm:prSet>
      <dgm:spPr/>
    </dgm:pt>
    <dgm:pt modelId="{0817155F-FBD8-45FA-B44E-2514550086D0}" type="pres">
      <dgm:prSet presAssocID="{1039A560-4083-42DB-A3B3-C60CCEC0A854}" presName="parentLin" presStyleCnt="0"/>
      <dgm:spPr/>
    </dgm:pt>
    <dgm:pt modelId="{9689D18B-D3F5-4532-A478-C3C260D9B536}" type="pres">
      <dgm:prSet presAssocID="{1039A560-4083-42DB-A3B3-C60CCEC0A854}" presName="parentLeftMargin" presStyleLbl="node1" presStyleIdx="0" presStyleCnt="5"/>
      <dgm:spPr/>
    </dgm:pt>
    <dgm:pt modelId="{9F24B29A-B8E4-4298-A32E-B81D34F12C04}" type="pres">
      <dgm:prSet presAssocID="{1039A560-4083-42DB-A3B3-C60CCEC0A854}" presName="parentText" presStyleLbl="node1" presStyleIdx="0" presStyleCnt="5" custScaleX="137574" custScaleY="120521">
        <dgm:presLayoutVars>
          <dgm:chMax val="0"/>
          <dgm:bulletEnabled val="1"/>
        </dgm:presLayoutVars>
      </dgm:prSet>
      <dgm:spPr/>
    </dgm:pt>
    <dgm:pt modelId="{42327BAC-5870-46F1-8859-5CC5A890518B}" type="pres">
      <dgm:prSet presAssocID="{1039A560-4083-42DB-A3B3-C60CCEC0A854}" presName="negativeSpace" presStyleCnt="0"/>
      <dgm:spPr/>
    </dgm:pt>
    <dgm:pt modelId="{F5029CAE-4F6B-44F6-9F6A-4DB96D304182}" type="pres">
      <dgm:prSet presAssocID="{1039A560-4083-42DB-A3B3-C60CCEC0A854}" presName="childText" presStyleLbl="conFgAcc1" presStyleIdx="0" presStyleCnt="5">
        <dgm:presLayoutVars>
          <dgm:bulletEnabled val="1"/>
        </dgm:presLayoutVars>
      </dgm:prSet>
      <dgm:spPr/>
    </dgm:pt>
    <dgm:pt modelId="{30AC6A9C-BB88-4584-9E93-8EFA2AC1A1D0}" type="pres">
      <dgm:prSet presAssocID="{38786434-A6CD-4A40-9D4E-FF9B9D7019DA}" presName="spaceBetweenRectangles" presStyleCnt="0"/>
      <dgm:spPr/>
    </dgm:pt>
    <dgm:pt modelId="{1EDEF6AD-560A-4F27-AC21-6A2BC9962BFB}" type="pres">
      <dgm:prSet presAssocID="{A6016B8D-A738-463D-87D0-F96D72EF00D4}" presName="parentLin" presStyleCnt="0"/>
      <dgm:spPr/>
    </dgm:pt>
    <dgm:pt modelId="{9D628A02-FA73-4953-AC08-167AFF97626B}" type="pres">
      <dgm:prSet presAssocID="{A6016B8D-A738-463D-87D0-F96D72EF00D4}" presName="parentLeftMargin" presStyleLbl="node1" presStyleIdx="0" presStyleCnt="5"/>
      <dgm:spPr/>
    </dgm:pt>
    <dgm:pt modelId="{A310E65A-6741-4C7D-870D-DCC241BC92B1}" type="pres">
      <dgm:prSet presAssocID="{A6016B8D-A738-463D-87D0-F96D72EF00D4}" presName="parentText" presStyleLbl="node1" presStyleIdx="1" presStyleCnt="5" custScaleX="135340" custScaleY="118624">
        <dgm:presLayoutVars>
          <dgm:chMax val="0"/>
          <dgm:bulletEnabled val="1"/>
        </dgm:presLayoutVars>
      </dgm:prSet>
      <dgm:spPr/>
    </dgm:pt>
    <dgm:pt modelId="{6B26D25A-2052-483B-8914-0AF948ED46C2}" type="pres">
      <dgm:prSet presAssocID="{A6016B8D-A738-463D-87D0-F96D72EF00D4}" presName="negativeSpace" presStyleCnt="0"/>
      <dgm:spPr/>
    </dgm:pt>
    <dgm:pt modelId="{B58CB0F3-DF44-4252-993A-2163D64AA3BD}" type="pres">
      <dgm:prSet presAssocID="{A6016B8D-A738-463D-87D0-F96D72EF00D4}" presName="childText" presStyleLbl="conFgAcc1" presStyleIdx="1" presStyleCnt="5">
        <dgm:presLayoutVars>
          <dgm:bulletEnabled val="1"/>
        </dgm:presLayoutVars>
      </dgm:prSet>
      <dgm:spPr/>
    </dgm:pt>
    <dgm:pt modelId="{EDF58D35-0652-4452-BE62-B14656BB1C54}" type="pres">
      <dgm:prSet presAssocID="{EAFBEF9C-ACFD-4819-B7A7-2BEDF1F25466}" presName="spaceBetweenRectangles" presStyleCnt="0"/>
      <dgm:spPr/>
    </dgm:pt>
    <dgm:pt modelId="{398046DB-D644-417F-B9AE-79B2C684BA3D}" type="pres">
      <dgm:prSet presAssocID="{0B6275F4-D31A-472A-8675-62A45BB82127}" presName="parentLin" presStyleCnt="0"/>
      <dgm:spPr/>
    </dgm:pt>
    <dgm:pt modelId="{310206B5-4FC3-4F46-A595-8E0940278292}" type="pres">
      <dgm:prSet presAssocID="{0B6275F4-D31A-472A-8675-62A45BB82127}" presName="parentLeftMargin" presStyleLbl="node1" presStyleIdx="1" presStyleCnt="5"/>
      <dgm:spPr/>
    </dgm:pt>
    <dgm:pt modelId="{7D48E958-3A72-4D13-BEC7-81076A98CD0C}" type="pres">
      <dgm:prSet presAssocID="{0B6275F4-D31A-472A-8675-62A45BB82127}" presName="parentText" presStyleLbl="node1" presStyleIdx="2" presStyleCnt="5" custScaleX="135671" custScaleY="148122">
        <dgm:presLayoutVars>
          <dgm:chMax val="0"/>
          <dgm:bulletEnabled val="1"/>
        </dgm:presLayoutVars>
      </dgm:prSet>
      <dgm:spPr/>
    </dgm:pt>
    <dgm:pt modelId="{5F5E9B70-4322-423E-A5BB-F93B7EEF3694}" type="pres">
      <dgm:prSet presAssocID="{0B6275F4-D31A-472A-8675-62A45BB82127}" presName="negativeSpace" presStyleCnt="0"/>
      <dgm:spPr/>
    </dgm:pt>
    <dgm:pt modelId="{9FCCFCB8-AF5E-460D-9769-C2047DDBE45E}" type="pres">
      <dgm:prSet presAssocID="{0B6275F4-D31A-472A-8675-62A45BB82127}" presName="childText" presStyleLbl="conFgAcc1" presStyleIdx="2" presStyleCnt="5">
        <dgm:presLayoutVars>
          <dgm:bulletEnabled val="1"/>
        </dgm:presLayoutVars>
      </dgm:prSet>
      <dgm:spPr/>
    </dgm:pt>
    <dgm:pt modelId="{9F7F04D6-8A4A-47ED-A55D-1C098DEAB613}" type="pres">
      <dgm:prSet presAssocID="{2BD51DF5-CA54-40C2-AECB-EAA043573CC5}" presName="spaceBetweenRectangles" presStyleCnt="0"/>
      <dgm:spPr/>
    </dgm:pt>
    <dgm:pt modelId="{E152F2B0-2889-4A1F-84D3-441DB294D4F0}" type="pres">
      <dgm:prSet presAssocID="{5736B24E-5C35-4090-9476-A15C44C66E94}" presName="parentLin" presStyleCnt="0"/>
      <dgm:spPr/>
    </dgm:pt>
    <dgm:pt modelId="{811C24B1-FEB9-4D2E-970E-2ED6B13D2396}" type="pres">
      <dgm:prSet presAssocID="{5736B24E-5C35-4090-9476-A15C44C66E94}" presName="parentLeftMargin" presStyleLbl="node1" presStyleIdx="2" presStyleCnt="5"/>
      <dgm:spPr/>
    </dgm:pt>
    <dgm:pt modelId="{E26E0090-718C-43C5-9BFE-CBA35CDD28A6}" type="pres">
      <dgm:prSet presAssocID="{5736B24E-5C35-4090-9476-A15C44C66E94}" presName="parentText" presStyleLbl="node1" presStyleIdx="3" presStyleCnt="5" custScaleX="139975" custScaleY="112366">
        <dgm:presLayoutVars>
          <dgm:chMax val="0"/>
          <dgm:bulletEnabled val="1"/>
        </dgm:presLayoutVars>
      </dgm:prSet>
      <dgm:spPr/>
    </dgm:pt>
    <dgm:pt modelId="{7744CDF3-3863-419C-95D4-5C7B20A4A7B6}" type="pres">
      <dgm:prSet presAssocID="{5736B24E-5C35-4090-9476-A15C44C66E94}" presName="negativeSpace" presStyleCnt="0"/>
      <dgm:spPr/>
    </dgm:pt>
    <dgm:pt modelId="{B09D8560-1A41-44F3-9DEE-C417A3A89CDB}" type="pres">
      <dgm:prSet presAssocID="{5736B24E-5C35-4090-9476-A15C44C66E94}" presName="childText" presStyleLbl="conFgAcc1" presStyleIdx="3" presStyleCnt="5">
        <dgm:presLayoutVars>
          <dgm:bulletEnabled val="1"/>
        </dgm:presLayoutVars>
      </dgm:prSet>
      <dgm:spPr/>
    </dgm:pt>
    <dgm:pt modelId="{3317EE2E-72F5-4086-9F20-AB7C0985EFC9}" type="pres">
      <dgm:prSet presAssocID="{8BB661C4-627C-423B-A7B6-03A06E25F9FC}" presName="spaceBetweenRectangles" presStyleCnt="0"/>
      <dgm:spPr/>
    </dgm:pt>
    <dgm:pt modelId="{01C7D0B8-3FFA-4CC3-B0F8-6DB3E0313376}" type="pres">
      <dgm:prSet presAssocID="{A94F145E-EBCF-44B6-87FF-66DB6866A351}" presName="parentLin" presStyleCnt="0"/>
      <dgm:spPr/>
    </dgm:pt>
    <dgm:pt modelId="{C2ACC91C-E5ED-4459-BA5A-4BF23120C387}" type="pres">
      <dgm:prSet presAssocID="{A94F145E-EBCF-44B6-87FF-66DB6866A351}" presName="parentLeftMargin" presStyleLbl="node1" presStyleIdx="3" presStyleCnt="5"/>
      <dgm:spPr/>
    </dgm:pt>
    <dgm:pt modelId="{D7C877D6-E328-464E-B956-67A2B129603E}" type="pres">
      <dgm:prSet presAssocID="{A94F145E-EBCF-44B6-87FF-66DB6866A351}" presName="parentText" presStyleLbl="node1" presStyleIdx="4" presStyleCnt="5" custScaleX="135093" custScaleY="134820">
        <dgm:presLayoutVars>
          <dgm:chMax val="0"/>
          <dgm:bulletEnabled val="1"/>
        </dgm:presLayoutVars>
      </dgm:prSet>
      <dgm:spPr/>
    </dgm:pt>
    <dgm:pt modelId="{FBB5F1AF-B339-4A88-A5DA-9FF0F3408D7D}" type="pres">
      <dgm:prSet presAssocID="{A94F145E-EBCF-44B6-87FF-66DB6866A351}" presName="negativeSpace" presStyleCnt="0"/>
      <dgm:spPr/>
    </dgm:pt>
    <dgm:pt modelId="{EEE1EB93-256A-410B-836F-F36B7F11D337}" type="pres">
      <dgm:prSet presAssocID="{A94F145E-EBCF-44B6-87FF-66DB6866A35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9CEB867-1621-4495-B20C-704027D8200D}" type="presOf" srcId="{5736B24E-5C35-4090-9476-A15C44C66E94}" destId="{811C24B1-FEB9-4D2E-970E-2ED6B13D2396}" srcOrd="0" destOrd="0" presId="urn:microsoft.com/office/officeart/2005/8/layout/list1"/>
    <dgm:cxn modelId="{FC0B876C-6C0F-442E-AD9F-0D9591F4E8EE}" srcId="{E0D64986-99FF-4AD8-ABF5-A3651D1B444F}" destId="{0B6275F4-D31A-472A-8675-62A45BB82127}" srcOrd="2" destOrd="0" parTransId="{3C3D0B29-F85C-4822-9439-1E73C7556D80}" sibTransId="{2BD51DF5-CA54-40C2-AECB-EAA043573CC5}"/>
    <dgm:cxn modelId="{E59AF44C-4F37-4320-8893-BB70A8A7E3EC}" type="presOf" srcId="{5736B24E-5C35-4090-9476-A15C44C66E94}" destId="{E26E0090-718C-43C5-9BFE-CBA35CDD28A6}" srcOrd="1" destOrd="0" presId="urn:microsoft.com/office/officeart/2005/8/layout/list1"/>
    <dgm:cxn modelId="{FD84DB7B-BBB8-4F2C-AF60-DB80D16354C2}" type="presOf" srcId="{A6016B8D-A738-463D-87D0-F96D72EF00D4}" destId="{A310E65A-6741-4C7D-870D-DCC241BC92B1}" srcOrd="1" destOrd="0" presId="urn:microsoft.com/office/officeart/2005/8/layout/list1"/>
    <dgm:cxn modelId="{38AC9391-52EF-4E9F-99D5-29346281914B}" type="presOf" srcId="{A6016B8D-A738-463D-87D0-F96D72EF00D4}" destId="{9D628A02-FA73-4953-AC08-167AFF97626B}" srcOrd="0" destOrd="0" presId="urn:microsoft.com/office/officeart/2005/8/layout/list1"/>
    <dgm:cxn modelId="{373C289D-F3CD-4408-9A4D-2A364F92F9A0}" type="presOf" srcId="{A94F145E-EBCF-44B6-87FF-66DB6866A351}" destId="{D7C877D6-E328-464E-B956-67A2B129603E}" srcOrd="1" destOrd="0" presId="urn:microsoft.com/office/officeart/2005/8/layout/list1"/>
    <dgm:cxn modelId="{EE90E6B8-A484-4269-B22C-EEBFB41F81A3}" srcId="{E0D64986-99FF-4AD8-ABF5-A3651D1B444F}" destId="{A6016B8D-A738-463D-87D0-F96D72EF00D4}" srcOrd="1" destOrd="0" parTransId="{46BAAA06-FE8B-4CAD-A940-35C2B6E385D9}" sibTransId="{EAFBEF9C-ACFD-4819-B7A7-2BEDF1F25466}"/>
    <dgm:cxn modelId="{2E9C5FD0-BB37-4905-9642-6281790BCC75}" srcId="{E0D64986-99FF-4AD8-ABF5-A3651D1B444F}" destId="{A94F145E-EBCF-44B6-87FF-66DB6866A351}" srcOrd="4" destOrd="0" parTransId="{5C03072A-6EE1-47F8-A6C9-26755D10C15D}" sibTransId="{A09FAC48-2D46-47D2-A978-1C557CAC792F}"/>
    <dgm:cxn modelId="{0B1FE8E2-5568-4CD4-BFC8-EA3DA7FB1B54}" srcId="{E0D64986-99FF-4AD8-ABF5-A3651D1B444F}" destId="{1039A560-4083-42DB-A3B3-C60CCEC0A854}" srcOrd="0" destOrd="0" parTransId="{ADB6C5BA-0A3C-4AAD-99DA-32F3A605C8CD}" sibTransId="{38786434-A6CD-4A40-9D4E-FF9B9D7019DA}"/>
    <dgm:cxn modelId="{823544E6-83D2-4AD6-99EA-0B9E2EA790F6}" type="presOf" srcId="{A94F145E-EBCF-44B6-87FF-66DB6866A351}" destId="{C2ACC91C-E5ED-4459-BA5A-4BF23120C387}" srcOrd="0" destOrd="0" presId="urn:microsoft.com/office/officeart/2005/8/layout/list1"/>
    <dgm:cxn modelId="{C640E3E6-3F83-4D86-8DB4-376D058A3FFD}" type="presOf" srcId="{1039A560-4083-42DB-A3B3-C60CCEC0A854}" destId="{9689D18B-D3F5-4532-A478-C3C260D9B536}" srcOrd="0" destOrd="0" presId="urn:microsoft.com/office/officeart/2005/8/layout/list1"/>
    <dgm:cxn modelId="{75B392E8-BB56-4BCA-A890-92B15B8A2B62}" type="presOf" srcId="{E0D64986-99FF-4AD8-ABF5-A3651D1B444F}" destId="{492ABBFE-E89C-49DA-8551-4931A963692C}" srcOrd="0" destOrd="0" presId="urn:microsoft.com/office/officeart/2005/8/layout/list1"/>
    <dgm:cxn modelId="{4EE614EA-CDB9-4FCC-8B2E-9B80AE534D1B}" type="presOf" srcId="{0B6275F4-D31A-472A-8675-62A45BB82127}" destId="{7D48E958-3A72-4D13-BEC7-81076A98CD0C}" srcOrd="1" destOrd="0" presId="urn:microsoft.com/office/officeart/2005/8/layout/list1"/>
    <dgm:cxn modelId="{658776EE-3495-4E14-96F0-C07A3657D55F}" type="presOf" srcId="{1039A560-4083-42DB-A3B3-C60CCEC0A854}" destId="{9F24B29A-B8E4-4298-A32E-B81D34F12C04}" srcOrd="1" destOrd="0" presId="urn:microsoft.com/office/officeart/2005/8/layout/list1"/>
    <dgm:cxn modelId="{6E7108F8-F619-4F6D-BE4F-B88458B0D622}" type="presOf" srcId="{0B6275F4-D31A-472A-8675-62A45BB82127}" destId="{310206B5-4FC3-4F46-A595-8E0940278292}" srcOrd="0" destOrd="0" presId="urn:microsoft.com/office/officeart/2005/8/layout/list1"/>
    <dgm:cxn modelId="{19464BFB-DA3D-47FE-A986-57944705E0AF}" srcId="{E0D64986-99FF-4AD8-ABF5-A3651D1B444F}" destId="{5736B24E-5C35-4090-9476-A15C44C66E94}" srcOrd="3" destOrd="0" parTransId="{CA6F070E-C9C6-4857-8630-E4C737923508}" sibTransId="{8BB661C4-627C-423B-A7B6-03A06E25F9FC}"/>
    <dgm:cxn modelId="{510A9E19-DB40-4B13-85F6-69E5AA8716F0}" type="presParOf" srcId="{492ABBFE-E89C-49DA-8551-4931A963692C}" destId="{0817155F-FBD8-45FA-B44E-2514550086D0}" srcOrd="0" destOrd="0" presId="urn:microsoft.com/office/officeart/2005/8/layout/list1"/>
    <dgm:cxn modelId="{86C56634-347A-49C1-AFD9-2B384FA21976}" type="presParOf" srcId="{0817155F-FBD8-45FA-B44E-2514550086D0}" destId="{9689D18B-D3F5-4532-A478-C3C260D9B536}" srcOrd="0" destOrd="0" presId="urn:microsoft.com/office/officeart/2005/8/layout/list1"/>
    <dgm:cxn modelId="{C0F21CD4-71F1-4333-99FF-8056B1BF1CA3}" type="presParOf" srcId="{0817155F-FBD8-45FA-B44E-2514550086D0}" destId="{9F24B29A-B8E4-4298-A32E-B81D34F12C04}" srcOrd="1" destOrd="0" presId="urn:microsoft.com/office/officeart/2005/8/layout/list1"/>
    <dgm:cxn modelId="{49B0BB6F-E827-42E0-88B3-8B4D339ECFCB}" type="presParOf" srcId="{492ABBFE-E89C-49DA-8551-4931A963692C}" destId="{42327BAC-5870-46F1-8859-5CC5A890518B}" srcOrd="1" destOrd="0" presId="urn:microsoft.com/office/officeart/2005/8/layout/list1"/>
    <dgm:cxn modelId="{E22B5EC3-5240-4D9B-B9D4-2C3891F0896D}" type="presParOf" srcId="{492ABBFE-E89C-49DA-8551-4931A963692C}" destId="{F5029CAE-4F6B-44F6-9F6A-4DB96D304182}" srcOrd="2" destOrd="0" presId="urn:microsoft.com/office/officeart/2005/8/layout/list1"/>
    <dgm:cxn modelId="{22C14D1A-5975-4AF2-B848-56D00F33935A}" type="presParOf" srcId="{492ABBFE-E89C-49DA-8551-4931A963692C}" destId="{30AC6A9C-BB88-4584-9E93-8EFA2AC1A1D0}" srcOrd="3" destOrd="0" presId="urn:microsoft.com/office/officeart/2005/8/layout/list1"/>
    <dgm:cxn modelId="{A813CAD3-EC82-44EA-A506-AB3E3A27852A}" type="presParOf" srcId="{492ABBFE-E89C-49DA-8551-4931A963692C}" destId="{1EDEF6AD-560A-4F27-AC21-6A2BC9962BFB}" srcOrd="4" destOrd="0" presId="urn:microsoft.com/office/officeart/2005/8/layout/list1"/>
    <dgm:cxn modelId="{422C26AA-B1C4-417C-87B4-FC4BB109E0E3}" type="presParOf" srcId="{1EDEF6AD-560A-4F27-AC21-6A2BC9962BFB}" destId="{9D628A02-FA73-4953-AC08-167AFF97626B}" srcOrd="0" destOrd="0" presId="urn:microsoft.com/office/officeart/2005/8/layout/list1"/>
    <dgm:cxn modelId="{7B0BC84A-8FB0-443F-9FBD-11AE59D1ADC6}" type="presParOf" srcId="{1EDEF6AD-560A-4F27-AC21-6A2BC9962BFB}" destId="{A310E65A-6741-4C7D-870D-DCC241BC92B1}" srcOrd="1" destOrd="0" presId="urn:microsoft.com/office/officeart/2005/8/layout/list1"/>
    <dgm:cxn modelId="{C5DBCAD8-9E38-4956-BC13-CB0F92FD6FF4}" type="presParOf" srcId="{492ABBFE-E89C-49DA-8551-4931A963692C}" destId="{6B26D25A-2052-483B-8914-0AF948ED46C2}" srcOrd="5" destOrd="0" presId="urn:microsoft.com/office/officeart/2005/8/layout/list1"/>
    <dgm:cxn modelId="{E33B5737-404D-45A9-AA89-D4DF19818C4B}" type="presParOf" srcId="{492ABBFE-E89C-49DA-8551-4931A963692C}" destId="{B58CB0F3-DF44-4252-993A-2163D64AA3BD}" srcOrd="6" destOrd="0" presId="urn:microsoft.com/office/officeart/2005/8/layout/list1"/>
    <dgm:cxn modelId="{5DFFE2E9-CA9A-4112-8715-C6169F4CB7D7}" type="presParOf" srcId="{492ABBFE-E89C-49DA-8551-4931A963692C}" destId="{EDF58D35-0652-4452-BE62-B14656BB1C54}" srcOrd="7" destOrd="0" presId="urn:microsoft.com/office/officeart/2005/8/layout/list1"/>
    <dgm:cxn modelId="{9633962F-BB6F-4700-9615-B74A72726E69}" type="presParOf" srcId="{492ABBFE-E89C-49DA-8551-4931A963692C}" destId="{398046DB-D644-417F-B9AE-79B2C684BA3D}" srcOrd="8" destOrd="0" presId="urn:microsoft.com/office/officeart/2005/8/layout/list1"/>
    <dgm:cxn modelId="{629E4A78-FBBA-4062-B0F0-FD80FBC90459}" type="presParOf" srcId="{398046DB-D644-417F-B9AE-79B2C684BA3D}" destId="{310206B5-4FC3-4F46-A595-8E0940278292}" srcOrd="0" destOrd="0" presId="urn:microsoft.com/office/officeart/2005/8/layout/list1"/>
    <dgm:cxn modelId="{B57CC6F7-E380-4E41-A4E9-24C509469CBC}" type="presParOf" srcId="{398046DB-D644-417F-B9AE-79B2C684BA3D}" destId="{7D48E958-3A72-4D13-BEC7-81076A98CD0C}" srcOrd="1" destOrd="0" presId="urn:microsoft.com/office/officeart/2005/8/layout/list1"/>
    <dgm:cxn modelId="{9BFED0E5-3709-41D1-B092-CC2CDCF4484D}" type="presParOf" srcId="{492ABBFE-E89C-49DA-8551-4931A963692C}" destId="{5F5E9B70-4322-423E-A5BB-F93B7EEF3694}" srcOrd="9" destOrd="0" presId="urn:microsoft.com/office/officeart/2005/8/layout/list1"/>
    <dgm:cxn modelId="{35047DF2-4AE5-4C81-A3DD-AD365C6E2E36}" type="presParOf" srcId="{492ABBFE-E89C-49DA-8551-4931A963692C}" destId="{9FCCFCB8-AF5E-460D-9769-C2047DDBE45E}" srcOrd="10" destOrd="0" presId="urn:microsoft.com/office/officeart/2005/8/layout/list1"/>
    <dgm:cxn modelId="{77DDC7E1-F21A-4AFE-8265-88B8365911EE}" type="presParOf" srcId="{492ABBFE-E89C-49DA-8551-4931A963692C}" destId="{9F7F04D6-8A4A-47ED-A55D-1C098DEAB613}" srcOrd="11" destOrd="0" presId="urn:microsoft.com/office/officeart/2005/8/layout/list1"/>
    <dgm:cxn modelId="{E06858CA-5150-42C4-8C2E-5FD9AB5245E7}" type="presParOf" srcId="{492ABBFE-E89C-49DA-8551-4931A963692C}" destId="{E152F2B0-2889-4A1F-84D3-441DB294D4F0}" srcOrd="12" destOrd="0" presId="urn:microsoft.com/office/officeart/2005/8/layout/list1"/>
    <dgm:cxn modelId="{A5A6F889-5FCF-45CB-908C-4E41CA612005}" type="presParOf" srcId="{E152F2B0-2889-4A1F-84D3-441DB294D4F0}" destId="{811C24B1-FEB9-4D2E-970E-2ED6B13D2396}" srcOrd="0" destOrd="0" presId="urn:microsoft.com/office/officeart/2005/8/layout/list1"/>
    <dgm:cxn modelId="{1E0AB700-5F23-4177-B939-8FE647FCA877}" type="presParOf" srcId="{E152F2B0-2889-4A1F-84D3-441DB294D4F0}" destId="{E26E0090-718C-43C5-9BFE-CBA35CDD28A6}" srcOrd="1" destOrd="0" presId="urn:microsoft.com/office/officeart/2005/8/layout/list1"/>
    <dgm:cxn modelId="{D750A5D2-BEA2-40A2-9499-A37011B6C233}" type="presParOf" srcId="{492ABBFE-E89C-49DA-8551-4931A963692C}" destId="{7744CDF3-3863-419C-95D4-5C7B20A4A7B6}" srcOrd="13" destOrd="0" presId="urn:microsoft.com/office/officeart/2005/8/layout/list1"/>
    <dgm:cxn modelId="{85B30602-4869-4D93-A497-4061F0B01ED4}" type="presParOf" srcId="{492ABBFE-E89C-49DA-8551-4931A963692C}" destId="{B09D8560-1A41-44F3-9DEE-C417A3A89CDB}" srcOrd="14" destOrd="0" presId="urn:microsoft.com/office/officeart/2005/8/layout/list1"/>
    <dgm:cxn modelId="{17C6FEE5-F4F5-403A-BDD0-04F7F0AA61FA}" type="presParOf" srcId="{492ABBFE-E89C-49DA-8551-4931A963692C}" destId="{3317EE2E-72F5-4086-9F20-AB7C0985EFC9}" srcOrd="15" destOrd="0" presId="urn:microsoft.com/office/officeart/2005/8/layout/list1"/>
    <dgm:cxn modelId="{2A279DB1-1199-4EB5-8C71-8E6957978AC2}" type="presParOf" srcId="{492ABBFE-E89C-49DA-8551-4931A963692C}" destId="{01C7D0B8-3FFA-4CC3-B0F8-6DB3E0313376}" srcOrd="16" destOrd="0" presId="urn:microsoft.com/office/officeart/2005/8/layout/list1"/>
    <dgm:cxn modelId="{FA7B8558-96F0-438E-A9EB-D785A97FB4A4}" type="presParOf" srcId="{01C7D0B8-3FFA-4CC3-B0F8-6DB3E0313376}" destId="{C2ACC91C-E5ED-4459-BA5A-4BF23120C387}" srcOrd="0" destOrd="0" presId="urn:microsoft.com/office/officeart/2005/8/layout/list1"/>
    <dgm:cxn modelId="{8709DA6D-B17C-4659-A2EA-21AD34B83905}" type="presParOf" srcId="{01C7D0B8-3FFA-4CC3-B0F8-6DB3E0313376}" destId="{D7C877D6-E328-464E-B956-67A2B129603E}" srcOrd="1" destOrd="0" presId="urn:microsoft.com/office/officeart/2005/8/layout/list1"/>
    <dgm:cxn modelId="{FAFE4651-5CD1-4EC0-A7F0-5BE8BE7F834A}" type="presParOf" srcId="{492ABBFE-E89C-49DA-8551-4931A963692C}" destId="{FBB5F1AF-B339-4A88-A5DA-9FF0F3408D7D}" srcOrd="17" destOrd="0" presId="urn:microsoft.com/office/officeart/2005/8/layout/list1"/>
    <dgm:cxn modelId="{40922F4E-A078-432C-930A-671C4D7ED346}" type="presParOf" srcId="{492ABBFE-E89C-49DA-8551-4931A963692C}" destId="{EEE1EB93-256A-410B-836F-F36B7F11D33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42D20-3252-4623-8423-DE08B6A2A6FF}">
      <dsp:nvSpPr>
        <dsp:cNvPr id="0" name=""/>
        <dsp:cNvSpPr/>
      </dsp:nvSpPr>
      <dsp:spPr>
        <a:xfrm>
          <a:off x="1339672" y="1021995"/>
          <a:ext cx="2537985" cy="253798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Walking as a Sustainable Transportation System</a:t>
          </a:r>
          <a:endParaRPr lang="en-IN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1351" y="1393674"/>
        <a:ext cx="1794627" cy="1794627"/>
      </dsp:txXfrm>
    </dsp:sp>
    <dsp:sp modelId="{9C43F7E8-6901-44AA-8E36-D87A66B31523}">
      <dsp:nvSpPr>
        <dsp:cNvPr id="0" name=""/>
        <dsp:cNvSpPr/>
      </dsp:nvSpPr>
      <dsp:spPr>
        <a:xfrm>
          <a:off x="1756745" y="-2773"/>
          <a:ext cx="1703838" cy="128189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Accessibility</a:t>
          </a:r>
          <a:endParaRPr lang="en-IN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6266" y="184957"/>
        <a:ext cx="1204796" cy="906438"/>
      </dsp:txXfrm>
    </dsp:sp>
    <dsp:sp modelId="{DD58F82D-42EF-43CF-B256-992BAE392C2C}">
      <dsp:nvSpPr>
        <dsp:cNvPr id="0" name=""/>
        <dsp:cNvSpPr/>
      </dsp:nvSpPr>
      <dsp:spPr>
        <a:xfrm>
          <a:off x="3341146" y="1656491"/>
          <a:ext cx="1840661" cy="126899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Ecological Consciousness</a:t>
          </a:r>
          <a:endParaRPr lang="en-IN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0705" y="1842331"/>
        <a:ext cx="1301543" cy="897312"/>
      </dsp:txXfrm>
    </dsp:sp>
    <dsp:sp modelId="{3B2B7AA0-9633-400D-BA6D-2CD80B240795}">
      <dsp:nvSpPr>
        <dsp:cNvPr id="0" name=""/>
        <dsp:cNvSpPr/>
      </dsp:nvSpPr>
      <dsp:spPr>
        <a:xfrm>
          <a:off x="1876208" y="3309303"/>
          <a:ext cx="1464912" cy="126899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Health</a:t>
          </a:r>
          <a:endParaRPr lang="en-IN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0739" y="3495143"/>
        <a:ext cx="1035850" cy="897312"/>
      </dsp:txXfrm>
    </dsp:sp>
    <dsp:sp modelId="{9F3196C1-318E-4AF5-B138-C5A46E2D5A8D}">
      <dsp:nvSpPr>
        <dsp:cNvPr id="0" name=""/>
        <dsp:cNvSpPr/>
      </dsp:nvSpPr>
      <dsp:spPr>
        <a:xfrm>
          <a:off x="187255" y="1656491"/>
          <a:ext cx="1537194" cy="1268992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Equity &amp; Practicality</a:t>
          </a:r>
          <a:endParaRPr lang="en-IN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372" y="1842331"/>
        <a:ext cx="1086960" cy="897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38ABA-A8D6-48BD-B0F9-2891B7B8CF76}">
      <dsp:nvSpPr>
        <dsp:cNvPr id="0" name=""/>
        <dsp:cNvSpPr/>
      </dsp:nvSpPr>
      <dsp:spPr>
        <a:xfrm>
          <a:off x="4383881" y="839856"/>
          <a:ext cx="3433483" cy="397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31"/>
              </a:lnTo>
              <a:lnTo>
                <a:pt x="3433483" y="198631"/>
              </a:lnTo>
              <a:lnTo>
                <a:pt x="3433483" y="397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3CE36-A31A-4159-AFB9-C26B08B1E2A8}">
      <dsp:nvSpPr>
        <dsp:cNvPr id="0" name=""/>
        <dsp:cNvSpPr/>
      </dsp:nvSpPr>
      <dsp:spPr>
        <a:xfrm>
          <a:off x="4383881" y="839856"/>
          <a:ext cx="1144494" cy="397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31"/>
              </a:lnTo>
              <a:lnTo>
                <a:pt x="1144494" y="198631"/>
              </a:lnTo>
              <a:lnTo>
                <a:pt x="1144494" y="397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25098-1519-4A70-87FF-DC4C5327C5D3}">
      <dsp:nvSpPr>
        <dsp:cNvPr id="0" name=""/>
        <dsp:cNvSpPr/>
      </dsp:nvSpPr>
      <dsp:spPr>
        <a:xfrm>
          <a:off x="3239387" y="839856"/>
          <a:ext cx="1144494" cy="397262"/>
        </a:xfrm>
        <a:custGeom>
          <a:avLst/>
          <a:gdLst/>
          <a:ahLst/>
          <a:cxnLst/>
          <a:rect l="0" t="0" r="0" b="0"/>
          <a:pathLst>
            <a:path>
              <a:moveTo>
                <a:pt x="1144494" y="0"/>
              </a:moveTo>
              <a:lnTo>
                <a:pt x="1144494" y="198631"/>
              </a:lnTo>
              <a:lnTo>
                <a:pt x="0" y="198631"/>
              </a:lnTo>
              <a:lnTo>
                <a:pt x="0" y="397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92541-1AF0-4542-B822-30CED1E0CF33}">
      <dsp:nvSpPr>
        <dsp:cNvPr id="0" name=""/>
        <dsp:cNvSpPr/>
      </dsp:nvSpPr>
      <dsp:spPr>
        <a:xfrm>
          <a:off x="950398" y="839856"/>
          <a:ext cx="3433483" cy="397262"/>
        </a:xfrm>
        <a:custGeom>
          <a:avLst/>
          <a:gdLst/>
          <a:ahLst/>
          <a:cxnLst/>
          <a:rect l="0" t="0" r="0" b="0"/>
          <a:pathLst>
            <a:path>
              <a:moveTo>
                <a:pt x="3433483" y="0"/>
              </a:moveTo>
              <a:lnTo>
                <a:pt x="3433483" y="198631"/>
              </a:lnTo>
              <a:lnTo>
                <a:pt x="0" y="198631"/>
              </a:lnTo>
              <a:lnTo>
                <a:pt x="0" y="397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4A4D2-6F30-4F2A-B5AA-05185CCFB2CE}">
      <dsp:nvSpPr>
        <dsp:cNvPr id="0" name=""/>
        <dsp:cNvSpPr/>
      </dsp:nvSpPr>
      <dsp:spPr>
        <a:xfrm>
          <a:off x="2646198" y="112497"/>
          <a:ext cx="3475365" cy="7273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Performance Evaluation Techniques adopted in past</a:t>
          </a:r>
          <a:endParaRPr lang="en-IN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6198" y="112497"/>
        <a:ext cx="3475365" cy="727359"/>
      </dsp:txXfrm>
    </dsp:sp>
    <dsp:sp modelId="{40DA404C-62C1-4CDC-A5EE-6F100A75EEAE}">
      <dsp:nvSpPr>
        <dsp:cNvPr id="0" name=""/>
        <dsp:cNvSpPr/>
      </dsp:nvSpPr>
      <dsp:spPr>
        <a:xfrm>
          <a:off x="4535" y="1237119"/>
          <a:ext cx="1891726" cy="9458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MCDM Techniques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(Li </a:t>
          </a:r>
          <a:r>
            <a:rPr lang="en-US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et al.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2021; Wey and Chiu, 2013)</a:t>
          </a:r>
          <a:endParaRPr lang="en-IN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5" y="1237119"/>
        <a:ext cx="1891726" cy="945863"/>
      </dsp:txXfrm>
    </dsp:sp>
    <dsp:sp modelId="{1319060F-3128-41D3-B1E2-1A549CFFD741}">
      <dsp:nvSpPr>
        <dsp:cNvPr id="0" name=""/>
        <dsp:cNvSpPr/>
      </dsp:nvSpPr>
      <dsp:spPr>
        <a:xfrm>
          <a:off x="2293524" y="1237119"/>
          <a:ext cx="1891726" cy="9458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Regression Methods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(Rodriguez-Valencia </a:t>
          </a:r>
          <a:r>
            <a:rPr lang="en-US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et al.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2022)</a:t>
          </a:r>
          <a:endParaRPr lang="en-IN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3524" y="1237119"/>
        <a:ext cx="1891726" cy="945863"/>
      </dsp:txXfrm>
    </dsp:sp>
    <dsp:sp modelId="{B0E60345-A0A0-47B2-A1AC-D66A56B5AA23}">
      <dsp:nvSpPr>
        <dsp:cNvPr id="0" name=""/>
        <dsp:cNvSpPr/>
      </dsp:nvSpPr>
      <dsp:spPr>
        <a:xfrm>
          <a:off x="4582512" y="1237119"/>
          <a:ext cx="1891726" cy="9458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Stated Preference Techniques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(Kelly </a:t>
          </a:r>
          <a:r>
            <a:rPr lang="en-US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et al.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2011)</a:t>
          </a:r>
          <a:endParaRPr lang="en-IN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2512" y="1237119"/>
        <a:ext cx="1891726" cy="945863"/>
      </dsp:txXfrm>
    </dsp:sp>
    <dsp:sp modelId="{4BF8EF1F-41F4-43E4-ADFB-694C450DDA49}">
      <dsp:nvSpPr>
        <dsp:cNvPr id="0" name=""/>
        <dsp:cNvSpPr/>
      </dsp:nvSpPr>
      <dsp:spPr>
        <a:xfrm>
          <a:off x="6871501" y="1237119"/>
          <a:ext cx="1891726" cy="9458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Index Development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(Minhas and Poddar, 2017; Rahul and Verma, 2018)</a:t>
          </a:r>
          <a:endParaRPr lang="en-IN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71501" y="1237119"/>
        <a:ext cx="1891726" cy="945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D2E5D-AA27-48A8-A655-40FF4BBFAB16}">
      <dsp:nvSpPr>
        <dsp:cNvPr id="0" name=""/>
        <dsp:cNvSpPr/>
      </dsp:nvSpPr>
      <dsp:spPr>
        <a:xfrm>
          <a:off x="0" y="2742"/>
          <a:ext cx="953798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9613C9-3863-4632-AAB4-7FEBB65ABDAC}">
      <dsp:nvSpPr>
        <dsp:cNvPr id="0" name=""/>
        <dsp:cNvSpPr/>
      </dsp:nvSpPr>
      <dsp:spPr>
        <a:xfrm>
          <a:off x="0" y="2742"/>
          <a:ext cx="1907597" cy="561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Overall Satisfaction: Pedestrian Facility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(OS)</a:t>
          </a:r>
        </a:p>
      </dsp:txBody>
      <dsp:txXfrm>
        <a:off x="0" y="2742"/>
        <a:ext cx="1907597" cy="5610437"/>
      </dsp:txXfrm>
    </dsp:sp>
    <dsp:sp modelId="{25FF5CA9-F61E-43DA-AF7B-C6CD04C40468}">
      <dsp:nvSpPr>
        <dsp:cNvPr id="0" name=""/>
        <dsp:cNvSpPr/>
      </dsp:nvSpPr>
      <dsp:spPr>
        <a:xfrm>
          <a:off x="2050666" y="20480"/>
          <a:ext cx="7487318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Sidewalk Width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(SW)</a:t>
          </a:r>
        </a:p>
      </dsp:txBody>
      <dsp:txXfrm>
        <a:off x="2050666" y="20480"/>
        <a:ext cx="7487318" cy="354761"/>
      </dsp:txXfrm>
    </dsp:sp>
    <dsp:sp modelId="{6360168C-0293-44ED-9F9F-3CD64D084FCE}">
      <dsp:nvSpPr>
        <dsp:cNvPr id="0" name=""/>
        <dsp:cNvSpPr/>
      </dsp:nvSpPr>
      <dsp:spPr>
        <a:xfrm>
          <a:off x="1907596" y="375241"/>
          <a:ext cx="763038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4C399-3492-4CD6-9AC1-A45C107F6D79}">
      <dsp:nvSpPr>
        <dsp:cNvPr id="0" name=""/>
        <dsp:cNvSpPr/>
      </dsp:nvSpPr>
      <dsp:spPr>
        <a:xfrm>
          <a:off x="2050666" y="392979"/>
          <a:ext cx="7487318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Sidewalk Continuity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(SC)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666" y="392979"/>
        <a:ext cx="7487318" cy="354761"/>
      </dsp:txXfrm>
    </dsp:sp>
    <dsp:sp modelId="{BDD793CC-2F21-45EB-A193-DBE4EFC35960}">
      <dsp:nvSpPr>
        <dsp:cNvPr id="0" name=""/>
        <dsp:cNvSpPr/>
      </dsp:nvSpPr>
      <dsp:spPr>
        <a:xfrm>
          <a:off x="1907596" y="747741"/>
          <a:ext cx="763038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10F10-7B56-4F55-9A7D-3D2493A0753D}">
      <dsp:nvSpPr>
        <dsp:cNvPr id="0" name=""/>
        <dsp:cNvSpPr/>
      </dsp:nvSpPr>
      <dsp:spPr>
        <a:xfrm>
          <a:off x="2050666" y="765479"/>
          <a:ext cx="7487318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Universal Design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(UD)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666" y="765479"/>
        <a:ext cx="7487318" cy="354761"/>
      </dsp:txXfrm>
    </dsp:sp>
    <dsp:sp modelId="{80AD6631-A36B-40E2-9BC4-CB5FB1E6739B}">
      <dsp:nvSpPr>
        <dsp:cNvPr id="0" name=""/>
        <dsp:cNvSpPr/>
      </dsp:nvSpPr>
      <dsp:spPr>
        <a:xfrm>
          <a:off x="1907596" y="1120241"/>
          <a:ext cx="763038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A9BF0-D5C8-4ACE-8CC6-1CD6233AB175}">
      <dsp:nvSpPr>
        <dsp:cNvPr id="0" name=""/>
        <dsp:cNvSpPr/>
      </dsp:nvSpPr>
      <dsp:spPr>
        <a:xfrm>
          <a:off x="2050666" y="1137979"/>
          <a:ext cx="7487318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Universal Accessibility: Connectivity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(UAC)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666" y="1137979"/>
        <a:ext cx="7487318" cy="354761"/>
      </dsp:txXfrm>
    </dsp:sp>
    <dsp:sp modelId="{A3D2E3ED-B8A8-4B84-B2B8-266DBF83E15A}">
      <dsp:nvSpPr>
        <dsp:cNvPr id="0" name=""/>
        <dsp:cNvSpPr/>
      </dsp:nvSpPr>
      <dsp:spPr>
        <a:xfrm>
          <a:off x="1907596" y="1492740"/>
          <a:ext cx="763038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05C7F-9DB8-4CD3-899F-E8A9960F903B}">
      <dsp:nvSpPr>
        <dsp:cNvPr id="0" name=""/>
        <dsp:cNvSpPr/>
      </dsp:nvSpPr>
      <dsp:spPr>
        <a:xfrm>
          <a:off x="2050666" y="1510478"/>
          <a:ext cx="7487318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Universal Accessibility: Tactile Paver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(UATP)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666" y="1510478"/>
        <a:ext cx="7487318" cy="354761"/>
      </dsp:txXfrm>
    </dsp:sp>
    <dsp:sp modelId="{1622D4ED-50E3-48D7-924B-6A3748E741E5}">
      <dsp:nvSpPr>
        <dsp:cNvPr id="0" name=""/>
        <dsp:cNvSpPr/>
      </dsp:nvSpPr>
      <dsp:spPr>
        <a:xfrm>
          <a:off x="1907596" y="1865240"/>
          <a:ext cx="763038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863FC-AF03-4D9A-8E49-04FDB2A3B9E5}">
      <dsp:nvSpPr>
        <dsp:cNvPr id="0" name=""/>
        <dsp:cNvSpPr/>
      </dsp:nvSpPr>
      <dsp:spPr>
        <a:xfrm>
          <a:off x="2050666" y="1882978"/>
          <a:ext cx="7487318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Surface Condition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(SC)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666" y="1882978"/>
        <a:ext cx="7487318" cy="354761"/>
      </dsp:txXfrm>
    </dsp:sp>
    <dsp:sp modelId="{680C5228-23AA-49BD-9EFA-208C10806C34}">
      <dsp:nvSpPr>
        <dsp:cNvPr id="0" name=""/>
        <dsp:cNvSpPr/>
      </dsp:nvSpPr>
      <dsp:spPr>
        <a:xfrm>
          <a:off x="1907596" y="2237740"/>
          <a:ext cx="763038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E03BE-75E0-4AF3-9DF0-92052DAEFF40}">
      <dsp:nvSpPr>
        <dsp:cNvPr id="0" name=""/>
        <dsp:cNvSpPr/>
      </dsp:nvSpPr>
      <dsp:spPr>
        <a:xfrm>
          <a:off x="2050666" y="2255478"/>
          <a:ext cx="7487318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Cleanliness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(CL)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666" y="2255478"/>
        <a:ext cx="7487318" cy="354761"/>
      </dsp:txXfrm>
    </dsp:sp>
    <dsp:sp modelId="{EFFB3D59-6F4F-4AD2-A691-F83FADA78F3B}">
      <dsp:nvSpPr>
        <dsp:cNvPr id="0" name=""/>
        <dsp:cNvSpPr/>
      </dsp:nvSpPr>
      <dsp:spPr>
        <a:xfrm>
          <a:off x="1907596" y="2610239"/>
          <a:ext cx="763038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B917-AF24-4265-94A1-C1D518C15399}">
      <dsp:nvSpPr>
        <dsp:cNvPr id="0" name=""/>
        <dsp:cNvSpPr/>
      </dsp:nvSpPr>
      <dsp:spPr>
        <a:xfrm>
          <a:off x="2050666" y="2627977"/>
          <a:ext cx="7487318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Shaded Path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(SP)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666" y="2627977"/>
        <a:ext cx="7487318" cy="354761"/>
      </dsp:txXfrm>
    </dsp:sp>
    <dsp:sp modelId="{3914EE8E-B694-46C1-8C22-5F30848515C0}">
      <dsp:nvSpPr>
        <dsp:cNvPr id="0" name=""/>
        <dsp:cNvSpPr/>
      </dsp:nvSpPr>
      <dsp:spPr>
        <a:xfrm>
          <a:off x="1907596" y="2982739"/>
          <a:ext cx="763038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D39EB-FDCD-4F6B-8022-C8A4603B05A3}">
      <dsp:nvSpPr>
        <dsp:cNvPr id="0" name=""/>
        <dsp:cNvSpPr/>
      </dsp:nvSpPr>
      <dsp:spPr>
        <a:xfrm>
          <a:off x="2050666" y="3000477"/>
          <a:ext cx="7487318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Rest Area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(RA)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666" y="3000477"/>
        <a:ext cx="7487318" cy="354761"/>
      </dsp:txXfrm>
    </dsp:sp>
    <dsp:sp modelId="{9BAE37D3-6571-4FF6-A82F-B0AE77BBBF11}">
      <dsp:nvSpPr>
        <dsp:cNvPr id="0" name=""/>
        <dsp:cNvSpPr/>
      </dsp:nvSpPr>
      <dsp:spPr>
        <a:xfrm>
          <a:off x="1907596" y="3355238"/>
          <a:ext cx="763038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C51C5-4E33-42EA-9C82-BEB762E65A26}">
      <dsp:nvSpPr>
        <dsp:cNvPr id="0" name=""/>
        <dsp:cNvSpPr/>
      </dsp:nvSpPr>
      <dsp:spPr>
        <a:xfrm>
          <a:off x="2050666" y="3372977"/>
          <a:ext cx="7487318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Guard Rails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(GR)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666" y="3372977"/>
        <a:ext cx="7487318" cy="354761"/>
      </dsp:txXfrm>
    </dsp:sp>
    <dsp:sp modelId="{6DC71144-5471-43C8-BB41-2752B54B5E06}">
      <dsp:nvSpPr>
        <dsp:cNvPr id="0" name=""/>
        <dsp:cNvSpPr/>
      </dsp:nvSpPr>
      <dsp:spPr>
        <a:xfrm>
          <a:off x="1907596" y="3727738"/>
          <a:ext cx="763038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E7991-F56B-4AF3-AF4B-35253EAA1B8D}">
      <dsp:nvSpPr>
        <dsp:cNvPr id="0" name=""/>
        <dsp:cNvSpPr/>
      </dsp:nvSpPr>
      <dsp:spPr>
        <a:xfrm>
          <a:off x="2050666" y="3745476"/>
          <a:ext cx="7487318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Illumination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(IL)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666" y="3745476"/>
        <a:ext cx="7487318" cy="354761"/>
      </dsp:txXfrm>
    </dsp:sp>
    <dsp:sp modelId="{C673A697-183C-4EEA-8F8C-1B0CF7E5457A}">
      <dsp:nvSpPr>
        <dsp:cNvPr id="0" name=""/>
        <dsp:cNvSpPr/>
      </dsp:nvSpPr>
      <dsp:spPr>
        <a:xfrm>
          <a:off x="1907596" y="4100238"/>
          <a:ext cx="763038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E9521-7A6E-457E-BAE5-301042315AA5}">
      <dsp:nvSpPr>
        <dsp:cNvPr id="0" name=""/>
        <dsp:cNvSpPr/>
      </dsp:nvSpPr>
      <dsp:spPr>
        <a:xfrm>
          <a:off x="2050666" y="4117976"/>
          <a:ext cx="7487318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Surveillance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(SUR)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666" y="4117976"/>
        <a:ext cx="7487318" cy="354761"/>
      </dsp:txXfrm>
    </dsp:sp>
    <dsp:sp modelId="{498A2955-BA35-4790-BE5E-79C114A6243E}">
      <dsp:nvSpPr>
        <dsp:cNvPr id="0" name=""/>
        <dsp:cNvSpPr/>
      </dsp:nvSpPr>
      <dsp:spPr>
        <a:xfrm>
          <a:off x="1907596" y="4472737"/>
          <a:ext cx="763038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FF02C-5CC6-4E32-B657-9E9687B54315}">
      <dsp:nvSpPr>
        <dsp:cNvPr id="0" name=""/>
        <dsp:cNvSpPr/>
      </dsp:nvSpPr>
      <dsp:spPr>
        <a:xfrm>
          <a:off x="2050666" y="4490475"/>
          <a:ext cx="7487318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Washroom Availability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(WA)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666" y="4490475"/>
        <a:ext cx="7487318" cy="354761"/>
      </dsp:txXfrm>
    </dsp:sp>
    <dsp:sp modelId="{6A8ABF84-9334-4A05-BA18-43B9C5A5E24C}">
      <dsp:nvSpPr>
        <dsp:cNvPr id="0" name=""/>
        <dsp:cNvSpPr/>
      </dsp:nvSpPr>
      <dsp:spPr>
        <a:xfrm>
          <a:off x="1907596" y="4845237"/>
          <a:ext cx="763038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F5E36-A97D-4A7E-8C1C-E92DFC5D567C}">
      <dsp:nvSpPr>
        <dsp:cNvPr id="0" name=""/>
        <dsp:cNvSpPr/>
      </dsp:nvSpPr>
      <dsp:spPr>
        <a:xfrm>
          <a:off x="2050666" y="4862975"/>
          <a:ext cx="7487318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Crossing Facility </a:t>
          </a:r>
          <a:r>
            <a:rPr lang="en-US" sz="1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Width </a:t>
          </a:r>
          <a:r>
            <a:rPr lang="en-US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(CW)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666" y="4862975"/>
        <a:ext cx="7487318" cy="354761"/>
      </dsp:txXfrm>
    </dsp:sp>
    <dsp:sp modelId="{3AB2FBBD-927D-4715-AC99-919F886C5E63}">
      <dsp:nvSpPr>
        <dsp:cNvPr id="0" name=""/>
        <dsp:cNvSpPr/>
      </dsp:nvSpPr>
      <dsp:spPr>
        <a:xfrm>
          <a:off x="1907596" y="5217737"/>
          <a:ext cx="763038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61A0E-80B8-479F-B9EC-EFE3A69D6450}">
      <dsp:nvSpPr>
        <dsp:cNvPr id="0" name=""/>
        <dsp:cNvSpPr/>
      </dsp:nvSpPr>
      <dsp:spPr>
        <a:xfrm>
          <a:off x="2050666" y="5235475"/>
          <a:ext cx="7487318" cy="3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Crosswalk Pavement Markings, Signs and Signalization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(CWPS)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666" y="5235475"/>
        <a:ext cx="7487318" cy="354761"/>
      </dsp:txXfrm>
    </dsp:sp>
    <dsp:sp modelId="{603166E5-F111-4BFB-806A-B406B1DFE8A8}">
      <dsp:nvSpPr>
        <dsp:cNvPr id="0" name=""/>
        <dsp:cNvSpPr/>
      </dsp:nvSpPr>
      <dsp:spPr>
        <a:xfrm>
          <a:off x="1907596" y="5590236"/>
          <a:ext cx="763038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29CAE-4F6B-44F6-9F6A-4DB96D304182}">
      <dsp:nvSpPr>
        <dsp:cNvPr id="0" name=""/>
        <dsp:cNvSpPr/>
      </dsp:nvSpPr>
      <dsp:spPr>
        <a:xfrm>
          <a:off x="0" y="501248"/>
          <a:ext cx="11741817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4B29A-B8E4-4298-A32E-B81D34F12C04}">
      <dsp:nvSpPr>
        <dsp:cNvPr id="0" name=""/>
        <dsp:cNvSpPr/>
      </dsp:nvSpPr>
      <dsp:spPr>
        <a:xfrm>
          <a:off x="579064" y="126528"/>
          <a:ext cx="11152985" cy="64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669" tIns="0" rIns="310669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The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ISA-based prioritization 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provide a structured basis for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evidence-based decision-making 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in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pedestrian infrastructure planning and maintenance.</a:t>
          </a:r>
          <a:endParaRPr lang="en-IN" sz="1700" kern="1200" dirty="0">
            <a:solidFill>
              <a:srgbClr val="FF0000"/>
            </a:solidFill>
          </a:endParaRPr>
        </a:p>
      </dsp:txBody>
      <dsp:txXfrm>
        <a:off x="610326" y="157790"/>
        <a:ext cx="11090461" cy="577876"/>
      </dsp:txXfrm>
    </dsp:sp>
    <dsp:sp modelId="{B58CB0F3-DF44-4252-993A-2163D64AA3BD}">
      <dsp:nvSpPr>
        <dsp:cNvPr id="0" name=""/>
        <dsp:cNvSpPr/>
      </dsp:nvSpPr>
      <dsp:spPr>
        <a:xfrm>
          <a:off x="0" y="1416688"/>
          <a:ext cx="11741817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0E65A-6741-4C7D-870D-DCC241BC92B1}">
      <dsp:nvSpPr>
        <dsp:cNvPr id="0" name=""/>
        <dsp:cNvSpPr/>
      </dsp:nvSpPr>
      <dsp:spPr>
        <a:xfrm>
          <a:off x="587090" y="1052048"/>
          <a:ext cx="11123962" cy="63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669" tIns="0" rIns="310669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City agencies can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directly use 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the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derived importance 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and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satisfaction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 values to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prepare attribute-specific improvement plans.</a:t>
          </a:r>
          <a:endParaRPr lang="en-IN" sz="1700" kern="1200" dirty="0">
            <a:solidFill>
              <a:srgbClr val="FF0000"/>
            </a:solidFill>
          </a:endParaRPr>
        </a:p>
      </dsp:txBody>
      <dsp:txXfrm>
        <a:off x="617860" y="1082818"/>
        <a:ext cx="11062422" cy="568780"/>
      </dsp:txXfrm>
    </dsp:sp>
    <dsp:sp modelId="{9FCCFCB8-AF5E-460D-9769-C2047DDBE45E}">
      <dsp:nvSpPr>
        <dsp:cNvPr id="0" name=""/>
        <dsp:cNvSpPr/>
      </dsp:nvSpPr>
      <dsp:spPr>
        <a:xfrm>
          <a:off x="0" y="2488870"/>
          <a:ext cx="11741817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8E958-3A72-4D13-BEC7-81076A98CD0C}">
      <dsp:nvSpPr>
        <dsp:cNvPr id="0" name=""/>
        <dsp:cNvSpPr/>
      </dsp:nvSpPr>
      <dsp:spPr>
        <a:xfrm>
          <a:off x="587090" y="1967488"/>
          <a:ext cx="11151168" cy="7870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669" tIns="0" rIns="310669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The attributes identified as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“high importance–low satisfaction” </a:t>
          </a:r>
          <a:r>
            <a:rPr lang="en-US" sz="17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(e.g., Surface Condition, Continuity, Cleanliness) can be incorporated into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annual maintenance budgets or short-term action plans</a:t>
          </a:r>
          <a:r>
            <a:rPr lang="en-US" sz="17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, ensuring that limited resources are directed to high-impact areas. </a:t>
          </a:r>
        </a:p>
      </dsp:txBody>
      <dsp:txXfrm>
        <a:off x="625511" y="2005909"/>
        <a:ext cx="11074326" cy="710219"/>
      </dsp:txXfrm>
    </dsp:sp>
    <dsp:sp modelId="{B09D8560-1A41-44F3-9DEE-C417A3A89CDB}">
      <dsp:nvSpPr>
        <dsp:cNvPr id="0" name=""/>
        <dsp:cNvSpPr/>
      </dsp:nvSpPr>
      <dsp:spPr>
        <a:xfrm>
          <a:off x="0" y="3371057"/>
          <a:ext cx="11741817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E0090-718C-43C5-9BFE-CBA35CDD28A6}">
      <dsp:nvSpPr>
        <dsp:cNvPr id="0" name=""/>
        <dsp:cNvSpPr/>
      </dsp:nvSpPr>
      <dsp:spPr>
        <a:xfrm>
          <a:off x="569890" y="3039670"/>
          <a:ext cx="11167867" cy="597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669" tIns="0" rIns="310669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Authorities should prioritize a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citywide maintenance and retrofit program 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to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repair cracked or uneven sidewalks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, ensure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regular cleaning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, and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remove encroachments 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that reduce effective walking width.</a:t>
          </a:r>
          <a:endParaRPr lang="en-IN" sz="1700" kern="1200" dirty="0">
            <a:solidFill>
              <a:srgbClr val="FF0000"/>
            </a:solidFill>
            <a:effectLst/>
            <a:latin typeface="Times New Roman" panose="02020603050405020304" pitchFamily="18" charset="0"/>
            <a:ea typeface="PMingLiU" panose="02020500000000000000" pitchFamily="18" charset="-120"/>
          </a:endParaRPr>
        </a:p>
      </dsp:txBody>
      <dsp:txXfrm>
        <a:off x="599036" y="3068816"/>
        <a:ext cx="11109575" cy="538775"/>
      </dsp:txXfrm>
    </dsp:sp>
    <dsp:sp modelId="{EEE1EB93-256A-410B-836F-F36B7F11D337}">
      <dsp:nvSpPr>
        <dsp:cNvPr id="0" name=""/>
        <dsp:cNvSpPr/>
      </dsp:nvSpPr>
      <dsp:spPr>
        <a:xfrm>
          <a:off x="0" y="4372557"/>
          <a:ext cx="11741817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877D6-E328-464E-B956-67A2B129603E}">
      <dsp:nvSpPr>
        <dsp:cNvPr id="0" name=""/>
        <dsp:cNvSpPr/>
      </dsp:nvSpPr>
      <dsp:spPr>
        <a:xfrm>
          <a:off x="587090" y="3921857"/>
          <a:ext cx="11103660" cy="716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669" tIns="0" rIns="310669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Installing </a:t>
          </a:r>
          <a:r>
            <a:rPr lang="en-US" sz="17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well-designed rest areas</a:t>
          </a:r>
          <a:r>
            <a:rPr lang="en-US" sz="1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with </a:t>
          </a:r>
          <a:r>
            <a:rPr lang="en-US" sz="17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seating and shade</a:t>
          </a:r>
          <a:r>
            <a:rPr lang="en-US" sz="1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particularly near markets and bus stops, will improve inclusivity for elderly and mobility-challenged users. </a:t>
          </a:r>
          <a:endParaRPr lang="en-IN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2061" y="3956828"/>
        <a:ext cx="11033718" cy="646437"/>
      </dsp:txXfrm>
    </dsp:sp>
    <dsp:sp modelId="{8C34569B-2C45-495C-8C3A-091A4FEF4968}">
      <dsp:nvSpPr>
        <dsp:cNvPr id="0" name=""/>
        <dsp:cNvSpPr/>
      </dsp:nvSpPr>
      <dsp:spPr>
        <a:xfrm>
          <a:off x="0" y="5443574"/>
          <a:ext cx="11741817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1599B-5E93-4A5E-BE75-F8737EF00858}">
      <dsp:nvSpPr>
        <dsp:cNvPr id="0" name=""/>
        <dsp:cNvSpPr/>
      </dsp:nvSpPr>
      <dsp:spPr>
        <a:xfrm>
          <a:off x="666870" y="4923357"/>
          <a:ext cx="11062188" cy="7858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669" tIns="0" rIns="310669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</a:t>
          </a:r>
          <a:r>
            <a:rPr lang="en-US" sz="17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continuity </a:t>
          </a:r>
          <a:r>
            <a:rPr lang="en-US" sz="1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 sidewalks should be restored by </a:t>
          </a:r>
          <a:r>
            <a:rPr lang="en-US" sz="17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addressing gaps </a:t>
          </a:r>
          <a:r>
            <a:rPr lang="en-US" sz="1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caused by </a:t>
          </a:r>
          <a:r>
            <a:rPr lang="en-US" sz="17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driveways or unpaved segments</a:t>
          </a:r>
          <a:r>
            <a:rPr lang="en-US" sz="1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and </a:t>
          </a:r>
          <a:r>
            <a:rPr lang="en-US" sz="17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surveillance</a:t>
          </a:r>
          <a:r>
            <a:rPr lang="en-US" sz="1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measures (CCTV coverage, police patrolling, and lighting upgrades) must be </a:t>
          </a:r>
          <a:r>
            <a:rPr lang="en-US" sz="17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strengthened along high-footfall corridors to enhance perceived safety</a:t>
          </a:r>
          <a:r>
            <a:rPr lang="en-US" sz="1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IN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5234" y="4961721"/>
        <a:ext cx="10985460" cy="709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29CAE-4F6B-44F6-9F6A-4DB96D304182}">
      <dsp:nvSpPr>
        <dsp:cNvPr id="0" name=""/>
        <dsp:cNvSpPr/>
      </dsp:nvSpPr>
      <dsp:spPr>
        <a:xfrm>
          <a:off x="0" y="535645"/>
          <a:ext cx="11741817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4B29A-B8E4-4298-A32E-B81D34F12C04}">
      <dsp:nvSpPr>
        <dsp:cNvPr id="0" name=""/>
        <dsp:cNvSpPr/>
      </dsp:nvSpPr>
      <dsp:spPr>
        <a:xfrm>
          <a:off x="579064" y="98471"/>
          <a:ext cx="11152985" cy="7471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669" tIns="0" rIns="310669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These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findings 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can be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integrated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 into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existing urban street audit protocols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, where the score obtained by each attribute can be tracked over time to evaluate the effectiveness of interventions thus creating path for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development of a diagnostic tool for infrastructure improvement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 under various schemes. </a:t>
          </a:r>
          <a:endParaRPr lang="en-IN" sz="1700" kern="1200" dirty="0">
            <a:solidFill>
              <a:srgbClr val="FF0000"/>
            </a:solidFill>
          </a:endParaRPr>
        </a:p>
      </dsp:txBody>
      <dsp:txXfrm>
        <a:off x="615536" y="134943"/>
        <a:ext cx="11080041" cy="674189"/>
      </dsp:txXfrm>
    </dsp:sp>
    <dsp:sp modelId="{B58CB0F3-DF44-4252-993A-2163D64AA3BD}">
      <dsp:nvSpPr>
        <dsp:cNvPr id="0" name=""/>
        <dsp:cNvSpPr/>
      </dsp:nvSpPr>
      <dsp:spPr>
        <a:xfrm>
          <a:off x="0" y="1603659"/>
          <a:ext cx="11741817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0E65A-6741-4C7D-870D-DCC241BC92B1}">
      <dsp:nvSpPr>
        <dsp:cNvPr id="0" name=""/>
        <dsp:cNvSpPr/>
      </dsp:nvSpPr>
      <dsp:spPr>
        <a:xfrm>
          <a:off x="587090" y="1178245"/>
          <a:ext cx="11123962" cy="7353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669" tIns="0" rIns="310669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The study’s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novelty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 lies in demonstrating how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WLS-derived importance can strengthen ISA outcomes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 for infrastructure evaluation in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data-constrained, heterogeneous urban contexts, typical of developing countries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. </a:t>
          </a:r>
          <a:endParaRPr lang="en-IN" sz="1700" kern="1200" dirty="0"/>
        </a:p>
      </dsp:txBody>
      <dsp:txXfrm>
        <a:off x="622988" y="1214143"/>
        <a:ext cx="11052166" cy="663577"/>
      </dsp:txXfrm>
    </dsp:sp>
    <dsp:sp modelId="{9FCCFCB8-AF5E-460D-9769-C2047DDBE45E}">
      <dsp:nvSpPr>
        <dsp:cNvPr id="0" name=""/>
        <dsp:cNvSpPr/>
      </dsp:nvSpPr>
      <dsp:spPr>
        <a:xfrm>
          <a:off x="0" y="2854537"/>
          <a:ext cx="11741817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8E958-3A72-4D13-BEC7-81076A98CD0C}">
      <dsp:nvSpPr>
        <dsp:cNvPr id="0" name=""/>
        <dsp:cNvSpPr/>
      </dsp:nvSpPr>
      <dsp:spPr>
        <a:xfrm>
          <a:off x="587090" y="2246259"/>
          <a:ext cx="11151168" cy="9182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669" tIns="0" rIns="310669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Limitations: The analysis is based on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data from a single city Chandigarh</a:t>
          </a:r>
          <a:r>
            <a:rPr lang="en-US" sz="17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, which may limit the generalizability of results to cities with different urban forms, socioeconomic contexts, or climatic conditions. </a:t>
          </a:r>
        </a:p>
      </dsp:txBody>
      <dsp:txXfrm>
        <a:off x="631915" y="2291084"/>
        <a:ext cx="11061518" cy="828587"/>
      </dsp:txXfrm>
    </dsp:sp>
    <dsp:sp modelId="{B09D8560-1A41-44F3-9DEE-C417A3A89CDB}">
      <dsp:nvSpPr>
        <dsp:cNvPr id="0" name=""/>
        <dsp:cNvSpPr/>
      </dsp:nvSpPr>
      <dsp:spPr>
        <a:xfrm>
          <a:off x="0" y="3883756"/>
          <a:ext cx="11741817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E0090-718C-43C5-9BFE-CBA35CDD28A6}">
      <dsp:nvSpPr>
        <dsp:cNvPr id="0" name=""/>
        <dsp:cNvSpPr/>
      </dsp:nvSpPr>
      <dsp:spPr>
        <a:xfrm>
          <a:off x="569890" y="3497137"/>
          <a:ext cx="11167867" cy="6965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669" tIns="0" rIns="310669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Limitations: 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Although the </a:t>
          </a:r>
          <a:r>
            <a:rPr lang="en-US" sz="17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sample size </a:t>
          </a:r>
          <a:r>
            <a:rPr lang="en-US" sz="1700" kern="1200" dirty="0"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(n = 530) was adequate for the statistical methods used, expanding the dataset across multiple cities or zones would enhance model robustness.</a:t>
          </a:r>
          <a:endParaRPr lang="en-IN" sz="1700" kern="1200" dirty="0">
            <a:solidFill>
              <a:srgbClr val="FF0000"/>
            </a:solidFill>
            <a:effectLst/>
            <a:latin typeface="Times New Roman" panose="02020603050405020304" pitchFamily="18" charset="0"/>
            <a:ea typeface="PMingLiU" panose="02020500000000000000" pitchFamily="18" charset="-120"/>
          </a:endParaRPr>
        </a:p>
      </dsp:txBody>
      <dsp:txXfrm>
        <a:off x="603894" y="3531141"/>
        <a:ext cx="11099859" cy="628571"/>
      </dsp:txXfrm>
    </dsp:sp>
    <dsp:sp modelId="{EEE1EB93-256A-410B-836F-F36B7F11D337}">
      <dsp:nvSpPr>
        <dsp:cNvPr id="0" name=""/>
        <dsp:cNvSpPr/>
      </dsp:nvSpPr>
      <dsp:spPr>
        <a:xfrm>
          <a:off x="0" y="5052173"/>
          <a:ext cx="11741817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877D6-E328-464E-B956-67A2B129603E}">
      <dsp:nvSpPr>
        <dsp:cNvPr id="0" name=""/>
        <dsp:cNvSpPr/>
      </dsp:nvSpPr>
      <dsp:spPr>
        <a:xfrm>
          <a:off x="587090" y="4526356"/>
          <a:ext cx="11103660" cy="8357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669" tIns="0" rIns="310669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Future studies</a:t>
          </a:r>
          <a:r>
            <a:rPr lang="en-US" sz="1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can also benefit from exploring </a:t>
          </a:r>
          <a:r>
            <a:rPr lang="en-US" sz="17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non-linear methods </a:t>
          </a:r>
          <a:r>
            <a:rPr lang="en-US" sz="1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 importance estimation to compare interpretability and accuracy.</a:t>
          </a:r>
          <a:endParaRPr lang="en-IN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889" y="4567155"/>
        <a:ext cx="11022062" cy="754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C72-0701-4922-B9D1-CBFB540736DA}" type="datetimeFigureOut">
              <a:rPr lang="en-IN" smtClean="0"/>
              <a:t>01-11-2025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3DB3-0243-45D5-87FD-27D2F51D20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936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20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209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A thorough review of the literature was carried out to identify the attributes.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34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For easy and accurate understanding, the questionnaire provides 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a brief explanation </a:t>
            </a:r>
            <a:r>
              <a:rPr lang="en-US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of the attributes along with a 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pictorial representation</a:t>
            </a:r>
            <a:r>
              <a:rPr lang="en-US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4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6990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Positioning of axes: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Quadrant Models: Scale-centered Quadrant Model (center of the response scale) and the Data-centered Quadrant Model (based on mean or median of observations)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Martilla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and James, 1977). Limitations: due to issues like low discriminative power and disutility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Diagonal Model: divides the graph into upper triangular area and lower triangular area (Sethna, 1982).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Limitations: Model had interpretation issues which led to confusion when placing the attributes in various quadrants.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77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Concept of ‘Discrepancy’ which is a measure of the difference between the importance and satisfaction of attributes. 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The importance and satisfaction of each attribute should be equal for ‘no discrepancy’ condition, which is the optimal condition. 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A negative discrepancy indicates importance is greater than satisfaction (upper triangle) and hence resource allocation should be done to these attributes as a priority.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33DB3-0243-45D5-87FD-27D2F51D2003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689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0"/>
            <a:ext cx="12203372" cy="736270"/>
          </a:xfrm>
          <a:prstGeom prst="rect">
            <a:avLst/>
          </a:prstGeom>
          <a:gradFill>
            <a:gsLst>
              <a:gs pos="1000">
                <a:srgbClr val="166018"/>
              </a:gs>
              <a:gs pos="52000">
                <a:srgbClr val="00B0F0"/>
              </a:gs>
              <a:gs pos="100000">
                <a:schemeClr val="tx2">
                  <a:lumMod val="75000"/>
                </a:schemeClr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Franklin Gothic Demi" pitchFamily="34" charset="0"/>
              </a:rPr>
              <a:t>INDIAN INSTITUTE OF TECHNOLOGY ROORKEE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529" y="-1281"/>
            <a:ext cx="1007771" cy="7321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006150"/>
            <a:ext cx="12178303" cy="185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5717" y="-1480"/>
            <a:ext cx="1306287" cy="96136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756400"/>
            <a:ext cx="12192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263" y="6447296"/>
            <a:ext cx="22225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lum bright="3000"/>
          </a:blip>
          <a:stretch>
            <a:fillRect/>
          </a:stretch>
        </p:blipFill>
        <p:spPr>
          <a:xfrm>
            <a:off x="2497432" y="2118212"/>
            <a:ext cx="7095541" cy="3510576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176001" y="6607628"/>
            <a:ext cx="1016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0872" y="202991"/>
            <a:ext cx="938944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40874" y="1173984"/>
            <a:ext cx="11690849" cy="52232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86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2497432" y="2118212"/>
            <a:ext cx="7095541" cy="3510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72" y="202991"/>
            <a:ext cx="938944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873" y="1132413"/>
            <a:ext cx="5718139" cy="480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873" y="1613044"/>
            <a:ext cx="5718139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125171"/>
            <a:ext cx="5656161" cy="487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613044"/>
            <a:ext cx="5656161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5717" y="-1480"/>
            <a:ext cx="1306287" cy="96136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756400"/>
            <a:ext cx="12192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263" y="6447296"/>
            <a:ext cx="22225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176001" y="6607628"/>
            <a:ext cx="1016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1892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2497432" y="2118212"/>
            <a:ext cx="7095541" cy="351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5717" y="-1480"/>
            <a:ext cx="1306287" cy="96136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756400"/>
            <a:ext cx="12192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263" y="6447296"/>
            <a:ext cx="22225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1" y="6607628"/>
            <a:ext cx="1016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775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176001" y="6607628"/>
            <a:ext cx="1016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85221" y="2971801"/>
            <a:ext cx="3270249" cy="711200"/>
          </a:xfrm>
        </p:spPr>
        <p:txBody>
          <a:bodyPr anchor="t"/>
          <a:lstStyle>
            <a:lvl1pPr algn="ctr">
              <a:defRPr sz="3600" b="1" cap="none"/>
            </a:lvl1pPr>
          </a:lstStyle>
          <a:p>
            <a:r>
              <a:rPr lang="en-US" dirty="0"/>
              <a:t>Thanks…</a:t>
            </a:r>
            <a:endParaRPr lang="en-IN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94035" y="3619535"/>
            <a:ext cx="267940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7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47F8E96-40AA-459E-91AA-55A5F97CAA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4CB9294-F9FF-4346-BE48-1C04129C7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3" r:id="rId4"/>
    <p:sldLayoutId id="2147483708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712031" y="969797"/>
            <a:ext cx="8767938" cy="2744108"/>
          </a:xfrm>
        </p:spPr>
        <p:txBody>
          <a:bodyPr/>
          <a:lstStyle>
            <a:lvl1pPr algn="ctr">
              <a:defRPr sz="2800" b="1">
                <a:latin typeface="+mn-lt"/>
              </a:defRPr>
            </a:lvl1pPr>
          </a:lstStyle>
          <a:p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in the 18th Urban Mobility India Conference cum Exhibition 2025 </a:t>
            </a:r>
            <a:b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EQUITABLE AND GREEN MOBILITY: AN ISA-BASED ASSESSMENT OF PEDESTRIAN INFRASTRUCTURE</a:t>
            </a:r>
            <a:endParaRPr lang="en-IN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4294967295"/>
          </p:nvPr>
        </p:nvSpPr>
        <p:spPr>
          <a:xfrm>
            <a:off x="1955958" y="4516149"/>
            <a:ext cx="3250811" cy="423371"/>
          </a:xfrm>
        </p:spPr>
        <p:txBody>
          <a:bodyPr anchor="b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l"/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Author:</a:t>
            </a:r>
          </a:p>
          <a:p>
            <a:pPr lvl="0"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Sakshi Sharma</a:t>
            </a:r>
          </a:p>
          <a:p>
            <a:pPr lvl="0" algn="l"/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Scholar, IIT Roorkee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4294967295"/>
          </p:nvPr>
        </p:nvSpPr>
        <p:spPr>
          <a:xfrm>
            <a:off x="5314260" y="5134501"/>
            <a:ext cx="4983061" cy="423371"/>
          </a:xfrm>
        </p:spPr>
        <p:txBody>
          <a:bodyPr anchor="b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r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Co-Authors:</a:t>
            </a:r>
          </a:p>
          <a:p>
            <a:pPr lvl="0" algn="r"/>
            <a:r>
              <a:rPr 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Rajat Rastogi</a:t>
            </a:r>
          </a:p>
          <a:p>
            <a:pPr lvl="0" algn="r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Professor, IIT Roorkee</a:t>
            </a:r>
          </a:p>
          <a:p>
            <a:pPr lvl="0" algn="r"/>
            <a:r>
              <a:rPr 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Debasis</a:t>
            </a:r>
            <a:r>
              <a:rPr 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Basu</a:t>
            </a:r>
            <a:endParaRPr 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Professor, IIT Bhubaneshwar</a:t>
            </a:r>
          </a:p>
        </p:txBody>
      </p:sp>
    </p:spTree>
    <p:extLst>
      <p:ext uri="{BB962C8B-B14F-4D97-AF65-F5344CB8AC3E}">
        <p14:creationId xmlns:p14="http://schemas.microsoft.com/office/powerpoint/2010/main" val="20267720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49BE-8AE9-6481-C68B-5212EFA1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92" y="296512"/>
            <a:ext cx="8686253" cy="55458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Importance of Pedestrian Attributes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16792-7FFF-7DBF-5D94-E36307E6B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545" y="1245024"/>
            <a:ext cx="11388437" cy="522327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 of Derived Importance: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Beta coefficients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Weighted Least Square Regression (in SPSS)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 Analysis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leads to exclusion of attributes ‘Universal Accessibility: Tactile Pavers’ and ‘Guard Rails along Sidewalk’ as these reduced the internal consistency of satisfaction responses (Cronbach’s α &lt; 0.8)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Analysis: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Cronbach’s alpha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after exclusion of attributes- 0.806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Collinearity Diagnostics: Variance Inflation Factor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threshold value, i.e. 5 for all attributes suggests no multicollinearity.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 analysis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performed to calculate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 importance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considered attributes</a:t>
            </a:r>
          </a:p>
          <a:p>
            <a:pPr algn="just">
              <a:lnSpc>
                <a:spcPct val="15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589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EC45-C863-78C7-36A9-F0CE701B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Importance of Pedestrian Attributes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10B4D6-4B95-6154-BCED-94CD220EA39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4040883"/>
              </p:ext>
            </p:extLst>
          </p:nvPr>
        </p:nvGraphicFramePr>
        <p:xfrm>
          <a:off x="509155" y="1290529"/>
          <a:ext cx="10349344" cy="52155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73056">
                  <a:extLst>
                    <a:ext uri="{9D8B030D-6E8A-4147-A177-3AD203B41FA5}">
                      <a16:colId xmlns:a16="http://schemas.microsoft.com/office/drawing/2014/main" val="2313601288"/>
                    </a:ext>
                  </a:extLst>
                </a:gridCol>
                <a:gridCol w="2335544">
                  <a:extLst>
                    <a:ext uri="{9D8B030D-6E8A-4147-A177-3AD203B41FA5}">
                      <a16:colId xmlns:a16="http://schemas.microsoft.com/office/drawing/2014/main" val="2283953388"/>
                    </a:ext>
                  </a:extLst>
                </a:gridCol>
                <a:gridCol w="3168575">
                  <a:extLst>
                    <a:ext uri="{9D8B030D-6E8A-4147-A177-3AD203B41FA5}">
                      <a16:colId xmlns:a16="http://schemas.microsoft.com/office/drawing/2014/main" val="3173604104"/>
                    </a:ext>
                  </a:extLst>
                </a:gridCol>
                <a:gridCol w="1649588">
                  <a:extLst>
                    <a:ext uri="{9D8B030D-6E8A-4147-A177-3AD203B41FA5}">
                      <a16:colId xmlns:a16="http://schemas.microsoft.com/office/drawing/2014/main" val="3206233889"/>
                    </a:ext>
                  </a:extLst>
                </a:gridCol>
                <a:gridCol w="2122581">
                  <a:extLst>
                    <a:ext uri="{9D8B030D-6E8A-4147-A177-3AD203B41FA5}">
                      <a16:colId xmlns:a16="http://schemas.microsoft.com/office/drawing/2014/main" val="1450296024"/>
                    </a:ext>
                  </a:extLst>
                </a:gridCol>
              </a:tblGrid>
              <a:tr h="454544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R-Square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Adjusted R-Square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of Estimate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6293344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0.849</a:t>
                      </a:r>
                      <a:r>
                        <a:rPr lang="en-US" sz="150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0.720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0.705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1.401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5219204"/>
                  </a:ext>
                </a:extLst>
              </a:tr>
              <a:tr h="227272">
                <a:tc gridSpan="5">
                  <a:txBody>
                    <a:bodyPr/>
                    <a:lstStyle/>
                    <a:p>
                      <a:pPr marL="90170" marR="107950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Predictors: (Constant), SW, SC, UD, UAC, SUC, CL, SP, RA, IL, SUR, WA, CW, CWPS	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227115"/>
                  </a:ext>
                </a:extLst>
              </a:tr>
              <a:tr h="227272">
                <a:tc gridSpan="5">
                  <a:txBody>
                    <a:bodyPr/>
                    <a:lstStyle/>
                    <a:p>
                      <a:pPr marL="90170" marR="107950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Dependent Variable: Overall Satisfaction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804576"/>
                  </a:ext>
                </a:extLst>
              </a:tr>
              <a:tr h="227272">
                <a:tc gridSpan="5">
                  <a:txBody>
                    <a:bodyPr/>
                    <a:lstStyle/>
                    <a:p>
                      <a:pPr marL="90170" marR="107950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Weighted Least Squares Regression - Weighted by weight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88954"/>
                  </a:ext>
                </a:extLst>
              </a:tr>
              <a:tr h="454544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Unstandardized Beta Coefficients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Standardized Beta Coefficients (Derived Importance)</a:t>
                      </a:r>
                      <a:endParaRPr lang="en-I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t-value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Significance value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2255819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0.216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0.019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861870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0.215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0.225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3.561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6293052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0.186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0.212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3.696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2860611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0.287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366742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UAC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-0.043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-0.049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-1.041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8988878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0.246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4.670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2711393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0.197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0.225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4.212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8137078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-0.011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-0.260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0.022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8113325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0.116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2.771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5288474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-0.033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-0.037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-0.794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1673039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0.092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1.998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0.033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190290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-0.014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-0.019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-0.521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0.022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3054813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CW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0.458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4201711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CWPS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0.021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0.409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10795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407272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266C1B7-E375-9784-A7DB-79B1F9B0EE32}"/>
              </a:ext>
            </a:extLst>
          </p:cNvPr>
          <p:cNvSpPr/>
          <p:nvPr/>
        </p:nvSpPr>
        <p:spPr>
          <a:xfrm>
            <a:off x="5076843" y="1760718"/>
            <a:ext cx="839756" cy="219269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BE51B-22D4-6479-D2E1-D887ACC06B3B}"/>
              </a:ext>
            </a:extLst>
          </p:cNvPr>
          <p:cNvSpPr txBox="1"/>
          <p:nvPr/>
        </p:nvSpPr>
        <p:spPr>
          <a:xfrm>
            <a:off x="6096000" y="950397"/>
            <a:ext cx="3662267" cy="52322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</a:rPr>
              <a:t>The model can explain 72% of the variation in user satisfaction with the bicycle infrastructure</a:t>
            </a:r>
            <a:endParaRPr lang="en-IN" sz="1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E7ABF2-156C-F4CD-53E0-03B816C356A4}"/>
              </a:ext>
            </a:extLst>
          </p:cNvPr>
          <p:cNvCxnSpPr>
            <a:cxnSpLocks/>
          </p:cNvCxnSpPr>
          <p:nvPr/>
        </p:nvCxnSpPr>
        <p:spPr>
          <a:xfrm flipH="1">
            <a:off x="5541141" y="1294036"/>
            <a:ext cx="554859" cy="466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5F028D3-4DA7-507E-41B5-C1A4B251F5C8}"/>
              </a:ext>
            </a:extLst>
          </p:cNvPr>
          <p:cNvSpPr/>
          <p:nvPr/>
        </p:nvSpPr>
        <p:spPr>
          <a:xfrm>
            <a:off x="5076843" y="3402311"/>
            <a:ext cx="839756" cy="317824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50C766-35BF-A54A-E682-28708E1F2F3A}"/>
              </a:ext>
            </a:extLst>
          </p:cNvPr>
          <p:cNvCxnSpPr>
            <a:cxnSpLocks/>
          </p:cNvCxnSpPr>
          <p:nvPr/>
        </p:nvCxnSpPr>
        <p:spPr>
          <a:xfrm flipV="1">
            <a:off x="5447321" y="3182928"/>
            <a:ext cx="0" cy="293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4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AA92E7-59A7-1B06-F187-FA2DC3E39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24057"/>
              </p:ext>
            </p:extLst>
          </p:nvPr>
        </p:nvGraphicFramePr>
        <p:xfrm>
          <a:off x="370609" y="2169562"/>
          <a:ext cx="10972800" cy="3887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56303">
                  <a:extLst>
                    <a:ext uri="{9D8B030D-6E8A-4147-A177-3AD203B41FA5}">
                      <a16:colId xmlns:a16="http://schemas.microsoft.com/office/drawing/2014/main" val="972358309"/>
                    </a:ext>
                  </a:extLst>
                </a:gridCol>
                <a:gridCol w="2056303">
                  <a:extLst>
                    <a:ext uri="{9D8B030D-6E8A-4147-A177-3AD203B41FA5}">
                      <a16:colId xmlns:a16="http://schemas.microsoft.com/office/drawing/2014/main" val="2162416461"/>
                    </a:ext>
                  </a:extLst>
                </a:gridCol>
                <a:gridCol w="1948769">
                  <a:extLst>
                    <a:ext uri="{9D8B030D-6E8A-4147-A177-3AD203B41FA5}">
                      <a16:colId xmlns:a16="http://schemas.microsoft.com/office/drawing/2014/main" val="376267398"/>
                    </a:ext>
                  </a:extLst>
                </a:gridCol>
                <a:gridCol w="1898294">
                  <a:extLst>
                    <a:ext uri="{9D8B030D-6E8A-4147-A177-3AD203B41FA5}">
                      <a16:colId xmlns:a16="http://schemas.microsoft.com/office/drawing/2014/main" val="3878497775"/>
                    </a:ext>
                  </a:extLst>
                </a:gridCol>
                <a:gridCol w="1797345">
                  <a:extLst>
                    <a:ext uri="{9D8B030D-6E8A-4147-A177-3AD203B41FA5}">
                      <a16:colId xmlns:a16="http://schemas.microsoft.com/office/drawing/2014/main" val="1865190481"/>
                    </a:ext>
                  </a:extLst>
                </a:gridCol>
                <a:gridCol w="1215786">
                  <a:extLst>
                    <a:ext uri="{9D8B030D-6E8A-4147-A177-3AD203B41FA5}">
                      <a16:colId xmlns:a16="http://schemas.microsoft.com/office/drawing/2014/main" val="2701262822"/>
                    </a:ext>
                  </a:extLst>
                </a:gridCol>
              </a:tblGrid>
              <a:tr h="242950">
                <a:tc rowSpan="2"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Attributes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Satisfaction Ratings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Derived Importance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Discrepancy (Norm Sat – Norm Imp)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0961828"/>
                  </a:ext>
                </a:extLst>
              </a:tr>
              <a:tr h="48590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Observed Satisfaction Scores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Normalized Satisfaction Scores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Calculated (Std. Beta Coefficients)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Normalized Importance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261705"/>
                  </a:ext>
                </a:extLst>
              </a:tr>
              <a:tr h="242950"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3.59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0.632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0.225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0.929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-0.297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898822"/>
                  </a:ext>
                </a:extLst>
              </a:tr>
              <a:tr h="242950"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3.16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0.440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0.212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0.885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-0.445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6689638"/>
                  </a:ext>
                </a:extLst>
              </a:tr>
              <a:tr h="242950"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3.69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0.676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0.217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0.459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455754"/>
                  </a:ext>
                </a:extLst>
              </a:tr>
              <a:tr h="242950"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UAC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2.38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0.096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-0.049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0.096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1696154"/>
                  </a:ext>
                </a:extLst>
              </a:tr>
              <a:tr h="242950"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0.326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0.246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-0.674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4698417"/>
                  </a:ext>
                </a:extLst>
              </a:tr>
              <a:tr h="242950"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3.49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0.586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0.225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0.929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-0.343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4346880"/>
                  </a:ext>
                </a:extLst>
              </a:tr>
              <a:tr h="242950"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0.682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-0.011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0.129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0.553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589969"/>
                  </a:ext>
                </a:extLst>
              </a:tr>
              <a:tr h="242950"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0.116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0.559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-0.559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06641"/>
                  </a:ext>
                </a:extLst>
              </a:tr>
              <a:tr h="242950"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3.36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-0.037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0.041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0.489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9311048"/>
                  </a:ext>
                </a:extLst>
              </a:tr>
              <a:tr h="242950"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2.88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0.316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0.471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-0.155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543335"/>
                  </a:ext>
                </a:extLst>
              </a:tr>
              <a:tr h="242950"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4.42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-0.019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0.102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0.898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3002105"/>
                  </a:ext>
                </a:extLst>
              </a:tr>
              <a:tr h="242950"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CW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3.01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0.373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0.268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0.106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731556"/>
                  </a:ext>
                </a:extLst>
              </a:tr>
              <a:tr h="242950"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CWPS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2.45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0.124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0.254</a:t>
                      </a:r>
                      <a:endParaRPr lang="en-IN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ctr">
                        <a:buNone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-0.130</a:t>
                      </a:r>
                      <a:endParaRPr lang="en-IN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320197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2874C0-47F2-1C10-BD02-E4BCBF2F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Satisfaction Analysis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388B7-01D6-7D8C-9F69-4F353968E3F8}"/>
              </a:ext>
            </a:extLst>
          </p:cNvPr>
          <p:cNvSpPr txBox="1"/>
          <p:nvPr/>
        </p:nvSpPr>
        <p:spPr>
          <a:xfrm>
            <a:off x="145473" y="1180372"/>
            <a:ext cx="1158586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Identifies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critical attributes by using importance and satisfaction scores </a:t>
            </a:r>
            <a:r>
              <a:rPr lang="en-US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for improving the services.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Max-min normalization technique: </a:t>
            </a:r>
            <a:r>
              <a:rPr lang="en-US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Normalization of importance and satisfaction scores to a uniform scale.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93BB39-3CB9-E476-373E-633C3D07100C}"/>
              </a:ext>
            </a:extLst>
          </p:cNvPr>
          <p:cNvSpPr/>
          <p:nvPr/>
        </p:nvSpPr>
        <p:spPr>
          <a:xfrm>
            <a:off x="4775200" y="2868466"/>
            <a:ext cx="1320800" cy="323035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81D5BA-3772-8909-FA69-0133C565E7C8}"/>
              </a:ext>
            </a:extLst>
          </p:cNvPr>
          <p:cNvSpPr/>
          <p:nvPr/>
        </p:nvSpPr>
        <p:spPr>
          <a:xfrm>
            <a:off x="8721682" y="2868465"/>
            <a:ext cx="1241101" cy="3230349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5BAE8B-E176-CAE9-8BFE-76F77FB9871D}"/>
              </a:ext>
            </a:extLst>
          </p:cNvPr>
          <p:cNvCxnSpPr>
            <a:cxnSpLocks/>
          </p:cNvCxnSpPr>
          <p:nvPr/>
        </p:nvCxnSpPr>
        <p:spPr>
          <a:xfrm flipV="1">
            <a:off x="5436755" y="6114401"/>
            <a:ext cx="0" cy="1350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0F0D72-C02C-DA25-CD01-52C749CD3D1C}"/>
              </a:ext>
            </a:extLst>
          </p:cNvPr>
          <p:cNvCxnSpPr>
            <a:cxnSpLocks/>
          </p:cNvCxnSpPr>
          <p:nvPr/>
        </p:nvCxnSpPr>
        <p:spPr>
          <a:xfrm>
            <a:off x="9342232" y="6098814"/>
            <a:ext cx="0" cy="15066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17BF4E-EF40-30DB-B6A0-1FCD8CEC3259}"/>
              </a:ext>
            </a:extLst>
          </p:cNvPr>
          <p:cNvCxnSpPr>
            <a:cxnSpLocks/>
          </p:cNvCxnSpPr>
          <p:nvPr/>
        </p:nvCxnSpPr>
        <p:spPr>
          <a:xfrm>
            <a:off x="5435600" y="6249482"/>
            <a:ext cx="39066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2E8B36-2FD4-16E9-B475-3F414E978352}"/>
              </a:ext>
            </a:extLst>
          </p:cNvPr>
          <p:cNvCxnSpPr/>
          <p:nvPr/>
        </p:nvCxnSpPr>
        <p:spPr>
          <a:xfrm>
            <a:off x="7271327" y="6247666"/>
            <a:ext cx="0" cy="172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B2A6C35-A3D0-1046-AE83-2441CD1F7186}"/>
              </a:ext>
            </a:extLst>
          </p:cNvPr>
          <p:cNvSpPr/>
          <p:nvPr/>
        </p:nvSpPr>
        <p:spPr>
          <a:xfrm>
            <a:off x="5615763" y="6420386"/>
            <a:ext cx="3311129" cy="335279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Plotted in ISA Graph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06B268-C257-CD80-6E4F-13AD65A62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359" y="1056537"/>
            <a:ext cx="5964653" cy="5765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A60323-1002-334A-3E26-5746CBB9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Satisfaction Analysis- Hybrid Approach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2007)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BF53E-C11A-0F12-2A76-61250D55D1C5}"/>
              </a:ext>
            </a:extLst>
          </p:cNvPr>
          <p:cNvSpPr txBox="1"/>
          <p:nvPr/>
        </p:nvSpPr>
        <p:spPr>
          <a:xfrm>
            <a:off x="1750207" y="2044058"/>
            <a:ext cx="25523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Hybrid ISA approach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Abalo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al.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2007):</a:t>
            </a:r>
            <a:r>
              <a:rPr lang="en-US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combines the Quadrant model and the Diagonal model to overcome their individual limitations and splits the graph into four areas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(defining the basis of priority of resource allocation).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C07B4-4A14-E098-15FC-F45EB3DA137D}"/>
              </a:ext>
            </a:extLst>
          </p:cNvPr>
          <p:cNvSpPr txBox="1"/>
          <p:nvPr/>
        </p:nvSpPr>
        <p:spPr>
          <a:xfrm>
            <a:off x="1657395" y="5645043"/>
            <a:ext cx="255238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Condition: No discrepancy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i.e. Satisfaction = Importance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D2191-5EF9-A865-B052-1C187FA37F2B}"/>
              </a:ext>
            </a:extLst>
          </p:cNvPr>
          <p:cNvSpPr/>
          <p:nvPr/>
        </p:nvSpPr>
        <p:spPr>
          <a:xfrm rot="19108768">
            <a:off x="5624946" y="3974115"/>
            <a:ext cx="6557092" cy="147012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AF14D6-6183-503B-00FF-009203529022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4209782" y="4991918"/>
            <a:ext cx="3614573" cy="111479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3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AAE25-A2F1-F058-E46E-B9D91A8F7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EB15-3B50-A291-F048-9CF5F36D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Allocation: Priority I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(High Importance, Low Satisfaction)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2E4EFD-73A9-0D88-A16E-5BD9FAEA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343" y="1171184"/>
            <a:ext cx="5369902" cy="517334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A47FDE-14BB-37E2-D344-416AB083D6CA}"/>
              </a:ext>
            </a:extLst>
          </p:cNvPr>
          <p:cNvSpPr/>
          <p:nvPr/>
        </p:nvSpPr>
        <p:spPr>
          <a:xfrm rot="19099179">
            <a:off x="4739387" y="1789419"/>
            <a:ext cx="629897" cy="42687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BE8AE5B-942C-9911-5338-4DDE40124CCB}"/>
              </a:ext>
            </a:extLst>
          </p:cNvPr>
          <p:cNvSpPr/>
          <p:nvPr/>
        </p:nvSpPr>
        <p:spPr>
          <a:xfrm rot="19099179">
            <a:off x="5279823" y="2289174"/>
            <a:ext cx="615416" cy="5348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B2033E-C9CB-F13D-BAA4-0A555C6E9698}"/>
              </a:ext>
            </a:extLst>
          </p:cNvPr>
          <p:cNvSpPr/>
          <p:nvPr/>
        </p:nvSpPr>
        <p:spPr>
          <a:xfrm rot="19099179">
            <a:off x="3745411" y="3303976"/>
            <a:ext cx="528531" cy="5348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8A3F75-0F6C-0A50-F956-35458488E564}"/>
              </a:ext>
            </a:extLst>
          </p:cNvPr>
          <p:cNvSpPr/>
          <p:nvPr/>
        </p:nvSpPr>
        <p:spPr>
          <a:xfrm rot="19099179">
            <a:off x="4809380" y="3584784"/>
            <a:ext cx="508675" cy="5348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F52AF1-4D3D-5C9F-96F0-3C812B2196F5}"/>
              </a:ext>
            </a:extLst>
          </p:cNvPr>
          <p:cNvSpPr/>
          <p:nvPr/>
        </p:nvSpPr>
        <p:spPr>
          <a:xfrm rot="19099179">
            <a:off x="3985503" y="4381616"/>
            <a:ext cx="612665" cy="5348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F7EC863-1471-002F-189C-CC804A237DAB}"/>
              </a:ext>
            </a:extLst>
          </p:cNvPr>
          <p:cNvSpPr/>
          <p:nvPr/>
        </p:nvSpPr>
        <p:spPr>
          <a:xfrm rot="19099179">
            <a:off x="6382787" y="2071696"/>
            <a:ext cx="474282" cy="402108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066A35B-F2EB-0317-AA84-4049945ECBC3}"/>
              </a:ext>
            </a:extLst>
          </p:cNvPr>
          <p:cNvSpPr/>
          <p:nvPr/>
        </p:nvSpPr>
        <p:spPr>
          <a:xfrm rot="19099179">
            <a:off x="5989738" y="1915732"/>
            <a:ext cx="410920" cy="47327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F642A0-2DC8-2FFC-7DBB-573F551E13DB}"/>
              </a:ext>
            </a:extLst>
          </p:cNvPr>
          <p:cNvCxnSpPr>
            <a:cxnSpLocks/>
            <a:stCxn id="17" idx="0"/>
            <a:endCxn id="46" idx="3"/>
          </p:cNvCxnSpPr>
          <p:nvPr/>
        </p:nvCxnSpPr>
        <p:spPr>
          <a:xfrm flipH="1" flipV="1">
            <a:off x="2788727" y="1835183"/>
            <a:ext cx="2123680" cy="82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2F3718D-B6CE-3DB9-E69B-39B13F1C8B2C}"/>
              </a:ext>
            </a:extLst>
          </p:cNvPr>
          <p:cNvCxnSpPr>
            <a:cxnSpLocks/>
          </p:cNvCxnSpPr>
          <p:nvPr/>
        </p:nvCxnSpPr>
        <p:spPr>
          <a:xfrm>
            <a:off x="5884388" y="2778970"/>
            <a:ext cx="2653361" cy="149842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FDBD315-E7F5-94D4-D0FA-BDE12DDAA93E}"/>
              </a:ext>
            </a:extLst>
          </p:cNvPr>
          <p:cNvCxnSpPr>
            <a:cxnSpLocks/>
            <a:stCxn id="20" idx="2"/>
            <a:endCxn id="51" idx="3"/>
          </p:cNvCxnSpPr>
          <p:nvPr/>
        </p:nvCxnSpPr>
        <p:spPr>
          <a:xfrm flipH="1" flipV="1">
            <a:off x="2441334" y="3426486"/>
            <a:ext cx="1370972" cy="32062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83460A0-A060-B168-AE5B-05852024B44C}"/>
              </a:ext>
            </a:extLst>
          </p:cNvPr>
          <p:cNvCxnSpPr>
            <a:cxnSpLocks/>
          </p:cNvCxnSpPr>
          <p:nvPr/>
        </p:nvCxnSpPr>
        <p:spPr>
          <a:xfrm flipH="1">
            <a:off x="2722361" y="4899120"/>
            <a:ext cx="1287315" cy="101193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B4B3506-F42B-6AEE-182F-5FB5CE749EA8}"/>
              </a:ext>
            </a:extLst>
          </p:cNvPr>
          <p:cNvCxnSpPr>
            <a:cxnSpLocks/>
          </p:cNvCxnSpPr>
          <p:nvPr/>
        </p:nvCxnSpPr>
        <p:spPr>
          <a:xfrm flipV="1">
            <a:off x="6309119" y="1634013"/>
            <a:ext cx="2452614" cy="39778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D172AB9-F0A7-35AA-04DE-C0AACFB2D127}"/>
              </a:ext>
            </a:extLst>
          </p:cNvPr>
          <p:cNvCxnSpPr>
            <a:cxnSpLocks/>
            <a:stCxn id="25" idx="4"/>
            <a:endCxn id="64" idx="1"/>
          </p:cNvCxnSpPr>
          <p:nvPr/>
        </p:nvCxnSpPr>
        <p:spPr>
          <a:xfrm>
            <a:off x="6753624" y="2422910"/>
            <a:ext cx="1879392" cy="68057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5D0E2D3-B0C0-FBCF-46B4-5301D5DC8ACC}"/>
              </a:ext>
            </a:extLst>
          </p:cNvPr>
          <p:cNvSpPr txBox="1"/>
          <p:nvPr/>
        </p:nvSpPr>
        <p:spPr>
          <a:xfrm>
            <a:off x="145473" y="1034964"/>
            <a:ext cx="26432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Surface Condition: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regular maintenance leads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wear and tear of the pedestrian paths.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Potholes, cracks, and unpaved surface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certain locations may be the reason for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satisfaction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respondents.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9D2E6E-5D29-6D4C-A1E4-0628BF3437AD}"/>
              </a:ext>
            </a:extLst>
          </p:cNvPr>
          <p:cNvSpPr txBox="1"/>
          <p:nvPr/>
        </p:nvSpPr>
        <p:spPr>
          <a:xfrm>
            <a:off x="74795" y="2733988"/>
            <a:ext cx="2366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Rest Area: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or no designated resting spots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long walking stretches,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inadequate or uncomfortable design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seats, and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placement at inconvenient locations </a:t>
            </a:r>
            <a:endParaRPr lang="en-IN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F10AAD-F721-6AF1-12CB-8E022CCA7FFB}"/>
              </a:ext>
            </a:extLst>
          </p:cNvPr>
          <p:cNvSpPr txBox="1"/>
          <p:nvPr/>
        </p:nvSpPr>
        <p:spPr>
          <a:xfrm>
            <a:off x="74795" y="4221024"/>
            <a:ext cx="26475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Crosswalk Pavement Markings, Signs and Signalization: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Reflects gaps in both visibility and functionality of control measures on a pedestrian crossing facility.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Faded markings, or placement at locations with low driver compliance, obstructed or unclear signage, and inadequate design or absence of signals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0870EA4-3CD6-ED0D-D3D4-9BE53E0305A2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5241532" y="4051896"/>
            <a:ext cx="3412329" cy="159293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93F6D26-55A7-9D58-2E14-5CD62D4CB032}"/>
              </a:ext>
            </a:extLst>
          </p:cNvPr>
          <p:cNvSpPr txBox="1"/>
          <p:nvPr/>
        </p:nvSpPr>
        <p:spPr>
          <a:xfrm>
            <a:off x="8616464" y="3887064"/>
            <a:ext cx="35381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Surface Continuity: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Fragmented walking network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interruptions, missing segments and sudden changes in elevation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the pedestrians to step up and down from the sidewalks thereby causing low satisfaction.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9A5C3E-6B5A-21F1-0A1A-5E6295F4EBCE}"/>
              </a:ext>
            </a:extLst>
          </p:cNvPr>
          <p:cNvSpPr txBox="1"/>
          <p:nvPr/>
        </p:nvSpPr>
        <p:spPr>
          <a:xfrm>
            <a:off x="8687031" y="993363"/>
            <a:ext cx="3397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Cleanliness: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Unpleasant sidewalk often results from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 maintenance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some areas,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drains, overflowing bins and poor waste disposal practices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the reason for low satisfaction among pedestrians. 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3F0BE8-857B-6955-CD46-2473538A4A50}"/>
              </a:ext>
            </a:extLst>
          </p:cNvPr>
          <p:cNvSpPr txBox="1"/>
          <p:nvPr/>
        </p:nvSpPr>
        <p:spPr>
          <a:xfrm>
            <a:off x="8633016" y="2518709"/>
            <a:ext cx="33970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Sidewalk Width: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initial design, road widening projects or space being taken up by utilities, poles, signboards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often reduce the effective width available for use by pedestrians. 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E32810-C9D6-6B35-42B8-14A8450AA83E}"/>
              </a:ext>
            </a:extLst>
          </p:cNvPr>
          <p:cNvSpPr txBox="1"/>
          <p:nvPr/>
        </p:nvSpPr>
        <p:spPr>
          <a:xfrm>
            <a:off x="8608178" y="5052432"/>
            <a:ext cx="3538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Surveillance: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 satisfaction due to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absence of CCTV coverage, limited police patrolling, or inactive surveillance system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Even in areas where these facilities exist,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poor-maintenance or non-functionality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cause low satisfaction with the facility. 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0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46" grpId="0"/>
      <p:bldP spid="51" grpId="0"/>
      <p:bldP spid="53" grpId="0"/>
      <p:bldP spid="59" grpId="0"/>
      <p:bldP spid="61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319F7-E7C2-9294-FBF3-3DC0F02F6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F359-75AE-C2D0-D14F-BB215129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657" y="202994"/>
            <a:ext cx="8375517" cy="55458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Allocation: Priority II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(Low Importance, Low Satisfaction)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49244-38E2-EDB1-97E8-04451D1468DD}"/>
              </a:ext>
            </a:extLst>
          </p:cNvPr>
          <p:cNvSpPr txBox="1"/>
          <p:nvPr/>
        </p:nvSpPr>
        <p:spPr>
          <a:xfrm>
            <a:off x="339438" y="1664590"/>
            <a:ext cx="52277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Importance, Low Satisfaction</a:t>
            </a:r>
            <a:endParaRPr lang="en-US" sz="1600" b="1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44" indent="-285744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Despite having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positive discrepancy, </a:t>
            </a:r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the attributes in this segment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require remedial measures: </a:t>
            </a:r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‘Crossing Facility Width and ‘Universal Accessibility: Connectivity’. 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44" indent="-285744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Performance of the attributes is below the desired standards, especially considering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the needs of local users such as the elderly and differently abled pedestrians</a:t>
            </a:r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. </a:t>
            </a:r>
          </a:p>
          <a:p>
            <a:pPr marL="285744" indent="-285744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Non-uniform provisions </a:t>
            </a:r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across different segments, e.g.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lack of adequate width, continuous connections and supportive features </a:t>
            </a:r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such as ramps. </a:t>
            </a:r>
          </a:p>
          <a:p>
            <a:pPr marL="285744" indent="-285744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Limited functionality </a:t>
            </a:r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because of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poor surface quality, obstructions and inadequacy in design </a:t>
            </a:r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thereby reducing their overall effectiveness.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202C8C-D492-C78E-2DFF-6DAA42BC8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415" y="1081291"/>
            <a:ext cx="5227773" cy="507536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8338756-CCC0-A18C-4221-C89BB933DF08}"/>
              </a:ext>
            </a:extLst>
          </p:cNvPr>
          <p:cNvSpPr/>
          <p:nvPr/>
        </p:nvSpPr>
        <p:spPr>
          <a:xfrm rot="19099179">
            <a:off x="6798700" y="4666077"/>
            <a:ext cx="1821244" cy="76831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7168AE-19B6-0F84-F862-2F0583554989}"/>
              </a:ext>
            </a:extLst>
          </p:cNvPr>
          <p:cNvCxnSpPr>
            <a:cxnSpLocks/>
            <a:stCxn id="7" idx="3"/>
            <a:endCxn id="15" idx="0"/>
          </p:cNvCxnSpPr>
          <p:nvPr/>
        </p:nvCxnSpPr>
        <p:spPr>
          <a:xfrm>
            <a:off x="5567211" y="3618971"/>
            <a:ext cx="1886658" cy="1144349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5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D26DE-568F-BC77-A208-062386E62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8CEA4C-2C28-4F24-C604-A7277CBC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528" y="1469360"/>
            <a:ext cx="5189670" cy="5029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B918BD-6DFD-E00E-4053-16FF691B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056"/>
            <a:ext cx="10868891" cy="55458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Allocation: Priority III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(High Importance, High Satisfaction)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Priority IV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(Low Importance, High Satisfaction)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F812C4-BD7B-ACB7-9BE2-E7391F21DE8A}"/>
              </a:ext>
            </a:extLst>
          </p:cNvPr>
          <p:cNvSpPr txBox="1"/>
          <p:nvPr/>
        </p:nvSpPr>
        <p:spPr>
          <a:xfrm>
            <a:off x="7244096" y="1540828"/>
            <a:ext cx="419629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Importance, High Satisfaction</a:t>
            </a:r>
            <a:endParaRPr lang="en-US" sz="1500" b="1" kern="100" dirty="0">
              <a:effectLst>
                <a:outerShdw sx="0" sy="0">
                  <a:srgbClr val="000000"/>
                </a:outerShdw>
              </a:effectLst>
              <a:uFill>
                <a:solidFill>
                  <a:srgbClr val="008080"/>
                </a:solidFill>
              </a:uFill>
              <a:latin typeface="Times New Roman" panose="02020603050405020304" pitchFamily="18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just"/>
            <a:r>
              <a:rPr lang="en-US" sz="1600" kern="100" dirty="0">
                <a:effectLst>
                  <a:outerShdw sx="0" sy="0">
                    <a:srgbClr val="000000"/>
                  </a:outerShdw>
                </a:effectLst>
                <a:uFill>
                  <a:solidFill>
                    <a:srgbClr val="008080"/>
                  </a:solidFill>
                </a:uFill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Indicates that the facility performance is satisfactory. </a:t>
            </a:r>
          </a:p>
          <a:p>
            <a:pPr algn="just"/>
            <a:r>
              <a:rPr lang="en-US" sz="1600" kern="100" dirty="0">
                <a:effectLst>
                  <a:outerShdw sx="0" sy="0">
                    <a:srgbClr val="000000"/>
                  </a:outerShdw>
                </a:effectLst>
                <a:uFill>
                  <a:solidFill>
                    <a:srgbClr val="008080"/>
                  </a:solidFill>
                </a:uFill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However, as per the ISA analysis </a:t>
            </a:r>
            <a:r>
              <a:rPr lang="en-US" sz="1600" kern="100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uFill>
                  <a:solidFill>
                    <a:srgbClr val="008080"/>
                  </a:solidFill>
                </a:uFill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no attributes</a:t>
            </a:r>
            <a:r>
              <a:rPr lang="en-US" sz="1600" kern="100" dirty="0">
                <a:effectLst>
                  <a:outerShdw sx="0" sy="0">
                    <a:srgbClr val="000000"/>
                  </a:outerShdw>
                </a:effectLst>
                <a:uFill>
                  <a:solidFill>
                    <a:srgbClr val="008080"/>
                  </a:solidFill>
                </a:uFill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 were found falling in this segment.</a:t>
            </a:r>
            <a:endParaRPr lang="en-IN" sz="1600" b="1" kern="100" dirty="0">
              <a:effectLst>
                <a:outerShdw sx="0" sy="0">
                  <a:srgbClr val="000000"/>
                </a:outerShdw>
              </a:effectLst>
              <a:uFill>
                <a:solidFill>
                  <a:srgbClr val="008080"/>
                </a:solidFill>
              </a:uFill>
              <a:latin typeface="Times New Roman" panose="02020603050405020304" pitchFamily="18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017CD9-CEC1-5C3B-13EC-DE1D1CB11AB5}"/>
              </a:ext>
            </a:extLst>
          </p:cNvPr>
          <p:cNvSpPr txBox="1"/>
          <p:nvPr/>
        </p:nvSpPr>
        <p:spPr>
          <a:xfrm>
            <a:off x="7244096" y="3328148"/>
            <a:ext cx="454958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Importance, High Satisfaction</a:t>
            </a:r>
            <a:endParaRPr lang="en-US" sz="1500" b="1" kern="100" dirty="0">
              <a:effectLst>
                <a:outerShdw sx="0" sy="0">
                  <a:srgbClr val="000000"/>
                </a:outerShdw>
              </a:effectLst>
              <a:uFill>
                <a:solidFill>
                  <a:srgbClr val="008080"/>
                </a:solidFill>
              </a:uFill>
              <a:latin typeface="Times New Roman" panose="02020603050405020304" pitchFamily="18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‘Universal Design’, ‘Shaded Path’, ‘Illumination’, and ‘Washroom Availability and Satisfaction’: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Users do not consider </a:t>
            </a:r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these attributes to be as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important </a:t>
            </a:r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as others; however, they are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highly satisfied with the present service</a:t>
            </a:r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 in these aspects.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Though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a part of the resources </a:t>
            </a:r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dedicated to maintaining these attributes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can be allocated towards improvement of other attributes</a:t>
            </a:r>
            <a:r>
              <a:rPr lang="en-US" sz="1600" dirty="0">
                <a:latin typeface="Times New Roman" panose="02020603050405020304" pitchFamily="18" charset="0"/>
                <a:ea typeface="PMingLiU" panose="02020500000000000000" pitchFamily="18" charset="-120"/>
              </a:rPr>
              <a:t>, but a certain level must be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maintained for optimal satisfaction. </a:t>
            </a:r>
            <a:endParaRPr lang="en-IN" sz="1600" b="1" kern="100" dirty="0">
              <a:solidFill>
                <a:srgbClr val="FF0000"/>
              </a:solidFill>
              <a:effectLst>
                <a:outerShdw sx="0" sy="0">
                  <a:srgbClr val="000000"/>
                </a:outerShdw>
              </a:effectLst>
              <a:uFill>
                <a:solidFill>
                  <a:srgbClr val="008080"/>
                </a:solidFill>
              </a:uFill>
              <a:latin typeface="Times New Roman" panose="02020603050405020304" pitchFamily="18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D81594-B0B2-E290-B9B8-A5BC698EF53A}"/>
              </a:ext>
            </a:extLst>
          </p:cNvPr>
          <p:cNvSpPr/>
          <p:nvPr/>
        </p:nvSpPr>
        <p:spPr>
          <a:xfrm>
            <a:off x="4907194" y="3676261"/>
            <a:ext cx="1817784" cy="543508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D45B8F-4942-E0CF-B14A-4D957B6FFACA}"/>
              </a:ext>
            </a:extLst>
          </p:cNvPr>
          <p:cNvCxnSpPr>
            <a:cxnSpLocks/>
            <a:stCxn id="5" idx="7"/>
            <a:endCxn id="3" idx="1"/>
          </p:cNvCxnSpPr>
          <p:nvPr/>
        </p:nvCxnSpPr>
        <p:spPr>
          <a:xfrm flipV="1">
            <a:off x="6458770" y="2194853"/>
            <a:ext cx="785326" cy="1561003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3141207-C38A-2186-19D9-6573D0BA0A88}"/>
              </a:ext>
            </a:extLst>
          </p:cNvPr>
          <p:cNvSpPr/>
          <p:nvPr/>
        </p:nvSpPr>
        <p:spPr>
          <a:xfrm>
            <a:off x="4104409" y="4810991"/>
            <a:ext cx="2620569" cy="102869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D6780CF-19AE-C904-E414-E0855AE52288}"/>
              </a:ext>
            </a:extLst>
          </p:cNvPr>
          <p:cNvCxnSpPr>
            <a:cxnSpLocks/>
            <a:stCxn id="17" idx="6"/>
            <a:endCxn id="4" idx="1"/>
          </p:cNvCxnSpPr>
          <p:nvPr/>
        </p:nvCxnSpPr>
        <p:spPr>
          <a:xfrm flipV="1">
            <a:off x="6724978" y="4720837"/>
            <a:ext cx="519118" cy="604504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9967-309A-E7C0-F782-2758759C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I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4F7C59A-CE92-D3D1-B778-8A7E9E347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651066"/>
              </p:ext>
            </p:extLst>
          </p:nvPr>
        </p:nvGraphicFramePr>
        <p:xfrm>
          <a:off x="363591" y="757578"/>
          <a:ext cx="11741817" cy="6023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9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A124D-327F-F376-43C6-7F4DA0720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16559-B2E8-21B8-9CB5-E166CACA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I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0C9C0A-5745-CFBB-E6ED-FF78A445A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658102"/>
              </p:ext>
            </p:extLst>
          </p:nvPr>
        </p:nvGraphicFramePr>
        <p:xfrm>
          <a:off x="363591" y="1101435"/>
          <a:ext cx="11741817" cy="5679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7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917" y="2971801"/>
            <a:ext cx="2671127" cy="71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6797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2A691D80-F50B-4F87-A767-C2C23629071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7714125"/>
              </p:ext>
            </p:extLst>
          </p:nvPr>
        </p:nvGraphicFramePr>
        <p:xfrm>
          <a:off x="501678" y="2156758"/>
          <a:ext cx="5369063" cy="4575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CD55D87-EA4C-4F6A-89A5-2E095566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203"/>
            <a:ext cx="11242964" cy="55403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Walking: Sustainable and Eco-friendly transportation mode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C070D7-74A8-4D52-A41C-F925BE2BB56E}"/>
              </a:ext>
            </a:extLst>
          </p:cNvPr>
          <p:cNvSpPr txBox="1">
            <a:spLocks/>
          </p:cNvSpPr>
          <p:nvPr/>
        </p:nvSpPr>
        <p:spPr bwMode="auto">
          <a:xfrm>
            <a:off x="204972" y="975717"/>
            <a:ext cx="6258173" cy="30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distances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1.5 km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suitable for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travel scenarios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cheap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providing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last-mile connectivity</a:t>
            </a:r>
          </a:p>
          <a:p>
            <a:pPr algn="just"/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92D813-AD2E-56CA-EA71-D604D6CBE29B}"/>
              </a:ext>
            </a:extLst>
          </p:cNvPr>
          <p:cNvSpPr/>
          <p:nvPr/>
        </p:nvSpPr>
        <p:spPr>
          <a:xfrm>
            <a:off x="6841353" y="2156758"/>
            <a:ext cx="4474347" cy="12203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Quality of pedestrian infrastructure in Indian cities remains inconsistent</a:t>
            </a:r>
            <a:endParaRPr lang="en-IN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C7C4379-1167-4F62-B9EE-FD9CA09EC68E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9078527" y="3377106"/>
            <a:ext cx="0" cy="8825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1B3F5-7146-1D4C-01D4-3175D4B9FE19}"/>
              </a:ext>
            </a:extLst>
          </p:cNvPr>
          <p:cNvSpPr/>
          <p:nvPr/>
        </p:nvSpPr>
        <p:spPr>
          <a:xfrm>
            <a:off x="6841353" y="4259702"/>
            <a:ext cx="4474347" cy="9276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Major reason: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Fragmented design, poor maintenance, and inadequate user feedback mechanisms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59F5D7-8876-68D3-312E-31D0F7FC0BFD}"/>
              </a:ext>
            </a:extLst>
          </p:cNvPr>
          <p:cNvSpPr/>
          <p:nvPr/>
        </p:nvSpPr>
        <p:spPr>
          <a:xfrm>
            <a:off x="8377488" y="3641443"/>
            <a:ext cx="1402076" cy="40261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WHY???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2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9E2C-7872-4362-9EAF-B0891BBF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as a Sustainable Transport Mode in India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63A5F33-B157-40FA-B00F-5F2425680D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77" y="1926422"/>
            <a:ext cx="1758185" cy="1591159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B0DB55-ACE3-4E73-8B3D-6337AA00B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7" t="19427" r="14912" b="13748"/>
          <a:stretch/>
        </p:blipFill>
        <p:spPr>
          <a:xfrm>
            <a:off x="8701095" y="1985369"/>
            <a:ext cx="1499491" cy="1336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18186D-393B-4B43-BED0-7742A226666C}"/>
              </a:ext>
            </a:extLst>
          </p:cNvPr>
          <p:cNvSpPr txBox="1"/>
          <p:nvPr/>
        </p:nvSpPr>
        <p:spPr>
          <a:xfrm>
            <a:off x="9023759" y="3147558"/>
            <a:ext cx="1644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smartnet.niua.org/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E18E6A-6124-8B7F-6056-2DC468118C28}"/>
              </a:ext>
            </a:extLst>
          </p:cNvPr>
          <p:cNvSpPr/>
          <p:nvPr/>
        </p:nvSpPr>
        <p:spPr>
          <a:xfrm>
            <a:off x="1464957" y="1066737"/>
            <a:ext cx="8975326" cy="4480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initiatives to improve infrastructure and encourage people to shift to walking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CDA7E-D994-6E6A-F9B1-4D5DFCE01717}"/>
              </a:ext>
            </a:extLst>
          </p:cNvPr>
          <p:cNvSpPr txBox="1"/>
          <p:nvPr/>
        </p:nvSpPr>
        <p:spPr>
          <a:xfrm>
            <a:off x="627138" y="3773707"/>
            <a:ext cx="11274137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indent="-34289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However, issues relating to urban design and lack of regular maintenance have proved to be a hinderance in ensuring long-term effectiveness of the facility (Prasad and Alizadeh, 2020). </a:t>
            </a:r>
          </a:p>
          <a:p>
            <a:pPr marL="342891" indent="-34289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It is therefore </a:t>
            </a:r>
            <a:r>
              <a:rPr 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necessary to identify and prioritize the areas of improvement in the existing infrastructure</a:t>
            </a:r>
            <a:r>
              <a:rPr lang="en-US" sz="20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 in order to achieve sustainability goals. </a:t>
            </a:r>
          </a:p>
          <a:p>
            <a:pPr marL="342891" indent="-34289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Identify emerging issues such as </a:t>
            </a:r>
            <a:r>
              <a:rPr 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wear and tear, changing land use patterns, or evolving user needs</a:t>
            </a:r>
            <a:r>
              <a:rPr lang="en-US" sz="20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, allowing timely interventions that maintain service quality (</a:t>
            </a:r>
            <a:r>
              <a:rPr lang="en-US" sz="2000" kern="1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Tzamakos</a:t>
            </a:r>
            <a:r>
              <a:rPr lang="en-US" sz="20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 et al., 2025).</a:t>
            </a:r>
            <a:endParaRPr lang="en-IN" sz="2000" kern="1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984B2-2F4F-0EFD-0494-EEA5D2B7DB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13" y="1680799"/>
            <a:ext cx="3870189" cy="19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EE8B3-CDD3-B930-3D99-61D9949F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5528"/>
            <a:ext cx="10785764" cy="55458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Review of Past Studies and Objective of the Current Study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066333-D9B5-DA85-D13A-A0DC9DA4D04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9322041"/>
              </p:ext>
            </p:extLst>
          </p:nvPr>
        </p:nvGraphicFramePr>
        <p:xfrm>
          <a:off x="1704657" y="757577"/>
          <a:ext cx="8767763" cy="229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19D3D6A-B47D-0B65-8D98-59A1BA9DED12}"/>
              </a:ext>
            </a:extLst>
          </p:cNvPr>
          <p:cNvSpPr/>
          <p:nvPr/>
        </p:nvSpPr>
        <p:spPr>
          <a:xfrm>
            <a:off x="1712122" y="3473023"/>
            <a:ext cx="8767763" cy="5505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one dimension of data at a time, i.e., based 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 the importance of the attributes, or satisfaction with the current condition</a:t>
            </a:r>
            <a:endParaRPr lang="en-I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B5927-8811-9DB8-F7CE-EEA9E10F75AC}"/>
              </a:ext>
            </a:extLst>
          </p:cNvPr>
          <p:cNvSpPr txBox="1"/>
          <p:nvPr/>
        </p:nvSpPr>
        <p:spPr>
          <a:xfrm>
            <a:off x="1712119" y="4124947"/>
            <a:ext cx="8782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 identification of intervention areas requires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both the present in-service condition as well as the importance of facility attributes</a:t>
            </a: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(Sum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2019)- considered in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Importance- satisfaction Analysis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BE3137-4056-5437-7403-6493FCBAE7FC}"/>
              </a:ext>
            </a:extLst>
          </p:cNvPr>
          <p:cNvSpPr/>
          <p:nvPr/>
        </p:nvSpPr>
        <p:spPr>
          <a:xfrm>
            <a:off x="1607979" y="5149700"/>
            <a:ext cx="8886835" cy="14190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Objective: To formalize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methodology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identify the attributes of pedestrian infrastructure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based on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perception of the users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and to identify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attributes demanding immediate attention for improvement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of the facility based on Importance-satisfaction analysis (ISA) coupled with Weighted Least Squares (WLS) regression. 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6A2A57-2302-ABC3-3F2F-8E130AD712C9}"/>
              </a:ext>
            </a:extLst>
          </p:cNvPr>
          <p:cNvSpPr/>
          <p:nvPr/>
        </p:nvSpPr>
        <p:spPr>
          <a:xfrm>
            <a:off x="1615441" y="913279"/>
            <a:ext cx="8976048" cy="22954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97DEFB-43DD-D861-A4DF-70E9CB2D2971}"/>
              </a:ext>
            </a:extLst>
          </p:cNvPr>
          <p:cNvCxnSpPr>
            <a:stCxn id="10" idx="2"/>
            <a:endCxn id="5" idx="0"/>
          </p:cNvCxnSpPr>
          <p:nvPr/>
        </p:nvCxnSpPr>
        <p:spPr>
          <a:xfrm flipH="1">
            <a:off x="6096004" y="3208763"/>
            <a:ext cx="7465" cy="264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4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0B6D-41B8-D3E7-F2B4-E331141A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928C4-7927-6D5F-276F-D919903EFF9D}"/>
              </a:ext>
            </a:extLst>
          </p:cNvPr>
          <p:cNvSpPr txBox="1"/>
          <p:nvPr/>
        </p:nvSpPr>
        <p:spPr>
          <a:xfrm>
            <a:off x="41475" y="1130947"/>
            <a:ext cx="438452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Chandigarh: A well-planned North Indian city with an interconnected network of roads.</a:t>
            </a:r>
          </a:p>
          <a:p>
            <a:pPr marL="285744" indent="-285744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V-7 category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primarily intended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pedestrian movement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EE230-6BE6-4E37-65FB-8CD10AC05ED3}"/>
              </a:ext>
            </a:extLst>
          </p:cNvPr>
          <p:cNvSpPr txBox="1"/>
          <p:nvPr/>
        </p:nvSpPr>
        <p:spPr>
          <a:xfrm>
            <a:off x="41476" y="2828835"/>
            <a:ext cx="469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resources for further improvement of walking infrastructure should be allocated based on priority areas of intervention to ensure efficiency.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80E36-9712-A562-603A-E460D3930B1A}"/>
              </a:ext>
            </a:extLst>
          </p:cNvPr>
          <p:cNvSpPr txBox="1"/>
          <p:nvPr/>
        </p:nvSpPr>
        <p:spPr>
          <a:xfrm>
            <a:off x="0" y="4172780"/>
            <a:ext cx="432849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sectors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serve as the prime areas of their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respective land uses (residential, industrial, and mixed-use)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have been selected for the collection of user perception data. </a:t>
            </a:r>
          </a:p>
          <a:p>
            <a:pPr marL="285744" indent="-285744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selected locations experience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footfall of pedestrians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nearby locations as well.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760C2-675B-03B0-B45C-A41F415B4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"/>
          <a:stretch>
            <a:fillRect/>
          </a:stretch>
        </p:blipFill>
        <p:spPr bwMode="auto">
          <a:xfrm>
            <a:off x="4738256" y="1625944"/>
            <a:ext cx="7412268" cy="4302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13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D81B-8206-4BAE-C464-BA4F27D1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64" y="202994"/>
            <a:ext cx="7613940" cy="55458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Attributes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6D6BCA-1B91-BACD-A2F2-406FC461EF1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1794737"/>
              </p:ext>
            </p:extLst>
          </p:nvPr>
        </p:nvGraphicFramePr>
        <p:xfrm>
          <a:off x="530806" y="1039084"/>
          <a:ext cx="9537985" cy="561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573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E492F-52F4-8C93-08FC-A4FD755F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 Development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8589E-20C0-7C58-FBC9-C7D9BB910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04658" y="1062016"/>
            <a:ext cx="8768137" cy="5223272"/>
          </a:xfrm>
        </p:spPr>
        <p:txBody>
          <a:bodyPr/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A survey instrument was designed using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survey platform ‘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QuestionPro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”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Level of satisfaction using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5-point Likert Scale</a:t>
            </a:r>
            <a:r>
              <a:rPr lang="en-US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. 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Demographic</a:t>
            </a:r>
            <a:r>
              <a:rPr lang="en-US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data and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socio-economic details </a:t>
            </a:r>
            <a:r>
              <a:rPr lang="en-US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of the respondents. </a:t>
            </a:r>
            <a:endParaRPr lang="en-I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87277-3C07-F8F6-DA6C-11BB48E779FB}"/>
              </a:ext>
            </a:extLst>
          </p:cNvPr>
          <p:cNvSpPr txBox="1"/>
          <p:nvPr/>
        </p:nvSpPr>
        <p:spPr>
          <a:xfrm>
            <a:off x="4866640" y="6281950"/>
            <a:ext cx="3261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Question in Questionnaire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E86F1-E049-FD86-6B8B-E734AFC01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91" y="2234196"/>
            <a:ext cx="9518073" cy="40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0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2481-565C-1D6E-DCF9-760FC24D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2" y="162668"/>
            <a:ext cx="7461117" cy="55458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Collection, Extraction and Cleaning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768A3-EF02-CDEE-A2EE-91EF9BE7B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438" y="1194766"/>
            <a:ext cx="5884245" cy="5223272"/>
          </a:xfrm>
        </p:spPr>
        <p:txBody>
          <a:bodyPr/>
          <a:lstStyle/>
          <a:p>
            <a:pPr marL="285744" indent="-285744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Face-to-face interviews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smart phones and tablets</a:t>
            </a:r>
          </a:p>
          <a:p>
            <a:pPr marL="285744" indent="-285744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Sampling approach</a:t>
            </a:r>
          </a:p>
          <a:p>
            <a:pPr marL="285744" indent="-285744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 criteria: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walking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once a week</a:t>
            </a:r>
          </a:p>
          <a:p>
            <a:pPr marL="285744" indent="-285744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554 complete responses </a:t>
            </a:r>
            <a:r>
              <a:rPr lang="en-US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collected</a:t>
            </a:r>
          </a:p>
          <a:p>
            <a:pPr marL="285744" indent="-285744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Outlier Detection using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Inter-quartile range method</a:t>
            </a:r>
            <a:r>
              <a:rPr lang="en-US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: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ea typeface="PMingLiU" panose="02020500000000000000" pitchFamily="18" charset="-120"/>
              </a:rPr>
              <a:t>k-value for mild outliers and extreme outliers is 1.5 and 3, respectively.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ea typeface="PMingLiU" panose="02020500000000000000" pitchFamily="18" charset="-120"/>
              </a:rPr>
              <a:t>inter-quartile range for data based on first and third quartile: 2</a:t>
            </a:r>
          </a:p>
          <a:p>
            <a:pPr marL="285744" indent="-285744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24 responses </a:t>
            </a:r>
            <a:r>
              <a:rPr lang="en-US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identified as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outliers</a:t>
            </a:r>
          </a:p>
          <a:p>
            <a:pPr marL="285744" indent="-285744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Number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usable samples: 530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48F1A-E26E-D50E-72CF-53DE772A8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b="16436"/>
          <a:stretch>
            <a:fillRect/>
          </a:stretch>
        </p:blipFill>
        <p:spPr>
          <a:xfrm>
            <a:off x="6796089" y="1298648"/>
            <a:ext cx="2726056" cy="250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2C196C-265C-5FC3-EB83-12A1232AC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r="8007"/>
          <a:stretch>
            <a:fillRect/>
          </a:stretch>
        </p:blipFill>
        <p:spPr>
          <a:xfrm>
            <a:off x="7683945" y="3908584"/>
            <a:ext cx="4430038" cy="26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3BC8-47D6-D703-4772-3F7211F21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Characteristics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D865B02-031D-6375-E28E-4D2425520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500478"/>
              </p:ext>
            </p:extLst>
          </p:nvPr>
        </p:nvGraphicFramePr>
        <p:xfrm>
          <a:off x="358485" y="1292109"/>
          <a:ext cx="2696441" cy="203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702E528-5F7D-E254-5864-84D2755DB3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86526"/>
              </p:ext>
            </p:extLst>
          </p:nvPr>
        </p:nvGraphicFramePr>
        <p:xfrm>
          <a:off x="4308935" y="1365624"/>
          <a:ext cx="3025140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E853D9F-520D-DD92-A1D0-BB4F88425E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730965"/>
              </p:ext>
            </p:extLst>
          </p:nvPr>
        </p:nvGraphicFramePr>
        <p:xfrm>
          <a:off x="8245185" y="1169278"/>
          <a:ext cx="3134937" cy="222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C753BBA-F18F-9162-22FD-A27B14129D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364834"/>
              </p:ext>
            </p:extLst>
          </p:nvPr>
        </p:nvGraphicFramePr>
        <p:xfrm>
          <a:off x="1513609" y="3325090"/>
          <a:ext cx="4191000" cy="323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B18F37E-498A-5352-96AB-387C40C462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771344"/>
              </p:ext>
            </p:extLst>
          </p:nvPr>
        </p:nvGraphicFramePr>
        <p:xfrm>
          <a:off x="6095999" y="3325090"/>
          <a:ext cx="4107873" cy="323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41670145"/>
      </p:ext>
    </p:extLst>
  </p:cSld>
  <p:clrMapOvr>
    <a:masterClrMapping/>
  </p:clrMapOvr>
</p:sld>
</file>

<file path=ppt/theme/theme1.xml><?xml version="1.0" encoding="utf-8"?>
<a:theme xmlns:a="http://schemas.openxmlformats.org/drawingml/2006/main" name="IITR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TR_template_sudiproy.pptx" id="{E7BE3218-A97E-4E6F-BE9F-92D6192B2CD5}" vid="{3EDE8FBA-E8F1-4B0B-AEA8-7DC234A91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IITR_template_sudiproy</Template>
  <TotalTime>8844</TotalTime>
  <Words>2311</Words>
  <Application>Microsoft Office PowerPoint</Application>
  <PresentationFormat>Widescreen</PresentationFormat>
  <Paragraphs>333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Demi</vt:lpstr>
      <vt:lpstr>Times New Roman</vt:lpstr>
      <vt:lpstr>Wingdings</vt:lpstr>
      <vt:lpstr>IITR_PPT_Template</vt:lpstr>
      <vt:lpstr>Presentation in the 18th Urban Mobility India Conference cum Exhibition 2025   TOWARDS EQUITABLE AND GREEN MOBILITY: AN ISA-BASED ASSESSMENT OF PEDESTRIAN INFRASTRUCTURE</vt:lpstr>
      <vt:lpstr>Walking: Sustainable and Eco-friendly transportation mode</vt:lpstr>
      <vt:lpstr>Walking as a Sustainable Transport Mode in India</vt:lpstr>
      <vt:lpstr>A Review of Past Studies and Objective of the Current Study</vt:lpstr>
      <vt:lpstr>Study Area</vt:lpstr>
      <vt:lpstr>Selection of Attributes</vt:lpstr>
      <vt:lpstr>Questionnaire Development</vt:lpstr>
      <vt:lpstr>Data Collection, Extraction and Cleaning</vt:lpstr>
      <vt:lpstr>Sample Characteristics</vt:lpstr>
      <vt:lpstr>Derived Importance of Pedestrian Attributes</vt:lpstr>
      <vt:lpstr>Derived Importance of Pedestrian Attributes</vt:lpstr>
      <vt:lpstr>Importance Satisfaction Analysis</vt:lpstr>
      <vt:lpstr>Importance Satisfaction Analysis- Hybrid Approach (Abalo et al., 2007)</vt:lpstr>
      <vt:lpstr>Resource Allocation: Priority I  (High Importance, Low Satisfaction)</vt:lpstr>
      <vt:lpstr>Resource Allocation: Priority II  (Low Importance, Low Satisfaction)</vt:lpstr>
      <vt:lpstr>Resource Allocation: Priority III (High Importance, High Satisfaction) and Priority IV (Low Importance, High Satisfaction)</vt:lpstr>
      <vt:lpstr>Conclusions</vt:lpstr>
      <vt:lpstr>Conclusions</vt:lpstr>
      <vt:lpstr>Thank You!</vt:lpstr>
    </vt:vector>
  </TitlesOfParts>
  <Manager>Dr. Sudip Roy</Manager>
  <Company>IIT Roorkee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IITR PPT Template</dc:subject>
  <dc:creator>Dr. Sudip Roy</dc:creator>
  <cp:lastModifiedBy>SAKSHI SHARMA</cp:lastModifiedBy>
  <cp:revision>228</cp:revision>
  <dcterms:created xsi:type="dcterms:W3CDTF">2015-07-18T13:17:54Z</dcterms:created>
  <dcterms:modified xsi:type="dcterms:W3CDTF">2025-11-01T04:06:16Z</dcterms:modified>
  <cp:version>v1</cp:version>
</cp:coreProperties>
</file>