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4"/>
  </p:sldMasterIdLst>
  <p:notesMasterIdLst>
    <p:notesMasterId r:id="rId25"/>
  </p:notesMasterIdLst>
  <p:sldIdLst>
    <p:sldId id="260" r:id="rId5"/>
    <p:sldId id="261" r:id="rId6"/>
    <p:sldId id="312" r:id="rId7"/>
    <p:sldId id="330" r:id="rId8"/>
    <p:sldId id="338" r:id="rId9"/>
    <p:sldId id="334" r:id="rId10"/>
    <p:sldId id="337" r:id="rId11"/>
    <p:sldId id="327" r:id="rId12"/>
    <p:sldId id="267" r:id="rId13"/>
    <p:sldId id="291" r:id="rId14"/>
    <p:sldId id="292" r:id="rId15"/>
    <p:sldId id="268" r:id="rId16"/>
    <p:sldId id="269" r:id="rId17"/>
    <p:sldId id="304" r:id="rId18"/>
    <p:sldId id="305" r:id="rId19"/>
    <p:sldId id="301" r:id="rId20"/>
    <p:sldId id="270" r:id="rId21"/>
    <p:sldId id="336" r:id="rId22"/>
    <p:sldId id="275" r:id="rId23"/>
    <p:sldId id="276" r:id="rId24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625E"/>
    <a:srgbClr val="72171C"/>
    <a:srgbClr val="17726D"/>
    <a:srgbClr val="A7C5C2"/>
    <a:srgbClr val="377F7B"/>
    <a:srgbClr val="D3E2E0"/>
    <a:srgbClr val="E9F0EF"/>
    <a:srgbClr val="BDD3D1"/>
    <a:srgbClr val="92B7B3"/>
    <a:srgbClr val="508D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D4C50A-3455-4254-B629-5359447C4C64}" v="190" dt="2025-11-02T06:11:50.651"/>
    <p1510:client id="{D8BF9880-0355-4C15-A6B3-D10DCC7AA92E}" v="52" dt="2025-11-02T08:07:52.5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7" autoAdjust="0"/>
    <p:restoredTop sz="93325" autoAdjust="0"/>
  </p:normalViewPr>
  <p:slideViewPr>
    <p:cSldViewPr snapToGrid="0">
      <p:cViewPr varScale="1">
        <p:scale>
          <a:sx n="77" d="100"/>
          <a:sy n="77" d="100"/>
        </p:scale>
        <p:origin x="11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wana B" userId="c177d9f9-b686-47d7-8e69-60e5e9f7392b" providerId="ADAL" clId="{DB054510-5B43-4B4B-9E2B-572C825C5BB9}"/>
    <pc:docChg chg="undo custSel addSld delSld modSld sldOrd modMainMaster">
      <pc:chgData name="Aswana B" userId="c177d9f9-b686-47d7-8e69-60e5e9f7392b" providerId="ADAL" clId="{DB054510-5B43-4B4B-9E2B-572C825C5BB9}" dt="2025-10-27T12:14:42.024" v="3711" actId="2696"/>
      <pc:docMkLst>
        <pc:docMk/>
      </pc:docMkLst>
      <pc:sldChg chg="addSp delSp modSp mod">
        <pc:chgData name="Aswana B" userId="c177d9f9-b686-47d7-8e69-60e5e9f7392b" providerId="ADAL" clId="{DB054510-5B43-4B4B-9E2B-572C825C5BB9}" dt="2025-10-27T11:51:48.720" v="3653" actId="165"/>
        <pc:sldMkLst>
          <pc:docMk/>
          <pc:sldMk cId="1546269994" sldId="260"/>
        </pc:sldMkLst>
        <pc:spChg chg="add mod">
          <ac:chgData name="Aswana B" userId="c177d9f9-b686-47d7-8e69-60e5e9f7392b" providerId="ADAL" clId="{DB054510-5B43-4B4B-9E2B-572C825C5BB9}" dt="2025-10-27T06:59:02.903" v="250" actId="14100"/>
          <ac:spMkLst>
            <pc:docMk/>
            <pc:sldMk cId="1546269994" sldId="260"/>
            <ac:spMk id="2" creationId="{DF128C5F-BB45-CFDE-900B-BB5FDD988F24}"/>
          </ac:spMkLst>
        </pc:spChg>
        <pc:spChg chg="mod">
          <ac:chgData name="Aswana B" userId="c177d9f9-b686-47d7-8e69-60e5e9f7392b" providerId="ADAL" clId="{DB054510-5B43-4B4B-9E2B-572C825C5BB9}" dt="2025-10-27T10:27:25.699" v="2445" actId="255"/>
          <ac:spMkLst>
            <pc:docMk/>
            <pc:sldMk cId="1546269994" sldId="260"/>
            <ac:spMk id="7" creationId="{145C2E60-6655-0D1B-E3A0-63719E5F4D27}"/>
          </ac:spMkLst>
        </pc:spChg>
        <pc:spChg chg="mod">
          <ac:chgData name="Aswana B" userId="c177d9f9-b686-47d7-8e69-60e5e9f7392b" providerId="ADAL" clId="{DB054510-5B43-4B4B-9E2B-572C825C5BB9}" dt="2025-10-27T11:44:51.963" v="3562" actId="113"/>
          <ac:spMkLst>
            <pc:docMk/>
            <pc:sldMk cId="1546269994" sldId="260"/>
            <ac:spMk id="8" creationId="{5D038CD8-7AE3-1333-87FF-2B3DFDB2BE39}"/>
          </ac:spMkLst>
        </pc:spChg>
        <pc:spChg chg="mod topLvl">
          <ac:chgData name="Aswana B" userId="c177d9f9-b686-47d7-8e69-60e5e9f7392b" providerId="ADAL" clId="{DB054510-5B43-4B4B-9E2B-572C825C5BB9}" dt="2025-10-27T11:51:48.720" v="3653" actId="165"/>
          <ac:spMkLst>
            <pc:docMk/>
            <pc:sldMk cId="1546269994" sldId="260"/>
            <ac:spMk id="209" creationId="{0F34B2A3-2C0B-A35F-48EB-17E1C3B918C5}"/>
          </ac:spMkLst>
        </pc:spChg>
        <pc:spChg chg="mod topLvl">
          <ac:chgData name="Aswana B" userId="c177d9f9-b686-47d7-8e69-60e5e9f7392b" providerId="ADAL" clId="{DB054510-5B43-4B4B-9E2B-572C825C5BB9}" dt="2025-10-27T11:51:48.720" v="3653" actId="165"/>
          <ac:spMkLst>
            <pc:docMk/>
            <pc:sldMk cId="1546269994" sldId="260"/>
            <ac:spMk id="213" creationId="{BF15D6A2-D76D-6904-24CD-08D4BEF4C011}"/>
          </ac:spMkLst>
        </pc:spChg>
        <pc:spChg chg="mod topLvl">
          <ac:chgData name="Aswana B" userId="c177d9f9-b686-47d7-8e69-60e5e9f7392b" providerId="ADAL" clId="{DB054510-5B43-4B4B-9E2B-572C825C5BB9}" dt="2025-10-27T11:51:48.720" v="3653" actId="165"/>
          <ac:spMkLst>
            <pc:docMk/>
            <pc:sldMk cId="1546269994" sldId="260"/>
            <ac:spMk id="215" creationId="{CD45AB30-87D3-26A5-41D0-46BFC7058F6C}"/>
          </ac:spMkLst>
        </pc:spChg>
        <pc:spChg chg="mod topLvl">
          <ac:chgData name="Aswana B" userId="c177d9f9-b686-47d7-8e69-60e5e9f7392b" providerId="ADAL" clId="{DB054510-5B43-4B4B-9E2B-572C825C5BB9}" dt="2025-10-27T11:51:48.720" v="3653" actId="165"/>
          <ac:spMkLst>
            <pc:docMk/>
            <pc:sldMk cId="1546269994" sldId="260"/>
            <ac:spMk id="217" creationId="{97843C30-802B-F2AB-5D39-5E9F68278033}"/>
          </ac:spMkLst>
        </pc:spChg>
        <pc:spChg chg="mod topLvl">
          <ac:chgData name="Aswana B" userId="c177d9f9-b686-47d7-8e69-60e5e9f7392b" providerId="ADAL" clId="{DB054510-5B43-4B4B-9E2B-572C825C5BB9}" dt="2025-10-27T11:51:48.720" v="3653" actId="165"/>
          <ac:spMkLst>
            <pc:docMk/>
            <pc:sldMk cId="1546269994" sldId="260"/>
            <ac:spMk id="220" creationId="{94F80380-25ED-0C43-8D1F-5253CA8AFADB}"/>
          </ac:spMkLst>
        </pc:spChg>
        <pc:spChg chg="mod topLvl">
          <ac:chgData name="Aswana B" userId="c177d9f9-b686-47d7-8e69-60e5e9f7392b" providerId="ADAL" clId="{DB054510-5B43-4B4B-9E2B-572C825C5BB9}" dt="2025-10-27T11:51:48.720" v="3653" actId="165"/>
          <ac:spMkLst>
            <pc:docMk/>
            <pc:sldMk cId="1546269994" sldId="260"/>
            <ac:spMk id="221" creationId="{EE76A1BD-2A27-CC2A-8EB0-B65B62018166}"/>
          </ac:spMkLst>
        </pc:spChg>
        <pc:spChg chg="mod topLvl">
          <ac:chgData name="Aswana B" userId="c177d9f9-b686-47d7-8e69-60e5e9f7392b" providerId="ADAL" clId="{DB054510-5B43-4B4B-9E2B-572C825C5BB9}" dt="2025-10-27T11:51:48.720" v="3653" actId="165"/>
          <ac:spMkLst>
            <pc:docMk/>
            <pc:sldMk cId="1546269994" sldId="260"/>
            <ac:spMk id="223" creationId="{B2D5DFC4-56DE-B07A-220E-637F3BA74F1D}"/>
          </ac:spMkLst>
        </pc:spChg>
        <pc:spChg chg="mod topLvl">
          <ac:chgData name="Aswana B" userId="c177d9f9-b686-47d7-8e69-60e5e9f7392b" providerId="ADAL" clId="{DB054510-5B43-4B4B-9E2B-572C825C5BB9}" dt="2025-10-27T11:51:48.720" v="3653" actId="165"/>
          <ac:spMkLst>
            <pc:docMk/>
            <pc:sldMk cId="1546269994" sldId="260"/>
            <ac:spMk id="224" creationId="{E4675BD9-AA43-2FBB-5A55-B0F08305B4E8}"/>
          </ac:spMkLst>
        </pc:spChg>
        <pc:spChg chg="mod topLvl">
          <ac:chgData name="Aswana B" userId="c177d9f9-b686-47d7-8e69-60e5e9f7392b" providerId="ADAL" clId="{DB054510-5B43-4B4B-9E2B-572C825C5BB9}" dt="2025-10-27T11:51:48.720" v="3653" actId="165"/>
          <ac:spMkLst>
            <pc:docMk/>
            <pc:sldMk cId="1546269994" sldId="260"/>
            <ac:spMk id="225" creationId="{BC8C9040-D413-0DC0-2C5E-6A67ECF67DD2}"/>
          </ac:spMkLst>
        </pc:spChg>
        <pc:spChg chg="mod topLvl">
          <ac:chgData name="Aswana B" userId="c177d9f9-b686-47d7-8e69-60e5e9f7392b" providerId="ADAL" clId="{DB054510-5B43-4B4B-9E2B-572C825C5BB9}" dt="2025-10-27T11:51:48.720" v="3653" actId="165"/>
          <ac:spMkLst>
            <pc:docMk/>
            <pc:sldMk cId="1546269994" sldId="260"/>
            <ac:spMk id="226" creationId="{AC6BEB93-7F7D-1E40-0DD8-B8E8D9916D53}"/>
          </ac:spMkLst>
        </pc:spChg>
        <pc:grpChg chg="mod">
          <ac:chgData name="Aswana B" userId="c177d9f9-b686-47d7-8e69-60e5e9f7392b" providerId="ADAL" clId="{DB054510-5B43-4B4B-9E2B-572C825C5BB9}" dt="2025-10-27T11:51:29.217" v="3651" actId="14100"/>
          <ac:grpSpMkLst>
            <pc:docMk/>
            <pc:sldMk cId="1546269994" sldId="260"/>
            <ac:grpSpMk id="3" creationId="{54A4DA02-9901-4CAB-0DD4-09587AA21709}"/>
          </ac:grpSpMkLst>
        </pc:grpChg>
      </pc:sldChg>
      <pc:sldChg chg="addSp delSp modSp mod">
        <pc:chgData name="Aswana B" userId="c177d9f9-b686-47d7-8e69-60e5e9f7392b" providerId="ADAL" clId="{DB054510-5B43-4B4B-9E2B-572C825C5BB9}" dt="2025-10-27T11:52:25.574" v="3657" actId="207"/>
        <pc:sldMkLst>
          <pc:docMk/>
          <pc:sldMk cId="450341907" sldId="261"/>
        </pc:sldMkLst>
        <pc:spChg chg="mod">
          <ac:chgData name="Aswana B" userId="c177d9f9-b686-47d7-8e69-60e5e9f7392b" providerId="ADAL" clId="{DB054510-5B43-4B4B-9E2B-572C825C5BB9}" dt="2025-10-27T11:52:06.674" v="3655" actId="207"/>
          <ac:spMkLst>
            <pc:docMk/>
            <pc:sldMk cId="450341907" sldId="261"/>
            <ac:spMk id="3" creationId="{F4C0A8C7-14AE-4B19-64FE-143CC430B2BE}"/>
          </ac:spMkLst>
        </pc:spChg>
        <pc:spChg chg="mod">
          <ac:chgData name="Aswana B" userId="c177d9f9-b686-47d7-8e69-60e5e9f7392b" providerId="ADAL" clId="{DB054510-5B43-4B4B-9E2B-572C825C5BB9}" dt="2025-10-27T11:40:34.567" v="3343" actId="1035"/>
          <ac:spMkLst>
            <pc:docMk/>
            <pc:sldMk cId="450341907" sldId="261"/>
            <ac:spMk id="7" creationId="{A774A02E-9C75-5418-3241-CC6D1AD6D4FC}"/>
          </ac:spMkLst>
        </pc:spChg>
        <pc:spChg chg="mod">
          <ac:chgData name="Aswana B" userId="c177d9f9-b686-47d7-8e69-60e5e9f7392b" providerId="ADAL" clId="{DB054510-5B43-4B4B-9E2B-572C825C5BB9}" dt="2025-10-27T11:52:25.574" v="3657" actId="207"/>
          <ac:spMkLst>
            <pc:docMk/>
            <pc:sldMk cId="450341907" sldId="261"/>
            <ac:spMk id="8" creationId="{2CC1151E-8E3A-8B78-46E1-1319137349F6}"/>
          </ac:spMkLst>
        </pc:spChg>
        <pc:spChg chg="mod">
          <ac:chgData name="Aswana B" userId="c177d9f9-b686-47d7-8e69-60e5e9f7392b" providerId="ADAL" clId="{DB054510-5B43-4B4B-9E2B-572C825C5BB9}" dt="2025-10-27T11:51:54.172" v="3654"/>
          <ac:spMkLst>
            <pc:docMk/>
            <pc:sldMk cId="450341907" sldId="261"/>
            <ac:spMk id="9" creationId="{D78AC9DE-5488-B51D-74FF-F213DF67D21F}"/>
          </ac:spMkLst>
        </pc:spChg>
        <pc:spChg chg="mod">
          <ac:chgData name="Aswana B" userId="c177d9f9-b686-47d7-8e69-60e5e9f7392b" providerId="ADAL" clId="{DB054510-5B43-4B4B-9E2B-572C825C5BB9}" dt="2025-10-27T11:51:54.172" v="3654"/>
          <ac:spMkLst>
            <pc:docMk/>
            <pc:sldMk cId="450341907" sldId="261"/>
            <ac:spMk id="10" creationId="{4AF0E60A-A6E6-FF5A-561E-C2C02C53849B}"/>
          </ac:spMkLst>
        </pc:spChg>
        <pc:spChg chg="mod">
          <ac:chgData name="Aswana B" userId="c177d9f9-b686-47d7-8e69-60e5e9f7392b" providerId="ADAL" clId="{DB054510-5B43-4B4B-9E2B-572C825C5BB9}" dt="2025-10-27T11:51:54.172" v="3654"/>
          <ac:spMkLst>
            <pc:docMk/>
            <pc:sldMk cId="450341907" sldId="261"/>
            <ac:spMk id="11" creationId="{32033930-20F9-135A-3873-3B88AFED80AD}"/>
          </ac:spMkLst>
        </pc:spChg>
        <pc:spChg chg="mod">
          <ac:chgData name="Aswana B" userId="c177d9f9-b686-47d7-8e69-60e5e9f7392b" providerId="ADAL" clId="{DB054510-5B43-4B4B-9E2B-572C825C5BB9}" dt="2025-10-27T11:51:54.172" v="3654"/>
          <ac:spMkLst>
            <pc:docMk/>
            <pc:sldMk cId="450341907" sldId="261"/>
            <ac:spMk id="12" creationId="{5AAB8CF9-65FA-9DD4-535F-C00EF6190ADE}"/>
          </ac:spMkLst>
        </pc:spChg>
        <pc:spChg chg="mod">
          <ac:chgData name="Aswana B" userId="c177d9f9-b686-47d7-8e69-60e5e9f7392b" providerId="ADAL" clId="{DB054510-5B43-4B4B-9E2B-572C825C5BB9}" dt="2025-10-27T11:51:54.172" v="3654"/>
          <ac:spMkLst>
            <pc:docMk/>
            <pc:sldMk cId="450341907" sldId="261"/>
            <ac:spMk id="13" creationId="{1103F45E-46BE-0EB2-524B-7A33C690D534}"/>
          </ac:spMkLst>
        </pc:spChg>
        <pc:spChg chg="mod">
          <ac:chgData name="Aswana B" userId="c177d9f9-b686-47d7-8e69-60e5e9f7392b" providerId="ADAL" clId="{DB054510-5B43-4B4B-9E2B-572C825C5BB9}" dt="2025-10-27T11:51:54.172" v="3654"/>
          <ac:spMkLst>
            <pc:docMk/>
            <pc:sldMk cId="450341907" sldId="261"/>
            <ac:spMk id="17" creationId="{2F277F9B-5FBD-A370-44DB-C443F246DC9A}"/>
          </ac:spMkLst>
        </pc:spChg>
        <pc:spChg chg="mod">
          <ac:chgData name="Aswana B" userId="c177d9f9-b686-47d7-8e69-60e5e9f7392b" providerId="ADAL" clId="{DB054510-5B43-4B4B-9E2B-572C825C5BB9}" dt="2025-10-27T11:51:54.172" v="3654"/>
          <ac:spMkLst>
            <pc:docMk/>
            <pc:sldMk cId="450341907" sldId="261"/>
            <ac:spMk id="18" creationId="{4F3069F2-B63D-0137-01A7-F118D3471436}"/>
          </ac:spMkLst>
        </pc:spChg>
        <pc:spChg chg="mod">
          <ac:chgData name="Aswana B" userId="c177d9f9-b686-47d7-8e69-60e5e9f7392b" providerId="ADAL" clId="{DB054510-5B43-4B4B-9E2B-572C825C5BB9}" dt="2025-10-27T11:15:07.398" v="3150" actId="255"/>
          <ac:spMkLst>
            <pc:docMk/>
            <pc:sldMk cId="450341907" sldId="261"/>
            <ac:spMk id="20" creationId="{99D32CE4-7C86-3E42-A156-399FA2F96E8F}"/>
          </ac:spMkLst>
        </pc:spChg>
        <pc:spChg chg="mod">
          <ac:chgData name="Aswana B" userId="c177d9f9-b686-47d7-8e69-60e5e9f7392b" providerId="ADAL" clId="{DB054510-5B43-4B4B-9E2B-572C825C5BB9}" dt="2025-10-27T11:15:07.398" v="3150" actId="255"/>
          <ac:spMkLst>
            <pc:docMk/>
            <pc:sldMk cId="450341907" sldId="261"/>
            <ac:spMk id="21" creationId="{81350DAD-BE58-8384-48F7-65D520348CC8}"/>
          </ac:spMkLst>
        </pc:spChg>
        <pc:spChg chg="mod">
          <ac:chgData name="Aswana B" userId="c177d9f9-b686-47d7-8e69-60e5e9f7392b" providerId="ADAL" clId="{DB054510-5B43-4B4B-9E2B-572C825C5BB9}" dt="2025-10-27T11:15:07.398" v="3150" actId="255"/>
          <ac:spMkLst>
            <pc:docMk/>
            <pc:sldMk cId="450341907" sldId="261"/>
            <ac:spMk id="22" creationId="{E5ACA660-4262-0854-756D-29FF4577FC21}"/>
          </ac:spMkLst>
        </pc:spChg>
        <pc:spChg chg="mod">
          <ac:chgData name="Aswana B" userId="c177d9f9-b686-47d7-8e69-60e5e9f7392b" providerId="ADAL" clId="{DB054510-5B43-4B4B-9E2B-572C825C5BB9}" dt="2025-10-27T11:15:07.398" v="3150" actId="255"/>
          <ac:spMkLst>
            <pc:docMk/>
            <pc:sldMk cId="450341907" sldId="261"/>
            <ac:spMk id="23" creationId="{EB2DC40E-A64F-6632-15DC-6B7AF028CE98}"/>
          </ac:spMkLst>
        </pc:spChg>
        <pc:spChg chg="mod">
          <ac:chgData name="Aswana B" userId="c177d9f9-b686-47d7-8e69-60e5e9f7392b" providerId="ADAL" clId="{DB054510-5B43-4B4B-9E2B-572C825C5BB9}" dt="2025-10-27T11:15:07.398" v="3150" actId="255"/>
          <ac:spMkLst>
            <pc:docMk/>
            <pc:sldMk cId="450341907" sldId="261"/>
            <ac:spMk id="24" creationId="{A78A544F-EBF5-BB56-A6CF-A458E1102CE8}"/>
          </ac:spMkLst>
        </pc:spChg>
        <pc:spChg chg="mod">
          <ac:chgData name="Aswana B" userId="c177d9f9-b686-47d7-8e69-60e5e9f7392b" providerId="ADAL" clId="{DB054510-5B43-4B4B-9E2B-572C825C5BB9}" dt="2025-10-27T11:15:07.398" v="3150" actId="255"/>
          <ac:spMkLst>
            <pc:docMk/>
            <pc:sldMk cId="450341907" sldId="261"/>
            <ac:spMk id="25" creationId="{117760FE-66B8-DFA5-62EF-8D31400A307D}"/>
          </ac:spMkLst>
        </pc:spChg>
        <pc:spChg chg="mod">
          <ac:chgData name="Aswana B" userId="c177d9f9-b686-47d7-8e69-60e5e9f7392b" providerId="ADAL" clId="{DB054510-5B43-4B4B-9E2B-572C825C5BB9}" dt="2025-10-27T11:15:07.398" v="3150" actId="255"/>
          <ac:spMkLst>
            <pc:docMk/>
            <pc:sldMk cId="450341907" sldId="261"/>
            <ac:spMk id="26" creationId="{128F26BE-54FF-BA4A-298B-6C2F2AC879A0}"/>
          </ac:spMkLst>
        </pc:spChg>
        <pc:spChg chg="mod">
          <ac:chgData name="Aswana B" userId="c177d9f9-b686-47d7-8e69-60e5e9f7392b" providerId="ADAL" clId="{DB054510-5B43-4B4B-9E2B-572C825C5BB9}" dt="2025-10-27T11:15:07.398" v="3150" actId="255"/>
          <ac:spMkLst>
            <pc:docMk/>
            <pc:sldMk cId="450341907" sldId="261"/>
            <ac:spMk id="27" creationId="{1E1253B1-1A8F-DE50-B4EC-5F3223518D8E}"/>
          </ac:spMkLst>
        </pc:spChg>
        <pc:spChg chg="mod">
          <ac:chgData name="Aswana B" userId="c177d9f9-b686-47d7-8e69-60e5e9f7392b" providerId="ADAL" clId="{DB054510-5B43-4B4B-9E2B-572C825C5BB9}" dt="2025-10-27T11:15:07.398" v="3150" actId="255"/>
          <ac:spMkLst>
            <pc:docMk/>
            <pc:sldMk cId="450341907" sldId="261"/>
            <ac:spMk id="28" creationId="{A416E570-80ED-B825-D3D7-1E46B0149A28}"/>
          </ac:spMkLst>
        </pc:spChg>
        <pc:spChg chg="mod">
          <ac:chgData name="Aswana B" userId="c177d9f9-b686-47d7-8e69-60e5e9f7392b" providerId="ADAL" clId="{DB054510-5B43-4B4B-9E2B-572C825C5BB9}" dt="2025-10-27T11:15:07.398" v="3150" actId="255"/>
          <ac:spMkLst>
            <pc:docMk/>
            <pc:sldMk cId="450341907" sldId="261"/>
            <ac:spMk id="29" creationId="{0B9DDF9B-B130-BD0E-7908-779BCD568A32}"/>
          </ac:spMkLst>
        </pc:spChg>
        <pc:spChg chg="mod">
          <ac:chgData name="Aswana B" userId="c177d9f9-b686-47d7-8e69-60e5e9f7392b" providerId="ADAL" clId="{DB054510-5B43-4B4B-9E2B-572C825C5BB9}" dt="2025-10-27T11:51:54.172" v="3654"/>
          <ac:spMkLst>
            <pc:docMk/>
            <pc:sldMk cId="450341907" sldId="261"/>
            <ac:spMk id="30" creationId="{FC3F4009-85C5-ACE5-BB2C-14EFDD97B813}"/>
          </ac:spMkLst>
        </pc:spChg>
        <pc:spChg chg="mod">
          <ac:chgData name="Aswana B" userId="c177d9f9-b686-47d7-8e69-60e5e9f7392b" providerId="ADAL" clId="{DB054510-5B43-4B4B-9E2B-572C825C5BB9}" dt="2025-10-27T11:51:54.172" v="3654"/>
          <ac:spMkLst>
            <pc:docMk/>
            <pc:sldMk cId="450341907" sldId="261"/>
            <ac:spMk id="32" creationId="{282A7218-C741-A135-E6FE-9FFA7AAD9924}"/>
          </ac:spMkLst>
        </pc:spChg>
        <pc:spChg chg="mod">
          <ac:chgData name="Aswana B" userId="c177d9f9-b686-47d7-8e69-60e5e9f7392b" providerId="ADAL" clId="{DB054510-5B43-4B4B-9E2B-572C825C5BB9}" dt="2025-10-27T11:51:54.172" v="3654"/>
          <ac:spMkLst>
            <pc:docMk/>
            <pc:sldMk cId="450341907" sldId="261"/>
            <ac:spMk id="36" creationId="{003C6206-A565-F1EA-F98C-45807727B957}"/>
          </ac:spMkLst>
        </pc:spChg>
        <pc:graphicFrameChg chg="mod modGraphic">
          <ac:chgData name="Aswana B" userId="c177d9f9-b686-47d7-8e69-60e5e9f7392b" providerId="ADAL" clId="{DB054510-5B43-4B4B-9E2B-572C825C5BB9}" dt="2025-10-27T11:15:22.053" v="3152" actId="255"/>
          <ac:graphicFrameMkLst>
            <pc:docMk/>
            <pc:sldMk cId="450341907" sldId="261"/>
            <ac:graphicFrameMk id="16" creationId="{156FF80A-4467-53A0-4295-C8448434B72E}"/>
          </ac:graphicFrameMkLst>
        </pc:graphicFrameChg>
        <pc:graphicFrameChg chg="mod modGraphic">
          <ac:chgData name="Aswana B" userId="c177d9f9-b686-47d7-8e69-60e5e9f7392b" providerId="ADAL" clId="{DB054510-5B43-4B4B-9E2B-572C825C5BB9}" dt="2025-10-27T11:15:17.661" v="3151" actId="255"/>
          <ac:graphicFrameMkLst>
            <pc:docMk/>
            <pc:sldMk cId="450341907" sldId="261"/>
            <ac:graphicFrameMk id="19" creationId="{9709D43A-0D67-EE37-3924-F7CE872A4CA6}"/>
          </ac:graphicFrameMkLst>
        </pc:graphicFrameChg>
      </pc:sldChg>
      <pc:sldChg chg="addSp delSp modSp del mod modClrScheme addAnim delAnim chgLayout">
        <pc:chgData name="Aswana B" userId="c177d9f9-b686-47d7-8e69-60e5e9f7392b" providerId="ADAL" clId="{DB054510-5B43-4B4B-9E2B-572C825C5BB9}" dt="2025-10-27T09:45:42.207" v="1874" actId="2696"/>
        <pc:sldMkLst>
          <pc:docMk/>
          <pc:sldMk cId="4028135595" sldId="265"/>
        </pc:sldMkLst>
      </pc:sldChg>
      <pc:sldChg chg="addSp delSp modSp mod">
        <pc:chgData name="Aswana B" userId="c177d9f9-b686-47d7-8e69-60e5e9f7392b" providerId="ADAL" clId="{DB054510-5B43-4B4B-9E2B-572C825C5BB9}" dt="2025-10-27T11:55:33.298" v="3667" actId="207"/>
        <pc:sldMkLst>
          <pc:docMk/>
          <pc:sldMk cId="1516401190" sldId="266"/>
        </pc:sldMkLst>
      </pc:sldChg>
      <pc:sldChg chg="addSp delSp modSp mod delAnim modAnim">
        <pc:chgData name="Aswana B" userId="c177d9f9-b686-47d7-8e69-60e5e9f7392b" providerId="ADAL" clId="{DB054510-5B43-4B4B-9E2B-572C825C5BB9}" dt="2025-10-27T11:56:07.818" v="3671" actId="207"/>
        <pc:sldMkLst>
          <pc:docMk/>
          <pc:sldMk cId="1708077639" sldId="267"/>
        </pc:sldMkLst>
        <pc:spChg chg="mod">
          <ac:chgData name="Aswana B" userId="c177d9f9-b686-47d7-8e69-60e5e9f7392b" providerId="ADAL" clId="{DB054510-5B43-4B4B-9E2B-572C825C5BB9}" dt="2025-10-27T11:42:57.769" v="3464" actId="1035"/>
          <ac:spMkLst>
            <pc:docMk/>
            <pc:sldMk cId="1708077639" sldId="267"/>
            <ac:spMk id="2" creationId="{E11BCEEE-A204-9DCC-8EC6-588220E15551}"/>
          </ac:spMkLst>
        </pc:spChg>
        <pc:spChg chg="mod">
          <ac:chgData name="Aswana B" userId="c177d9f9-b686-47d7-8e69-60e5e9f7392b" providerId="ADAL" clId="{DB054510-5B43-4B4B-9E2B-572C825C5BB9}" dt="2025-10-27T11:55:55.702" v="3670"/>
          <ac:spMkLst>
            <pc:docMk/>
            <pc:sldMk cId="1708077639" sldId="267"/>
            <ac:spMk id="14" creationId="{EA73CDC7-DD12-31E9-6F5D-D8BB1B0F6BEB}"/>
          </ac:spMkLst>
        </pc:spChg>
        <pc:spChg chg="mod">
          <ac:chgData name="Aswana B" userId="c177d9f9-b686-47d7-8e69-60e5e9f7392b" providerId="ADAL" clId="{DB054510-5B43-4B4B-9E2B-572C825C5BB9}" dt="2025-10-27T11:56:07.818" v="3671" actId="207"/>
          <ac:spMkLst>
            <pc:docMk/>
            <pc:sldMk cId="1708077639" sldId="267"/>
            <ac:spMk id="15" creationId="{126B9CE7-9EF4-AD67-9DE8-2F5C4EFF6D6E}"/>
          </ac:spMkLst>
        </pc:spChg>
        <pc:spChg chg="mod">
          <ac:chgData name="Aswana B" userId="c177d9f9-b686-47d7-8e69-60e5e9f7392b" providerId="ADAL" clId="{DB054510-5B43-4B4B-9E2B-572C825C5BB9}" dt="2025-10-27T11:56:07.818" v="3671" actId="207"/>
          <ac:spMkLst>
            <pc:docMk/>
            <pc:sldMk cId="1708077639" sldId="267"/>
            <ac:spMk id="16" creationId="{D9A8B099-93FE-67FC-333E-CCDA47C00900}"/>
          </ac:spMkLst>
        </pc:spChg>
        <pc:spChg chg="mod">
          <ac:chgData name="Aswana B" userId="c177d9f9-b686-47d7-8e69-60e5e9f7392b" providerId="ADAL" clId="{DB054510-5B43-4B4B-9E2B-572C825C5BB9}" dt="2025-10-27T11:56:07.818" v="3671" actId="207"/>
          <ac:spMkLst>
            <pc:docMk/>
            <pc:sldMk cId="1708077639" sldId="267"/>
            <ac:spMk id="17" creationId="{FDBE9F9D-5D57-10D2-1A96-35AB088FAEBD}"/>
          </ac:spMkLst>
        </pc:spChg>
        <pc:spChg chg="mod">
          <ac:chgData name="Aswana B" userId="c177d9f9-b686-47d7-8e69-60e5e9f7392b" providerId="ADAL" clId="{DB054510-5B43-4B4B-9E2B-572C825C5BB9}" dt="2025-10-27T11:56:07.818" v="3671" actId="207"/>
          <ac:spMkLst>
            <pc:docMk/>
            <pc:sldMk cId="1708077639" sldId="267"/>
            <ac:spMk id="18" creationId="{27198F00-B383-3E33-50E1-DE07E801DE52}"/>
          </ac:spMkLst>
        </pc:spChg>
        <pc:spChg chg="mod">
          <ac:chgData name="Aswana B" userId="c177d9f9-b686-47d7-8e69-60e5e9f7392b" providerId="ADAL" clId="{DB054510-5B43-4B4B-9E2B-572C825C5BB9}" dt="2025-10-27T11:56:07.818" v="3671" actId="207"/>
          <ac:spMkLst>
            <pc:docMk/>
            <pc:sldMk cId="1708077639" sldId="267"/>
            <ac:spMk id="19" creationId="{786C0390-EF17-5726-247C-DD31B76F3D04}"/>
          </ac:spMkLst>
        </pc:spChg>
        <pc:spChg chg="mod">
          <ac:chgData name="Aswana B" userId="c177d9f9-b686-47d7-8e69-60e5e9f7392b" providerId="ADAL" clId="{DB054510-5B43-4B4B-9E2B-572C825C5BB9}" dt="2025-10-27T11:56:07.818" v="3671" actId="207"/>
          <ac:spMkLst>
            <pc:docMk/>
            <pc:sldMk cId="1708077639" sldId="267"/>
            <ac:spMk id="20" creationId="{ECA4AC3E-45F7-D4CD-A8B2-F681A4F36652}"/>
          </ac:spMkLst>
        </pc:spChg>
        <pc:spChg chg="mod">
          <ac:chgData name="Aswana B" userId="c177d9f9-b686-47d7-8e69-60e5e9f7392b" providerId="ADAL" clId="{DB054510-5B43-4B4B-9E2B-572C825C5BB9}" dt="2025-10-27T11:56:07.818" v="3671" actId="207"/>
          <ac:spMkLst>
            <pc:docMk/>
            <pc:sldMk cId="1708077639" sldId="267"/>
            <ac:spMk id="21" creationId="{B8F0F870-3C5B-8947-05AF-1F5CE34DB9F8}"/>
          </ac:spMkLst>
        </pc:spChg>
        <pc:spChg chg="mod">
          <ac:chgData name="Aswana B" userId="c177d9f9-b686-47d7-8e69-60e5e9f7392b" providerId="ADAL" clId="{DB054510-5B43-4B4B-9E2B-572C825C5BB9}" dt="2025-10-27T11:56:07.818" v="3671" actId="207"/>
          <ac:spMkLst>
            <pc:docMk/>
            <pc:sldMk cId="1708077639" sldId="267"/>
            <ac:spMk id="22" creationId="{0CC62712-1306-0626-8FC5-C1C1E0F479E9}"/>
          </ac:spMkLst>
        </pc:spChg>
        <pc:spChg chg="mod">
          <ac:chgData name="Aswana B" userId="c177d9f9-b686-47d7-8e69-60e5e9f7392b" providerId="ADAL" clId="{DB054510-5B43-4B4B-9E2B-572C825C5BB9}" dt="2025-10-27T11:55:55.702" v="3670"/>
          <ac:spMkLst>
            <pc:docMk/>
            <pc:sldMk cId="1708077639" sldId="267"/>
            <ac:spMk id="26" creationId="{DBC23A4B-06F1-D8FF-F4A0-1A02C3AD5C5D}"/>
          </ac:spMkLst>
        </pc:spChg>
        <pc:spChg chg="mod">
          <ac:chgData name="Aswana B" userId="c177d9f9-b686-47d7-8e69-60e5e9f7392b" providerId="ADAL" clId="{DB054510-5B43-4B4B-9E2B-572C825C5BB9}" dt="2025-10-27T11:55:55.702" v="3670"/>
          <ac:spMkLst>
            <pc:docMk/>
            <pc:sldMk cId="1708077639" sldId="267"/>
            <ac:spMk id="28" creationId="{7F684A8F-3410-5E74-7580-DC8E16D4A2C3}"/>
          </ac:spMkLst>
        </pc:spChg>
        <pc:spChg chg="mod">
          <ac:chgData name="Aswana B" userId="c177d9f9-b686-47d7-8e69-60e5e9f7392b" providerId="ADAL" clId="{DB054510-5B43-4B4B-9E2B-572C825C5BB9}" dt="2025-10-27T11:55:55.702" v="3670"/>
          <ac:spMkLst>
            <pc:docMk/>
            <pc:sldMk cId="1708077639" sldId="267"/>
            <ac:spMk id="33" creationId="{7DBF9B5A-89C0-604F-DFDD-342E603A69AF}"/>
          </ac:spMkLst>
        </pc:spChg>
        <pc:spChg chg="mod">
          <ac:chgData name="Aswana B" userId="c177d9f9-b686-47d7-8e69-60e5e9f7392b" providerId="ADAL" clId="{DB054510-5B43-4B4B-9E2B-572C825C5BB9}" dt="2025-10-27T11:55:55.702" v="3670"/>
          <ac:spMkLst>
            <pc:docMk/>
            <pc:sldMk cId="1708077639" sldId="267"/>
            <ac:spMk id="34" creationId="{6C2D7850-1ACC-E3D6-97C4-EFACD8BADE53}"/>
          </ac:spMkLst>
        </pc:spChg>
        <pc:spChg chg="mod">
          <ac:chgData name="Aswana B" userId="c177d9f9-b686-47d7-8e69-60e5e9f7392b" providerId="ADAL" clId="{DB054510-5B43-4B4B-9E2B-572C825C5BB9}" dt="2025-10-27T11:55:55.702" v="3670"/>
          <ac:spMkLst>
            <pc:docMk/>
            <pc:sldMk cId="1708077639" sldId="267"/>
            <ac:spMk id="37" creationId="{E2EAC050-A569-758A-F7C7-D9EFEEEA0806}"/>
          </ac:spMkLst>
        </pc:spChg>
      </pc:sldChg>
      <pc:sldChg chg="addSp delSp modSp mod">
        <pc:chgData name="Aswana B" userId="c177d9f9-b686-47d7-8e69-60e5e9f7392b" providerId="ADAL" clId="{DB054510-5B43-4B4B-9E2B-572C825C5BB9}" dt="2025-10-27T11:57:17.358" v="3677" actId="207"/>
        <pc:sldMkLst>
          <pc:docMk/>
          <pc:sldMk cId="398685043" sldId="268"/>
        </pc:sldMkLst>
        <pc:spChg chg="mod">
          <ac:chgData name="Aswana B" userId="c177d9f9-b686-47d7-8e69-60e5e9f7392b" providerId="ADAL" clId="{DB054510-5B43-4B4B-9E2B-572C825C5BB9}" dt="2025-10-27T11:43:15.859" v="3490" actId="1035"/>
          <ac:spMkLst>
            <pc:docMk/>
            <pc:sldMk cId="398685043" sldId="268"/>
            <ac:spMk id="2" creationId="{09B55247-D76E-7BE2-354A-1C59FD6565DD}"/>
          </ac:spMkLst>
        </pc:spChg>
        <pc:spChg chg="mod">
          <ac:chgData name="Aswana B" userId="c177d9f9-b686-47d7-8e69-60e5e9f7392b" providerId="ADAL" clId="{DB054510-5B43-4B4B-9E2B-572C825C5BB9}" dt="2025-10-27T11:57:17.358" v="3677" actId="207"/>
          <ac:spMkLst>
            <pc:docMk/>
            <pc:sldMk cId="398685043" sldId="268"/>
            <ac:spMk id="12" creationId="{AA2282CE-8A88-B5F0-9E1B-13E86B0FF42B}"/>
          </ac:spMkLst>
        </pc:spChg>
        <pc:spChg chg="mod">
          <ac:chgData name="Aswana B" userId="c177d9f9-b686-47d7-8e69-60e5e9f7392b" providerId="ADAL" clId="{DB054510-5B43-4B4B-9E2B-572C825C5BB9}" dt="2025-10-27T11:57:17.358" v="3677" actId="207"/>
          <ac:spMkLst>
            <pc:docMk/>
            <pc:sldMk cId="398685043" sldId="268"/>
            <ac:spMk id="13" creationId="{30D762EE-EE4C-8613-B477-F5B495FAAB98}"/>
          </ac:spMkLst>
        </pc:spChg>
        <pc:spChg chg="mod">
          <ac:chgData name="Aswana B" userId="c177d9f9-b686-47d7-8e69-60e5e9f7392b" providerId="ADAL" clId="{DB054510-5B43-4B4B-9E2B-572C825C5BB9}" dt="2025-10-27T11:57:17.358" v="3677" actId="207"/>
          <ac:spMkLst>
            <pc:docMk/>
            <pc:sldMk cId="398685043" sldId="268"/>
            <ac:spMk id="14" creationId="{3D13B3A2-5A88-A038-97FB-D9C7CAD17FFB}"/>
          </ac:spMkLst>
        </pc:spChg>
        <pc:spChg chg="mod">
          <ac:chgData name="Aswana B" userId="c177d9f9-b686-47d7-8e69-60e5e9f7392b" providerId="ADAL" clId="{DB054510-5B43-4B4B-9E2B-572C825C5BB9}" dt="2025-10-27T11:57:17.358" v="3677" actId="207"/>
          <ac:spMkLst>
            <pc:docMk/>
            <pc:sldMk cId="398685043" sldId="268"/>
            <ac:spMk id="16" creationId="{91A91140-5C9B-1F11-6806-E6C4199B0FE7}"/>
          </ac:spMkLst>
        </pc:spChg>
        <pc:spChg chg="mod">
          <ac:chgData name="Aswana B" userId="c177d9f9-b686-47d7-8e69-60e5e9f7392b" providerId="ADAL" clId="{DB054510-5B43-4B4B-9E2B-572C825C5BB9}" dt="2025-10-27T11:57:17.358" v="3677" actId="207"/>
          <ac:spMkLst>
            <pc:docMk/>
            <pc:sldMk cId="398685043" sldId="268"/>
            <ac:spMk id="17" creationId="{B8B14FEA-033A-3066-4E42-CFE16FE73C5F}"/>
          </ac:spMkLst>
        </pc:spChg>
        <pc:spChg chg="mod">
          <ac:chgData name="Aswana B" userId="c177d9f9-b686-47d7-8e69-60e5e9f7392b" providerId="ADAL" clId="{DB054510-5B43-4B4B-9E2B-572C825C5BB9}" dt="2025-10-27T11:57:17.358" v="3677" actId="207"/>
          <ac:spMkLst>
            <pc:docMk/>
            <pc:sldMk cId="398685043" sldId="268"/>
            <ac:spMk id="18" creationId="{E686238B-7BC0-3EC4-53E5-EEE8B3FFD869}"/>
          </ac:spMkLst>
        </pc:spChg>
        <pc:spChg chg="mod">
          <ac:chgData name="Aswana B" userId="c177d9f9-b686-47d7-8e69-60e5e9f7392b" providerId="ADAL" clId="{DB054510-5B43-4B4B-9E2B-572C825C5BB9}" dt="2025-10-27T11:57:17.358" v="3677" actId="207"/>
          <ac:spMkLst>
            <pc:docMk/>
            <pc:sldMk cId="398685043" sldId="268"/>
            <ac:spMk id="19" creationId="{EEEAD3E1-F839-DA4B-6C5E-E476DDBB1762}"/>
          </ac:spMkLst>
        </pc:spChg>
        <pc:spChg chg="mod">
          <ac:chgData name="Aswana B" userId="c177d9f9-b686-47d7-8e69-60e5e9f7392b" providerId="ADAL" clId="{DB054510-5B43-4B4B-9E2B-572C825C5BB9}" dt="2025-10-27T11:57:17.358" v="3677" actId="207"/>
          <ac:spMkLst>
            <pc:docMk/>
            <pc:sldMk cId="398685043" sldId="268"/>
            <ac:spMk id="20" creationId="{0DEBBCC1-1498-02AE-EECB-E0F342BF17CE}"/>
          </ac:spMkLst>
        </pc:spChg>
        <pc:spChg chg="mod">
          <ac:chgData name="Aswana B" userId="c177d9f9-b686-47d7-8e69-60e5e9f7392b" providerId="ADAL" clId="{DB054510-5B43-4B4B-9E2B-572C825C5BB9}" dt="2025-10-27T11:57:17.358" v="3677" actId="207"/>
          <ac:spMkLst>
            <pc:docMk/>
            <pc:sldMk cId="398685043" sldId="268"/>
            <ac:spMk id="21" creationId="{AE5482AE-CD59-29CD-366B-B4DF9C8C5BB9}"/>
          </ac:spMkLst>
        </pc:spChg>
        <pc:spChg chg="mod">
          <ac:chgData name="Aswana B" userId="c177d9f9-b686-47d7-8e69-60e5e9f7392b" providerId="ADAL" clId="{DB054510-5B43-4B4B-9E2B-572C825C5BB9}" dt="2025-10-27T11:57:17.358" v="3677" actId="207"/>
          <ac:spMkLst>
            <pc:docMk/>
            <pc:sldMk cId="398685043" sldId="268"/>
            <ac:spMk id="22" creationId="{B5F991BD-F05B-F559-FAAB-F4D0B1BD3694}"/>
          </ac:spMkLst>
        </pc:spChg>
        <pc:spChg chg="mod">
          <ac:chgData name="Aswana B" userId="c177d9f9-b686-47d7-8e69-60e5e9f7392b" providerId="ADAL" clId="{DB054510-5B43-4B4B-9E2B-572C825C5BB9}" dt="2025-10-27T11:57:03.966" v="3676"/>
          <ac:spMkLst>
            <pc:docMk/>
            <pc:sldMk cId="398685043" sldId="268"/>
            <ac:spMk id="31" creationId="{8F7974A3-995F-9D88-232F-31C1DD875D73}"/>
          </ac:spMkLst>
        </pc:spChg>
        <pc:spChg chg="mod">
          <ac:chgData name="Aswana B" userId="c177d9f9-b686-47d7-8e69-60e5e9f7392b" providerId="ADAL" clId="{DB054510-5B43-4B4B-9E2B-572C825C5BB9}" dt="2025-10-27T11:57:03.966" v="3676"/>
          <ac:spMkLst>
            <pc:docMk/>
            <pc:sldMk cId="398685043" sldId="268"/>
            <ac:spMk id="32" creationId="{60DE91C0-E3CA-3E03-A867-3CB94B51CB3C}"/>
          </ac:spMkLst>
        </pc:spChg>
        <pc:spChg chg="mod">
          <ac:chgData name="Aswana B" userId="c177d9f9-b686-47d7-8e69-60e5e9f7392b" providerId="ADAL" clId="{DB054510-5B43-4B4B-9E2B-572C825C5BB9}" dt="2025-10-27T11:57:03.966" v="3676"/>
          <ac:spMkLst>
            <pc:docMk/>
            <pc:sldMk cId="398685043" sldId="268"/>
            <ac:spMk id="35" creationId="{5AD26C29-39E9-947B-0C93-E7DAA1AC5FB9}"/>
          </ac:spMkLst>
        </pc:spChg>
        <pc:spChg chg="mod">
          <ac:chgData name="Aswana B" userId="c177d9f9-b686-47d7-8e69-60e5e9f7392b" providerId="ADAL" clId="{DB054510-5B43-4B4B-9E2B-572C825C5BB9}" dt="2025-10-27T11:57:03.966" v="3676"/>
          <ac:spMkLst>
            <pc:docMk/>
            <pc:sldMk cId="398685043" sldId="268"/>
            <ac:spMk id="37" creationId="{3ABD522D-A7C1-FB22-0F6B-FF36976A450C}"/>
          </ac:spMkLst>
        </pc:spChg>
      </pc:sldChg>
      <pc:sldChg chg="addSp delSp modSp mod">
        <pc:chgData name="Aswana B" userId="c177d9f9-b686-47d7-8e69-60e5e9f7392b" providerId="ADAL" clId="{DB054510-5B43-4B4B-9E2B-572C825C5BB9}" dt="2025-10-27T11:57:36.253" v="3679" actId="207"/>
        <pc:sldMkLst>
          <pc:docMk/>
          <pc:sldMk cId="3865196513" sldId="269"/>
        </pc:sldMkLst>
        <pc:spChg chg="mod">
          <ac:chgData name="Aswana B" userId="c177d9f9-b686-47d7-8e69-60e5e9f7392b" providerId="ADAL" clId="{DB054510-5B43-4B4B-9E2B-572C825C5BB9}" dt="2025-10-27T11:43:22.191" v="3500" actId="1035"/>
          <ac:spMkLst>
            <pc:docMk/>
            <pc:sldMk cId="3865196513" sldId="269"/>
            <ac:spMk id="2" creationId="{B06117A6-6EA6-F25E-D935-C77C563CC553}"/>
          </ac:spMkLst>
        </pc:spChg>
        <pc:spChg chg="mod">
          <ac:chgData name="Aswana B" userId="c177d9f9-b686-47d7-8e69-60e5e9f7392b" providerId="ADAL" clId="{DB054510-5B43-4B4B-9E2B-572C825C5BB9}" dt="2025-10-27T11:57:21.822" v="3678"/>
          <ac:spMkLst>
            <pc:docMk/>
            <pc:sldMk cId="3865196513" sldId="269"/>
            <ac:spMk id="10" creationId="{6042C6AC-DAB3-8C4E-DC6F-E4AE35455A7F}"/>
          </ac:spMkLst>
        </pc:spChg>
        <pc:spChg chg="mod">
          <ac:chgData name="Aswana B" userId="c177d9f9-b686-47d7-8e69-60e5e9f7392b" providerId="ADAL" clId="{DB054510-5B43-4B4B-9E2B-572C825C5BB9}" dt="2025-10-27T11:57:36.253" v="3679" actId="207"/>
          <ac:spMkLst>
            <pc:docMk/>
            <pc:sldMk cId="3865196513" sldId="269"/>
            <ac:spMk id="11" creationId="{32ED2C9A-F54F-5E74-2675-3253A49BBECA}"/>
          </ac:spMkLst>
        </pc:spChg>
        <pc:spChg chg="mod">
          <ac:chgData name="Aswana B" userId="c177d9f9-b686-47d7-8e69-60e5e9f7392b" providerId="ADAL" clId="{DB054510-5B43-4B4B-9E2B-572C825C5BB9}" dt="2025-10-27T11:57:36.253" v="3679" actId="207"/>
          <ac:spMkLst>
            <pc:docMk/>
            <pc:sldMk cId="3865196513" sldId="269"/>
            <ac:spMk id="12" creationId="{75BE1166-3E59-B211-5AE0-A29EE47B5D1E}"/>
          </ac:spMkLst>
        </pc:spChg>
        <pc:spChg chg="mod">
          <ac:chgData name="Aswana B" userId="c177d9f9-b686-47d7-8e69-60e5e9f7392b" providerId="ADAL" clId="{DB054510-5B43-4B4B-9E2B-572C825C5BB9}" dt="2025-10-27T11:57:36.253" v="3679" actId="207"/>
          <ac:spMkLst>
            <pc:docMk/>
            <pc:sldMk cId="3865196513" sldId="269"/>
            <ac:spMk id="13" creationId="{A74D3B17-4CFC-BE08-B04C-2895EF164E9C}"/>
          </ac:spMkLst>
        </pc:spChg>
        <pc:spChg chg="mod">
          <ac:chgData name="Aswana B" userId="c177d9f9-b686-47d7-8e69-60e5e9f7392b" providerId="ADAL" clId="{DB054510-5B43-4B4B-9E2B-572C825C5BB9}" dt="2025-10-27T11:57:36.253" v="3679" actId="207"/>
          <ac:spMkLst>
            <pc:docMk/>
            <pc:sldMk cId="3865196513" sldId="269"/>
            <ac:spMk id="15" creationId="{D027B98B-14DC-959D-AD79-6EE8F43D0D90}"/>
          </ac:spMkLst>
        </pc:spChg>
        <pc:spChg chg="mod">
          <ac:chgData name="Aswana B" userId="c177d9f9-b686-47d7-8e69-60e5e9f7392b" providerId="ADAL" clId="{DB054510-5B43-4B4B-9E2B-572C825C5BB9}" dt="2025-10-27T11:57:36.253" v="3679" actId="207"/>
          <ac:spMkLst>
            <pc:docMk/>
            <pc:sldMk cId="3865196513" sldId="269"/>
            <ac:spMk id="16" creationId="{8030654B-BDAC-C486-6E9C-431ECFD2D46A}"/>
          </ac:spMkLst>
        </pc:spChg>
        <pc:spChg chg="mod">
          <ac:chgData name="Aswana B" userId="c177d9f9-b686-47d7-8e69-60e5e9f7392b" providerId="ADAL" clId="{DB054510-5B43-4B4B-9E2B-572C825C5BB9}" dt="2025-10-27T11:57:36.253" v="3679" actId="207"/>
          <ac:spMkLst>
            <pc:docMk/>
            <pc:sldMk cId="3865196513" sldId="269"/>
            <ac:spMk id="17" creationId="{2D15F032-C4B3-D7D9-CF46-D6D8DB9B17FF}"/>
          </ac:spMkLst>
        </pc:spChg>
        <pc:spChg chg="mod">
          <ac:chgData name="Aswana B" userId="c177d9f9-b686-47d7-8e69-60e5e9f7392b" providerId="ADAL" clId="{DB054510-5B43-4B4B-9E2B-572C825C5BB9}" dt="2025-10-27T11:57:36.253" v="3679" actId="207"/>
          <ac:spMkLst>
            <pc:docMk/>
            <pc:sldMk cId="3865196513" sldId="269"/>
            <ac:spMk id="18" creationId="{6F9BD723-8766-2BD8-0736-3D52B67E7FEB}"/>
          </ac:spMkLst>
        </pc:spChg>
        <pc:spChg chg="mod">
          <ac:chgData name="Aswana B" userId="c177d9f9-b686-47d7-8e69-60e5e9f7392b" providerId="ADAL" clId="{DB054510-5B43-4B4B-9E2B-572C825C5BB9}" dt="2025-10-27T11:57:36.253" v="3679" actId="207"/>
          <ac:spMkLst>
            <pc:docMk/>
            <pc:sldMk cId="3865196513" sldId="269"/>
            <ac:spMk id="19" creationId="{81A3E28F-2182-9EC4-4A07-19A4C4B6FA04}"/>
          </ac:spMkLst>
        </pc:spChg>
        <pc:spChg chg="mod">
          <ac:chgData name="Aswana B" userId="c177d9f9-b686-47d7-8e69-60e5e9f7392b" providerId="ADAL" clId="{DB054510-5B43-4B4B-9E2B-572C825C5BB9}" dt="2025-10-27T11:57:21.822" v="3678"/>
          <ac:spMkLst>
            <pc:docMk/>
            <pc:sldMk cId="3865196513" sldId="269"/>
            <ac:spMk id="20" creationId="{A8E65404-DAAC-64B2-6C74-9A7E2303D862}"/>
          </ac:spMkLst>
        </pc:spChg>
        <pc:spChg chg="mod">
          <ac:chgData name="Aswana B" userId="c177d9f9-b686-47d7-8e69-60e5e9f7392b" providerId="ADAL" clId="{DB054510-5B43-4B4B-9E2B-572C825C5BB9}" dt="2025-10-27T11:57:36.253" v="3679" actId="207"/>
          <ac:spMkLst>
            <pc:docMk/>
            <pc:sldMk cId="3865196513" sldId="269"/>
            <ac:spMk id="21" creationId="{27773F28-5A5C-B243-9383-310646E2A716}"/>
          </ac:spMkLst>
        </pc:spChg>
        <pc:spChg chg="mod">
          <ac:chgData name="Aswana B" userId="c177d9f9-b686-47d7-8e69-60e5e9f7392b" providerId="ADAL" clId="{DB054510-5B43-4B4B-9E2B-572C825C5BB9}" dt="2025-10-27T11:57:36.253" v="3679" actId="207"/>
          <ac:spMkLst>
            <pc:docMk/>
            <pc:sldMk cId="3865196513" sldId="269"/>
            <ac:spMk id="22" creationId="{41CCB8BC-CD41-21CA-DB7F-3FC081E9BB67}"/>
          </ac:spMkLst>
        </pc:spChg>
        <pc:spChg chg="mod">
          <ac:chgData name="Aswana B" userId="c177d9f9-b686-47d7-8e69-60e5e9f7392b" providerId="ADAL" clId="{DB054510-5B43-4B4B-9E2B-572C825C5BB9}" dt="2025-10-27T11:57:21.822" v="3678"/>
          <ac:spMkLst>
            <pc:docMk/>
            <pc:sldMk cId="3865196513" sldId="269"/>
            <ac:spMk id="27" creationId="{EB94CC16-D734-3682-62B9-B50C0D4D8149}"/>
          </ac:spMkLst>
        </pc:spChg>
        <pc:spChg chg="mod">
          <ac:chgData name="Aswana B" userId="c177d9f9-b686-47d7-8e69-60e5e9f7392b" providerId="ADAL" clId="{DB054510-5B43-4B4B-9E2B-572C825C5BB9}" dt="2025-10-27T11:57:21.822" v="3678"/>
          <ac:spMkLst>
            <pc:docMk/>
            <pc:sldMk cId="3865196513" sldId="269"/>
            <ac:spMk id="28" creationId="{C66D3C2A-19D4-0E05-2889-93FEEF3580D7}"/>
          </ac:spMkLst>
        </pc:spChg>
        <pc:spChg chg="mod">
          <ac:chgData name="Aswana B" userId="c177d9f9-b686-47d7-8e69-60e5e9f7392b" providerId="ADAL" clId="{DB054510-5B43-4B4B-9E2B-572C825C5BB9}" dt="2025-10-27T11:57:21.822" v="3678"/>
          <ac:spMkLst>
            <pc:docMk/>
            <pc:sldMk cId="3865196513" sldId="269"/>
            <ac:spMk id="29" creationId="{2F089CEA-22B4-AB49-B21A-BCDD2BFDA07E}"/>
          </ac:spMkLst>
        </pc:spChg>
        <pc:spChg chg="mod">
          <ac:chgData name="Aswana B" userId="c177d9f9-b686-47d7-8e69-60e5e9f7392b" providerId="ADAL" clId="{DB054510-5B43-4B4B-9E2B-572C825C5BB9}" dt="2025-10-27T11:57:21.822" v="3678"/>
          <ac:spMkLst>
            <pc:docMk/>
            <pc:sldMk cId="3865196513" sldId="269"/>
            <ac:spMk id="30" creationId="{B0E66BEB-9DDA-CC88-4AD1-8A8D85AC72B5}"/>
          </ac:spMkLst>
        </pc:spChg>
      </pc:sldChg>
      <pc:sldChg chg="addSp delSp modSp mod">
        <pc:chgData name="Aswana B" userId="c177d9f9-b686-47d7-8e69-60e5e9f7392b" providerId="ADAL" clId="{DB054510-5B43-4B4B-9E2B-572C825C5BB9}" dt="2025-10-27T11:59:38.237" v="3703" actId="207"/>
        <pc:sldMkLst>
          <pc:docMk/>
          <pc:sldMk cId="3380764559" sldId="270"/>
        </pc:sldMkLst>
        <pc:spChg chg="mod">
          <ac:chgData name="Aswana B" userId="c177d9f9-b686-47d7-8e69-60e5e9f7392b" providerId="ADAL" clId="{DB054510-5B43-4B4B-9E2B-572C825C5BB9}" dt="2025-10-27T11:43:45.962" v="3538" actId="1035"/>
          <ac:spMkLst>
            <pc:docMk/>
            <pc:sldMk cId="3380764559" sldId="270"/>
            <ac:spMk id="2" creationId="{C16349B0-EC0B-5827-2AFE-8941F84E0A4D}"/>
          </ac:spMkLst>
        </pc:spChg>
        <pc:spChg chg="mod">
          <ac:chgData name="Aswana B" userId="c177d9f9-b686-47d7-8e69-60e5e9f7392b" providerId="ADAL" clId="{DB054510-5B43-4B4B-9E2B-572C825C5BB9}" dt="2025-10-27T11:59:35.253" v="3702"/>
          <ac:spMkLst>
            <pc:docMk/>
            <pc:sldMk cId="3380764559" sldId="270"/>
            <ac:spMk id="10" creationId="{366C138A-22DE-6F80-4312-FDEE187A916C}"/>
          </ac:spMkLst>
        </pc:spChg>
        <pc:spChg chg="mod">
          <ac:chgData name="Aswana B" userId="c177d9f9-b686-47d7-8e69-60e5e9f7392b" providerId="ADAL" clId="{DB054510-5B43-4B4B-9E2B-572C825C5BB9}" dt="2025-10-27T11:59:35.253" v="3702"/>
          <ac:spMkLst>
            <pc:docMk/>
            <pc:sldMk cId="3380764559" sldId="270"/>
            <ac:spMk id="11" creationId="{DE7C1466-A055-F104-ADAD-116E49D2C436}"/>
          </ac:spMkLst>
        </pc:spChg>
        <pc:spChg chg="mod">
          <ac:chgData name="Aswana B" userId="c177d9f9-b686-47d7-8e69-60e5e9f7392b" providerId="ADAL" clId="{DB054510-5B43-4B4B-9E2B-572C825C5BB9}" dt="2025-10-27T11:59:35.253" v="3702"/>
          <ac:spMkLst>
            <pc:docMk/>
            <pc:sldMk cId="3380764559" sldId="270"/>
            <ac:spMk id="12" creationId="{8FF22114-7E83-E238-1A79-423DA5D0FCC1}"/>
          </ac:spMkLst>
        </pc:spChg>
        <pc:spChg chg="mod">
          <ac:chgData name="Aswana B" userId="c177d9f9-b686-47d7-8e69-60e5e9f7392b" providerId="ADAL" clId="{DB054510-5B43-4B4B-9E2B-572C825C5BB9}" dt="2025-10-27T11:59:35.253" v="3702"/>
          <ac:spMkLst>
            <pc:docMk/>
            <pc:sldMk cId="3380764559" sldId="270"/>
            <ac:spMk id="16" creationId="{5AB64E12-4351-9D3E-F9CE-CC7B45C0FE6B}"/>
          </ac:spMkLst>
        </pc:spChg>
        <pc:spChg chg="mod">
          <ac:chgData name="Aswana B" userId="c177d9f9-b686-47d7-8e69-60e5e9f7392b" providerId="ADAL" clId="{DB054510-5B43-4B4B-9E2B-572C825C5BB9}" dt="2025-10-27T11:59:35.253" v="3702"/>
          <ac:spMkLst>
            <pc:docMk/>
            <pc:sldMk cId="3380764559" sldId="270"/>
            <ac:spMk id="17" creationId="{C9C9AC9E-E492-E372-80BE-6B3FB927554C}"/>
          </ac:spMkLst>
        </pc:spChg>
        <pc:spChg chg="mod">
          <ac:chgData name="Aswana B" userId="c177d9f9-b686-47d7-8e69-60e5e9f7392b" providerId="ADAL" clId="{DB054510-5B43-4B4B-9E2B-572C825C5BB9}" dt="2025-10-27T11:59:35.253" v="3702"/>
          <ac:spMkLst>
            <pc:docMk/>
            <pc:sldMk cId="3380764559" sldId="270"/>
            <ac:spMk id="19" creationId="{7EFFFAA6-1107-8DBF-1774-78767CEA4CE4}"/>
          </ac:spMkLst>
        </pc:spChg>
        <pc:spChg chg="mod">
          <ac:chgData name="Aswana B" userId="c177d9f9-b686-47d7-8e69-60e5e9f7392b" providerId="ADAL" clId="{DB054510-5B43-4B4B-9E2B-572C825C5BB9}" dt="2025-10-27T11:59:35.253" v="3702"/>
          <ac:spMkLst>
            <pc:docMk/>
            <pc:sldMk cId="3380764559" sldId="270"/>
            <ac:spMk id="20" creationId="{B6C83CCD-73A2-C83A-2F98-10B7C8F74C24}"/>
          </ac:spMkLst>
        </pc:spChg>
        <pc:spChg chg="mod">
          <ac:chgData name="Aswana B" userId="c177d9f9-b686-47d7-8e69-60e5e9f7392b" providerId="ADAL" clId="{DB054510-5B43-4B4B-9E2B-572C825C5BB9}" dt="2025-10-27T11:59:35.253" v="3702"/>
          <ac:spMkLst>
            <pc:docMk/>
            <pc:sldMk cId="3380764559" sldId="270"/>
            <ac:spMk id="26" creationId="{FD9D0898-4B2B-12AA-B125-F27A72B951DB}"/>
          </ac:spMkLst>
        </pc:spChg>
        <pc:spChg chg="mod">
          <ac:chgData name="Aswana B" userId="c177d9f9-b686-47d7-8e69-60e5e9f7392b" providerId="ADAL" clId="{DB054510-5B43-4B4B-9E2B-572C825C5BB9}" dt="2025-10-27T11:59:35.253" v="3702"/>
          <ac:spMkLst>
            <pc:docMk/>
            <pc:sldMk cId="3380764559" sldId="270"/>
            <ac:spMk id="28" creationId="{8F215D7B-4624-A701-D847-893C47FB3E1F}"/>
          </ac:spMkLst>
        </pc:spChg>
        <pc:spChg chg="mod">
          <ac:chgData name="Aswana B" userId="c177d9f9-b686-47d7-8e69-60e5e9f7392b" providerId="ADAL" clId="{DB054510-5B43-4B4B-9E2B-572C825C5BB9}" dt="2025-10-27T11:59:38.237" v="3703" actId="207"/>
          <ac:spMkLst>
            <pc:docMk/>
            <pc:sldMk cId="3380764559" sldId="270"/>
            <ac:spMk id="30" creationId="{E2A009B4-D44A-42BE-C5EE-D19B32AC7492}"/>
          </ac:spMkLst>
        </pc:spChg>
        <pc:spChg chg="mod">
          <ac:chgData name="Aswana B" userId="c177d9f9-b686-47d7-8e69-60e5e9f7392b" providerId="ADAL" clId="{DB054510-5B43-4B4B-9E2B-572C825C5BB9}" dt="2025-10-27T11:59:35.253" v="3702"/>
          <ac:spMkLst>
            <pc:docMk/>
            <pc:sldMk cId="3380764559" sldId="270"/>
            <ac:spMk id="32" creationId="{4B57DD2D-6319-E9E0-672F-F7456AB82E55}"/>
          </ac:spMkLst>
        </pc:spChg>
      </pc:sldChg>
      <pc:sldChg chg="modSp del">
        <pc:chgData name="Aswana B" userId="c177d9f9-b686-47d7-8e69-60e5e9f7392b" providerId="ADAL" clId="{DB054510-5B43-4B4B-9E2B-572C825C5BB9}" dt="2025-10-27T11:14:05.704" v="3118" actId="2696"/>
        <pc:sldMkLst>
          <pc:docMk/>
          <pc:sldMk cId="3303461457" sldId="272"/>
        </pc:sldMkLst>
      </pc:sldChg>
      <pc:sldChg chg="addSp delSp modSp mod">
        <pc:chgData name="Aswana B" userId="c177d9f9-b686-47d7-8e69-60e5e9f7392b" providerId="ADAL" clId="{DB054510-5B43-4B4B-9E2B-572C825C5BB9}" dt="2025-10-27T11:59:57.979" v="3707" actId="207"/>
        <pc:sldMkLst>
          <pc:docMk/>
          <pc:sldMk cId="3029755782" sldId="275"/>
        </pc:sldMkLst>
        <pc:spChg chg="mod">
          <ac:chgData name="Aswana B" userId="c177d9f9-b686-47d7-8e69-60e5e9f7392b" providerId="ADAL" clId="{DB054510-5B43-4B4B-9E2B-572C825C5BB9}" dt="2025-10-27T11:59:54.202" v="3706"/>
          <ac:spMkLst>
            <pc:docMk/>
            <pc:sldMk cId="3029755782" sldId="275"/>
            <ac:spMk id="12" creationId="{C58CE79A-37ED-1B90-3885-CFF63418042F}"/>
          </ac:spMkLst>
        </pc:spChg>
        <pc:spChg chg="mod">
          <ac:chgData name="Aswana B" userId="c177d9f9-b686-47d7-8e69-60e5e9f7392b" providerId="ADAL" clId="{DB054510-5B43-4B4B-9E2B-572C825C5BB9}" dt="2025-10-27T11:59:54.202" v="3706"/>
          <ac:spMkLst>
            <pc:docMk/>
            <pc:sldMk cId="3029755782" sldId="275"/>
            <ac:spMk id="15" creationId="{64EA2DCB-9974-BE9C-D4FC-97BE0B60F59E}"/>
          </ac:spMkLst>
        </pc:spChg>
        <pc:spChg chg="mod">
          <ac:chgData name="Aswana B" userId="c177d9f9-b686-47d7-8e69-60e5e9f7392b" providerId="ADAL" clId="{DB054510-5B43-4B4B-9E2B-572C825C5BB9}" dt="2025-10-27T11:59:54.202" v="3706"/>
          <ac:spMkLst>
            <pc:docMk/>
            <pc:sldMk cId="3029755782" sldId="275"/>
            <ac:spMk id="17" creationId="{3744B7C1-DCF3-A801-9002-4FBD12D6499C}"/>
          </ac:spMkLst>
        </pc:spChg>
        <pc:spChg chg="mod">
          <ac:chgData name="Aswana B" userId="c177d9f9-b686-47d7-8e69-60e5e9f7392b" providerId="ADAL" clId="{DB054510-5B43-4B4B-9E2B-572C825C5BB9}" dt="2025-10-27T11:59:54.202" v="3706"/>
          <ac:spMkLst>
            <pc:docMk/>
            <pc:sldMk cId="3029755782" sldId="275"/>
            <ac:spMk id="18" creationId="{6C19E953-C494-CEA9-CC2E-5ACEAFB8EBC1}"/>
          </ac:spMkLst>
        </pc:spChg>
        <pc:spChg chg="mod">
          <ac:chgData name="Aswana B" userId="c177d9f9-b686-47d7-8e69-60e5e9f7392b" providerId="ADAL" clId="{DB054510-5B43-4B4B-9E2B-572C825C5BB9}" dt="2025-10-27T11:59:54.202" v="3706"/>
          <ac:spMkLst>
            <pc:docMk/>
            <pc:sldMk cId="3029755782" sldId="275"/>
            <ac:spMk id="19" creationId="{4D66FED6-FA6A-8F35-037F-06ECE9525AEE}"/>
          </ac:spMkLst>
        </pc:spChg>
        <pc:spChg chg="mod">
          <ac:chgData name="Aswana B" userId="c177d9f9-b686-47d7-8e69-60e5e9f7392b" providerId="ADAL" clId="{DB054510-5B43-4B4B-9E2B-572C825C5BB9}" dt="2025-10-27T11:59:54.202" v="3706"/>
          <ac:spMkLst>
            <pc:docMk/>
            <pc:sldMk cId="3029755782" sldId="275"/>
            <ac:spMk id="20" creationId="{0B4EB50C-8B4E-3D2D-9D01-1EF181A72903}"/>
          </ac:spMkLst>
        </pc:spChg>
        <pc:spChg chg="mod">
          <ac:chgData name="Aswana B" userId="c177d9f9-b686-47d7-8e69-60e5e9f7392b" providerId="ADAL" clId="{DB054510-5B43-4B4B-9E2B-572C825C5BB9}" dt="2025-10-27T11:59:54.202" v="3706"/>
          <ac:spMkLst>
            <pc:docMk/>
            <pc:sldMk cId="3029755782" sldId="275"/>
            <ac:spMk id="25" creationId="{2ECD04CF-A22D-B654-38BC-11344C2E02F5}"/>
          </ac:spMkLst>
        </pc:spChg>
        <pc:spChg chg="mod">
          <ac:chgData name="Aswana B" userId="c177d9f9-b686-47d7-8e69-60e5e9f7392b" providerId="ADAL" clId="{DB054510-5B43-4B4B-9E2B-572C825C5BB9}" dt="2025-10-27T11:59:54.202" v="3706"/>
          <ac:spMkLst>
            <pc:docMk/>
            <pc:sldMk cId="3029755782" sldId="275"/>
            <ac:spMk id="26" creationId="{1D95C623-B072-89CA-6CFD-62638EF6408A}"/>
          </ac:spMkLst>
        </pc:spChg>
        <pc:spChg chg="mod">
          <ac:chgData name="Aswana B" userId="c177d9f9-b686-47d7-8e69-60e5e9f7392b" providerId="ADAL" clId="{DB054510-5B43-4B4B-9E2B-572C825C5BB9}" dt="2025-10-27T11:59:54.202" v="3706"/>
          <ac:spMkLst>
            <pc:docMk/>
            <pc:sldMk cId="3029755782" sldId="275"/>
            <ac:spMk id="27" creationId="{14FD1526-E2DD-29B1-D2F4-D1F9EC4C4A0F}"/>
          </ac:spMkLst>
        </pc:spChg>
        <pc:spChg chg="mod">
          <ac:chgData name="Aswana B" userId="c177d9f9-b686-47d7-8e69-60e5e9f7392b" providerId="ADAL" clId="{DB054510-5B43-4B4B-9E2B-572C825C5BB9}" dt="2025-10-27T11:59:57.979" v="3707" actId="207"/>
          <ac:spMkLst>
            <pc:docMk/>
            <pc:sldMk cId="3029755782" sldId="275"/>
            <ac:spMk id="29" creationId="{EDAC2EF0-7F0E-DE42-352D-0188CAE8C3F7}"/>
          </ac:spMkLst>
        </pc:spChg>
      </pc:sldChg>
      <pc:sldChg chg="addSp delSp modSp mod">
        <pc:chgData name="Aswana B" userId="c177d9f9-b686-47d7-8e69-60e5e9f7392b" providerId="ADAL" clId="{DB054510-5B43-4B4B-9E2B-572C825C5BB9}" dt="2025-10-27T12:00:06.440" v="3709" actId="207"/>
        <pc:sldMkLst>
          <pc:docMk/>
          <pc:sldMk cId="3186659005" sldId="276"/>
        </pc:sldMkLst>
        <pc:spChg chg="mod">
          <ac:chgData name="Aswana B" userId="c177d9f9-b686-47d7-8e69-60e5e9f7392b" providerId="ADAL" clId="{DB054510-5B43-4B4B-9E2B-572C825C5BB9}" dt="2025-10-27T11:44:24.645" v="3560" actId="1035"/>
          <ac:spMkLst>
            <pc:docMk/>
            <pc:sldMk cId="3186659005" sldId="276"/>
            <ac:spMk id="7" creationId="{EB6F8310-57D1-564D-BC6C-3C0EAB84F1A4}"/>
          </ac:spMkLst>
        </pc:spChg>
        <pc:spChg chg="mod">
          <ac:chgData name="Aswana B" userId="c177d9f9-b686-47d7-8e69-60e5e9f7392b" providerId="ADAL" clId="{DB054510-5B43-4B4B-9E2B-572C825C5BB9}" dt="2025-10-27T11:40:12.104" v="3333" actId="27636"/>
          <ac:spMkLst>
            <pc:docMk/>
            <pc:sldMk cId="3186659005" sldId="276"/>
            <ac:spMk id="8" creationId="{0A89E7EF-2029-B270-A689-EF13D1ACF9F6}"/>
          </ac:spMkLst>
        </pc:spChg>
        <pc:spChg chg="mod">
          <ac:chgData name="Aswana B" userId="c177d9f9-b686-47d7-8e69-60e5e9f7392b" providerId="ADAL" clId="{DB054510-5B43-4B4B-9E2B-572C825C5BB9}" dt="2025-10-27T12:00:03.505" v="3708"/>
          <ac:spMkLst>
            <pc:docMk/>
            <pc:sldMk cId="3186659005" sldId="276"/>
            <ac:spMk id="11" creationId="{05EEC34C-A83B-0BEE-0C1D-2B2C2C10FFE1}"/>
          </ac:spMkLst>
        </pc:spChg>
        <pc:spChg chg="mod">
          <ac:chgData name="Aswana B" userId="c177d9f9-b686-47d7-8e69-60e5e9f7392b" providerId="ADAL" clId="{DB054510-5B43-4B4B-9E2B-572C825C5BB9}" dt="2025-10-27T12:00:03.505" v="3708"/>
          <ac:spMkLst>
            <pc:docMk/>
            <pc:sldMk cId="3186659005" sldId="276"/>
            <ac:spMk id="14" creationId="{9CE9B30B-373D-2302-F3CB-B89DE6C2CC89}"/>
          </ac:spMkLst>
        </pc:spChg>
        <pc:spChg chg="mod">
          <ac:chgData name="Aswana B" userId="c177d9f9-b686-47d7-8e69-60e5e9f7392b" providerId="ADAL" clId="{DB054510-5B43-4B4B-9E2B-572C825C5BB9}" dt="2025-10-27T12:00:03.505" v="3708"/>
          <ac:spMkLst>
            <pc:docMk/>
            <pc:sldMk cId="3186659005" sldId="276"/>
            <ac:spMk id="16" creationId="{0876F382-9662-7643-A49B-C94CDE839878}"/>
          </ac:spMkLst>
        </pc:spChg>
        <pc:spChg chg="mod">
          <ac:chgData name="Aswana B" userId="c177d9f9-b686-47d7-8e69-60e5e9f7392b" providerId="ADAL" clId="{DB054510-5B43-4B4B-9E2B-572C825C5BB9}" dt="2025-10-27T12:00:03.505" v="3708"/>
          <ac:spMkLst>
            <pc:docMk/>
            <pc:sldMk cId="3186659005" sldId="276"/>
            <ac:spMk id="17" creationId="{F56396A1-6840-1750-382D-347A4BBAEA02}"/>
          </ac:spMkLst>
        </pc:spChg>
        <pc:spChg chg="mod">
          <ac:chgData name="Aswana B" userId="c177d9f9-b686-47d7-8e69-60e5e9f7392b" providerId="ADAL" clId="{DB054510-5B43-4B4B-9E2B-572C825C5BB9}" dt="2025-10-27T12:00:03.505" v="3708"/>
          <ac:spMkLst>
            <pc:docMk/>
            <pc:sldMk cId="3186659005" sldId="276"/>
            <ac:spMk id="21" creationId="{AE044D47-F5D9-4BAB-A086-DB10F9E57583}"/>
          </ac:spMkLst>
        </pc:spChg>
        <pc:spChg chg="mod">
          <ac:chgData name="Aswana B" userId="c177d9f9-b686-47d7-8e69-60e5e9f7392b" providerId="ADAL" clId="{DB054510-5B43-4B4B-9E2B-572C825C5BB9}" dt="2025-10-27T12:00:03.505" v="3708"/>
          <ac:spMkLst>
            <pc:docMk/>
            <pc:sldMk cId="3186659005" sldId="276"/>
            <ac:spMk id="24" creationId="{3A029176-F015-C0E2-33F6-D889F9469743}"/>
          </ac:spMkLst>
        </pc:spChg>
        <pc:spChg chg="mod">
          <ac:chgData name="Aswana B" userId="c177d9f9-b686-47d7-8e69-60e5e9f7392b" providerId="ADAL" clId="{DB054510-5B43-4B4B-9E2B-572C825C5BB9}" dt="2025-10-27T12:00:03.505" v="3708"/>
          <ac:spMkLst>
            <pc:docMk/>
            <pc:sldMk cId="3186659005" sldId="276"/>
            <ac:spMk id="26" creationId="{5AF57760-7FE6-DACE-CC9C-E2FF369ACACB}"/>
          </ac:spMkLst>
        </pc:spChg>
        <pc:spChg chg="mod">
          <ac:chgData name="Aswana B" userId="c177d9f9-b686-47d7-8e69-60e5e9f7392b" providerId="ADAL" clId="{DB054510-5B43-4B4B-9E2B-572C825C5BB9}" dt="2025-10-27T12:00:03.505" v="3708"/>
          <ac:spMkLst>
            <pc:docMk/>
            <pc:sldMk cId="3186659005" sldId="276"/>
            <ac:spMk id="27" creationId="{D8AAF942-7E85-02CB-0EF9-58954FA6ADB9}"/>
          </ac:spMkLst>
        </pc:spChg>
        <pc:spChg chg="mod">
          <ac:chgData name="Aswana B" userId="c177d9f9-b686-47d7-8e69-60e5e9f7392b" providerId="ADAL" clId="{DB054510-5B43-4B4B-9E2B-572C825C5BB9}" dt="2025-10-27T12:00:03.505" v="3708"/>
          <ac:spMkLst>
            <pc:docMk/>
            <pc:sldMk cId="3186659005" sldId="276"/>
            <ac:spMk id="29" creationId="{7C77CC60-3ABA-9531-D14A-2D942E98663A}"/>
          </ac:spMkLst>
        </pc:spChg>
        <pc:spChg chg="mod">
          <ac:chgData name="Aswana B" userId="c177d9f9-b686-47d7-8e69-60e5e9f7392b" providerId="ADAL" clId="{DB054510-5B43-4B4B-9E2B-572C825C5BB9}" dt="2025-10-27T12:00:06.440" v="3709" actId="207"/>
          <ac:spMkLst>
            <pc:docMk/>
            <pc:sldMk cId="3186659005" sldId="276"/>
            <ac:spMk id="30" creationId="{B12AC954-E164-21A5-9E56-AF798F314FCD}"/>
          </ac:spMkLst>
        </pc:spChg>
      </pc:sldChg>
      <pc:sldChg chg="del">
        <pc:chgData name="Aswana B" userId="c177d9f9-b686-47d7-8e69-60e5e9f7392b" providerId="ADAL" clId="{DB054510-5B43-4B4B-9E2B-572C825C5BB9}" dt="2025-10-27T10:04:19.677" v="2013" actId="2696"/>
        <pc:sldMkLst>
          <pc:docMk/>
          <pc:sldMk cId="152111622" sldId="278"/>
        </pc:sldMkLst>
      </pc:sldChg>
      <pc:sldChg chg="del">
        <pc:chgData name="Aswana B" userId="c177d9f9-b686-47d7-8e69-60e5e9f7392b" providerId="ADAL" clId="{DB054510-5B43-4B4B-9E2B-572C825C5BB9}" dt="2025-10-27T10:27:49.920" v="2449" actId="2696"/>
        <pc:sldMkLst>
          <pc:docMk/>
          <pc:sldMk cId="681030573" sldId="279"/>
        </pc:sldMkLst>
      </pc:sldChg>
      <pc:sldChg chg="del">
        <pc:chgData name="Aswana B" userId="c177d9f9-b686-47d7-8e69-60e5e9f7392b" providerId="ADAL" clId="{DB054510-5B43-4B4B-9E2B-572C825C5BB9}" dt="2025-10-27T11:06:46.536" v="3000" actId="2696"/>
        <pc:sldMkLst>
          <pc:docMk/>
          <pc:sldMk cId="2680715516" sldId="282"/>
        </pc:sldMkLst>
      </pc:sldChg>
      <pc:sldChg chg="del">
        <pc:chgData name="Aswana B" userId="c177d9f9-b686-47d7-8e69-60e5e9f7392b" providerId="ADAL" clId="{DB054510-5B43-4B4B-9E2B-572C825C5BB9}" dt="2025-10-27T10:54:19.253" v="2836" actId="2696"/>
        <pc:sldMkLst>
          <pc:docMk/>
          <pc:sldMk cId="1403614461" sldId="286"/>
        </pc:sldMkLst>
      </pc:sldChg>
      <pc:sldChg chg="del">
        <pc:chgData name="Aswana B" userId="c177d9f9-b686-47d7-8e69-60e5e9f7392b" providerId="ADAL" clId="{DB054510-5B43-4B4B-9E2B-572C825C5BB9}" dt="2025-10-27T11:06:46.536" v="3000" actId="2696"/>
        <pc:sldMkLst>
          <pc:docMk/>
          <pc:sldMk cId="3923955293" sldId="287"/>
        </pc:sldMkLst>
      </pc:sldChg>
      <pc:sldChg chg="del">
        <pc:chgData name="Aswana B" userId="c177d9f9-b686-47d7-8e69-60e5e9f7392b" providerId="ADAL" clId="{DB054510-5B43-4B4B-9E2B-572C825C5BB9}" dt="2025-10-27T11:06:46.536" v="3000" actId="2696"/>
        <pc:sldMkLst>
          <pc:docMk/>
          <pc:sldMk cId="925638114" sldId="288"/>
        </pc:sldMkLst>
      </pc:sldChg>
      <pc:sldChg chg="del">
        <pc:chgData name="Aswana B" userId="c177d9f9-b686-47d7-8e69-60e5e9f7392b" providerId="ADAL" clId="{DB054510-5B43-4B4B-9E2B-572C825C5BB9}" dt="2025-10-27T11:06:46.536" v="3000" actId="2696"/>
        <pc:sldMkLst>
          <pc:docMk/>
          <pc:sldMk cId="2320887531" sldId="289"/>
        </pc:sldMkLst>
      </pc:sldChg>
      <pc:sldChg chg="del">
        <pc:chgData name="Aswana B" userId="c177d9f9-b686-47d7-8e69-60e5e9f7392b" providerId="ADAL" clId="{DB054510-5B43-4B4B-9E2B-572C825C5BB9}" dt="2025-10-27T11:06:46.536" v="3000" actId="2696"/>
        <pc:sldMkLst>
          <pc:docMk/>
          <pc:sldMk cId="4107487946" sldId="290"/>
        </pc:sldMkLst>
      </pc:sldChg>
      <pc:sldChg chg="addSp delSp modSp mod">
        <pc:chgData name="Aswana B" userId="c177d9f9-b686-47d7-8e69-60e5e9f7392b" providerId="ADAL" clId="{DB054510-5B43-4B4B-9E2B-572C825C5BB9}" dt="2025-10-27T11:56:43.519" v="3673" actId="207"/>
        <pc:sldMkLst>
          <pc:docMk/>
          <pc:sldMk cId="1042075282" sldId="291"/>
        </pc:sldMkLst>
        <pc:spChg chg="mod">
          <ac:chgData name="Aswana B" userId="c177d9f9-b686-47d7-8e69-60e5e9f7392b" providerId="ADAL" clId="{DB054510-5B43-4B4B-9E2B-572C825C5BB9}" dt="2025-10-27T11:43:04.542" v="3473" actId="1035"/>
          <ac:spMkLst>
            <pc:docMk/>
            <pc:sldMk cId="1042075282" sldId="291"/>
            <ac:spMk id="2" creationId="{3AC2994B-71EF-1C45-CD6B-542FCFA4F637}"/>
          </ac:spMkLst>
        </pc:spChg>
        <pc:spChg chg="mod">
          <ac:chgData name="Aswana B" userId="c177d9f9-b686-47d7-8e69-60e5e9f7392b" providerId="ADAL" clId="{DB054510-5B43-4B4B-9E2B-572C825C5BB9}" dt="2025-10-27T11:56:43.519" v="3673" actId="207"/>
          <ac:spMkLst>
            <pc:docMk/>
            <pc:sldMk cId="1042075282" sldId="291"/>
            <ac:spMk id="11" creationId="{60B9D743-1D3E-2642-46A4-B899AB121715}"/>
          </ac:spMkLst>
        </pc:spChg>
        <pc:spChg chg="mod">
          <ac:chgData name="Aswana B" userId="c177d9f9-b686-47d7-8e69-60e5e9f7392b" providerId="ADAL" clId="{DB054510-5B43-4B4B-9E2B-572C825C5BB9}" dt="2025-10-27T11:56:43.519" v="3673" actId="207"/>
          <ac:spMkLst>
            <pc:docMk/>
            <pc:sldMk cId="1042075282" sldId="291"/>
            <ac:spMk id="12" creationId="{6EBEF5AD-2A0F-1A09-C07E-3DA0EFBF503E}"/>
          </ac:spMkLst>
        </pc:spChg>
        <pc:spChg chg="mod">
          <ac:chgData name="Aswana B" userId="c177d9f9-b686-47d7-8e69-60e5e9f7392b" providerId="ADAL" clId="{DB054510-5B43-4B4B-9E2B-572C825C5BB9}" dt="2025-10-27T11:56:43.519" v="3673" actId="207"/>
          <ac:spMkLst>
            <pc:docMk/>
            <pc:sldMk cId="1042075282" sldId="291"/>
            <ac:spMk id="13" creationId="{FE58E6BD-5D60-0A40-89DE-9E95C9E685CB}"/>
          </ac:spMkLst>
        </pc:spChg>
        <pc:spChg chg="mod">
          <ac:chgData name="Aswana B" userId="c177d9f9-b686-47d7-8e69-60e5e9f7392b" providerId="ADAL" clId="{DB054510-5B43-4B4B-9E2B-572C825C5BB9}" dt="2025-10-27T11:56:43.519" v="3673" actId="207"/>
          <ac:spMkLst>
            <pc:docMk/>
            <pc:sldMk cId="1042075282" sldId="291"/>
            <ac:spMk id="14" creationId="{FBAA2E4E-EEF4-3C22-7881-91C873BA4F91}"/>
          </ac:spMkLst>
        </pc:spChg>
        <pc:spChg chg="mod">
          <ac:chgData name="Aswana B" userId="c177d9f9-b686-47d7-8e69-60e5e9f7392b" providerId="ADAL" clId="{DB054510-5B43-4B4B-9E2B-572C825C5BB9}" dt="2025-10-27T11:56:43.519" v="3673" actId="207"/>
          <ac:spMkLst>
            <pc:docMk/>
            <pc:sldMk cId="1042075282" sldId="291"/>
            <ac:spMk id="15" creationId="{F7AB44C1-540A-237E-6424-A9ABFE5F3EF1}"/>
          </ac:spMkLst>
        </pc:spChg>
        <pc:spChg chg="mod">
          <ac:chgData name="Aswana B" userId="c177d9f9-b686-47d7-8e69-60e5e9f7392b" providerId="ADAL" clId="{DB054510-5B43-4B4B-9E2B-572C825C5BB9}" dt="2025-10-27T11:56:43.519" v="3673" actId="207"/>
          <ac:spMkLst>
            <pc:docMk/>
            <pc:sldMk cId="1042075282" sldId="291"/>
            <ac:spMk id="16" creationId="{CE29C98D-3B9F-6B4D-1E9B-D18377F90F57}"/>
          </ac:spMkLst>
        </pc:spChg>
        <pc:spChg chg="mod">
          <ac:chgData name="Aswana B" userId="c177d9f9-b686-47d7-8e69-60e5e9f7392b" providerId="ADAL" clId="{DB054510-5B43-4B4B-9E2B-572C825C5BB9}" dt="2025-10-27T11:56:43.519" v="3673" actId="207"/>
          <ac:spMkLst>
            <pc:docMk/>
            <pc:sldMk cId="1042075282" sldId="291"/>
            <ac:spMk id="17" creationId="{81AB88F0-C860-1181-4360-E0F34CD4578E}"/>
          </ac:spMkLst>
        </pc:spChg>
        <pc:spChg chg="mod">
          <ac:chgData name="Aswana B" userId="c177d9f9-b686-47d7-8e69-60e5e9f7392b" providerId="ADAL" clId="{DB054510-5B43-4B4B-9E2B-572C825C5BB9}" dt="2025-10-27T11:56:43.519" v="3673" actId="207"/>
          <ac:spMkLst>
            <pc:docMk/>
            <pc:sldMk cId="1042075282" sldId="291"/>
            <ac:spMk id="18" creationId="{552466DE-5925-2DE7-73A9-7BE41BAEA634}"/>
          </ac:spMkLst>
        </pc:spChg>
        <pc:spChg chg="mod">
          <ac:chgData name="Aswana B" userId="c177d9f9-b686-47d7-8e69-60e5e9f7392b" providerId="ADAL" clId="{DB054510-5B43-4B4B-9E2B-572C825C5BB9}" dt="2025-10-27T11:56:43.519" v="3673" actId="207"/>
          <ac:spMkLst>
            <pc:docMk/>
            <pc:sldMk cId="1042075282" sldId="291"/>
            <ac:spMk id="19" creationId="{0A4AA5B2-5ADE-188E-AD0A-FEBD8F273D66}"/>
          </ac:spMkLst>
        </pc:spChg>
        <pc:spChg chg="mod">
          <ac:chgData name="Aswana B" userId="c177d9f9-b686-47d7-8e69-60e5e9f7392b" providerId="ADAL" clId="{DB054510-5B43-4B4B-9E2B-572C825C5BB9}" dt="2025-10-27T11:56:26.033" v="3672"/>
          <ac:spMkLst>
            <pc:docMk/>
            <pc:sldMk cId="1042075282" sldId="291"/>
            <ac:spMk id="20" creationId="{CAD6D948-9D2B-7498-9C5A-6AE4F901E355}"/>
          </ac:spMkLst>
        </pc:spChg>
        <pc:spChg chg="mod">
          <ac:chgData name="Aswana B" userId="c177d9f9-b686-47d7-8e69-60e5e9f7392b" providerId="ADAL" clId="{DB054510-5B43-4B4B-9E2B-572C825C5BB9}" dt="2025-10-27T11:56:26.033" v="3672"/>
          <ac:spMkLst>
            <pc:docMk/>
            <pc:sldMk cId="1042075282" sldId="291"/>
            <ac:spMk id="22" creationId="{0A4FAA29-FAD5-525B-6785-C91348A60512}"/>
          </ac:spMkLst>
        </pc:spChg>
        <pc:spChg chg="mod">
          <ac:chgData name="Aswana B" userId="c177d9f9-b686-47d7-8e69-60e5e9f7392b" providerId="ADAL" clId="{DB054510-5B43-4B4B-9E2B-572C825C5BB9}" dt="2025-10-27T11:56:26.033" v="3672"/>
          <ac:spMkLst>
            <pc:docMk/>
            <pc:sldMk cId="1042075282" sldId="291"/>
            <ac:spMk id="28" creationId="{EA32F5BE-B8D7-024F-A063-F481ADC5CE13}"/>
          </ac:spMkLst>
        </pc:spChg>
        <pc:spChg chg="mod">
          <ac:chgData name="Aswana B" userId="c177d9f9-b686-47d7-8e69-60e5e9f7392b" providerId="ADAL" clId="{DB054510-5B43-4B4B-9E2B-572C825C5BB9}" dt="2025-10-27T11:56:26.033" v="3672"/>
          <ac:spMkLst>
            <pc:docMk/>
            <pc:sldMk cId="1042075282" sldId="291"/>
            <ac:spMk id="29" creationId="{5C520A1C-4CCD-5C89-2099-96B0DB023F3C}"/>
          </ac:spMkLst>
        </pc:spChg>
        <pc:spChg chg="mod">
          <ac:chgData name="Aswana B" userId="c177d9f9-b686-47d7-8e69-60e5e9f7392b" providerId="ADAL" clId="{DB054510-5B43-4B4B-9E2B-572C825C5BB9}" dt="2025-10-27T11:56:26.033" v="3672"/>
          <ac:spMkLst>
            <pc:docMk/>
            <pc:sldMk cId="1042075282" sldId="291"/>
            <ac:spMk id="32" creationId="{C205C4BB-275D-BF81-162C-2C4DE7E298E5}"/>
          </ac:spMkLst>
        </pc:spChg>
      </pc:sldChg>
      <pc:sldChg chg="addSp delSp modSp mod">
        <pc:chgData name="Aswana B" userId="c177d9f9-b686-47d7-8e69-60e5e9f7392b" providerId="ADAL" clId="{DB054510-5B43-4B4B-9E2B-572C825C5BB9}" dt="2025-10-27T11:57:00.100" v="3675" actId="207"/>
        <pc:sldMkLst>
          <pc:docMk/>
          <pc:sldMk cId="4163609943" sldId="292"/>
        </pc:sldMkLst>
        <pc:spChg chg="mod">
          <ac:chgData name="Aswana B" userId="c177d9f9-b686-47d7-8e69-60e5e9f7392b" providerId="ADAL" clId="{DB054510-5B43-4B4B-9E2B-572C825C5BB9}" dt="2025-10-27T11:43:10.758" v="3481" actId="1035"/>
          <ac:spMkLst>
            <pc:docMk/>
            <pc:sldMk cId="4163609943" sldId="292"/>
            <ac:spMk id="2" creationId="{F5A6FFAB-5461-FAB5-193B-24B4D1FF48DB}"/>
          </ac:spMkLst>
        </pc:spChg>
        <pc:spChg chg="mod">
          <ac:chgData name="Aswana B" userId="c177d9f9-b686-47d7-8e69-60e5e9f7392b" providerId="ADAL" clId="{DB054510-5B43-4B4B-9E2B-572C825C5BB9}" dt="2025-10-27T11:57:00.100" v="3675" actId="207"/>
          <ac:spMkLst>
            <pc:docMk/>
            <pc:sldMk cId="4163609943" sldId="292"/>
            <ac:spMk id="11" creationId="{875A0E17-188F-741F-7BBE-95BCC2E6F7AE}"/>
          </ac:spMkLst>
        </pc:spChg>
        <pc:spChg chg="mod">
          <ac:chgData name="Aswana B" userId="c177d9f9-b686-47d7-8e69-60e5e9f7392b" providerId="ADAL" clId="{DB054510-5B43-4B4B-9E2B-572C825C5BB9}" dt="2025-10-27T11:57:00.100" v="3675" actId="207"/>
          <ac:spMkLst>
            <pc:docMk/>
            <pc:sldMk cId="4163609943" sldId="292"/>
            <ac:spMk id="12" creationId="{427C4237-2865-7AEB-AFDB-B2782389EFBD}"/>
          </ac:spMkLst>
        </pc:spChg>
        <pc:spChg chg="mod">
          <ac:chgData name="Aswana B" userId="c177d9f9-b686-47d7-8e69-60e5e9f7392b" providerId="ADAL" clId="{DB054510-5B43-4B4B-9E2B-572C825C5BB9}" dt="2025-10-27T11:57:00.100" v="3675" actId="207"/>
          <ac:spMkLst>
            <pc:docMk/>
            <pc:sldMk cId="4163609943" sldId="292"/>
            <ac:spMk id="13" creationId="{FEF746F3-95F1-EBCA-CA89-1CD89D4F71F0}"/>
          </ac:spMkLst>
        </pc:spChg>
        <pc:spChg chg="mod">
          <ac:chgData name="Aswana B" userId="c177d9f9-b686-47d7-8e69-60e5e9f7392b" providerId="ADAL" clId="{DB054510-5B43-4B4B-9E2B-572C825C5BB9}" dt="2025-10-27T11:57:00.100" v="3675" actId="207"/>
          <ac:spMkLst>
            <pc:docMk/>
            <pc:sldMk cId="4163609943" sldId="292"/>
            <ac:spMk id="14" creationId="{75AD2D91-E49B-264B-B902-F29C22D4ABA0}"/>
          </ac:spMkLst>
        </pc:spChg>
        <pc:spChg chg="mod">
          <ac:chgData name="Aswana B" userId="c177d9f9-b686-47d7-8e69-60e5e9f7392b" providerId="ADAL" clId="{DB054510-5B43-4B4B-9E2B-572C825C5BB9}" dt="2025-10-27T11:57:00.100" v="3675" actId="207"/>
          <ac:spMkLst>
            <pc:docMk/>
            <pc:sldMk cId="4163609943" sldId="292"/>
            <ac:spMk id="15" creationId="{765B75A6-8646-76FA-9E3F-E67051D59469}"/>
          </ac:spMkLst>
        </pc:spChg>
        <pc:spChg chg="mod">
          <ac:chgData name="Aswana B" userId="c177d9f9-b686-47d7-8e69-60e5e9f7392b" providerId="ADAL" clId="{DB054510-5B43-4B4B-9E2B-572C825C5BB9}" dt="2025-10-27T11:57:00.100" v="3675" actId="207"/>
          <ac:spMkLst>
            <pc:docMk/>
            <pc:sldMk cId="4163609943" sldId="292"/>
            <ac:spMk id="16" creationId="{B8CD23EE-E17C-34F1-A4F7-7ED9CCE709A7}"/>
          </ac:spMkLst>
        </pc:spChg>
        <pc:spChg chg="mod">
          <ac:chgData name="Aswana B" userId="c177d9f9-b686-47d7-8e69-60e5e9f7392b" providerId="ADAL" clId="{DB054510-5B43-4B4B-9E2B-572C825C5BB9}" dt="2025-10-27T11:57:00.100" v="3675" actId="207"/>
          <ac:spMkLst>
            <pc:docMk/>
            <pc:sldMk cId="4163609943" sldId="292"/>
            <ac:spMk id="17" creationId="{0CA7E754-00AF-96E0-A208-BB9C8351B91D}"/>
          </ac:spMkLst>
        </pc:spChg>
        <pc:spChg chg="mod">
          <ac:chgData name="Aswana B" userId="c177d9f9-b686-47d7-8e69-60e5e9f7392b" providerId="ADAL" clId="{DB054510-5B43-4B4B-9E2B-572C825C5BB9}" dt="2025-10-27T11:57:00.100" v="3675" actId="207"/>
          <ac:spMkLst>
            <pc:docMk/>
            <pc:sldMk cId="4163609943" sldId="292"/>
            <ac:spMk id="18" creationId="{31AC703E-85CA-2635-7855-56C86C1EA6A1}"/>
          </ac:spMkLst>
        </pc:spChg>
        <pc:spChg chg="mod">
          <ac:chgData name="Aswana B" userId="c177d9f9-b686-47d7-8e69-60e5e9f7392b" providerId="ADAL" clId="{DB054510-5B43-4B4B-9E2B-572C825C5BB9}" dt="2025-10-27T11:57:00.100" v="3675" actId="207"/>
          <ac:spMkLst>
            <pc:docMk/>
            <pc:sldMk cId="4163609943" sldId="292"/>
            <ac:spMk id="19" creationId="{C62884AD-9D2B-2820-81D8-B078FF6BCA45}"/>
          </ac:spMkLst>
        </pc:spChg>
        <pc:spChg chg="mod">
          <ac:chgData name="Aswana B" userId="c177d9f9-b686-47d7-8e69-60e5e9f7392b" providerId="ADAL" clId="{DB054510-5B43-4B4B-9E2B-572C825C5BB9}" dt="2025-10-27T11:57:00.100" v="3675" actId="207"/>
          <ac:spMkLst>
            <pc:docMk/>
            <pc:sldMk cId="4163609943" sldId="292"/>
            <ac:spMk id="20" creationId="{7447A963-DDE7-7E66-C999-36FA8C194944}"/>
          </ac:spMkLst>
        </pc:spChg>
        <pc:spChg chg="mod">
          <ac:chgData name="Aswana B" userId="c177d9f9-b686-47d7-8e69-60e5e9f7392b" providerId="ADAL" clId="{DB054510-5B43-4B4B-9E2B-572C825C5BB9}" dt="2025-10-27T11:56:48.831" v="3674"/>
          <ac:spMkLst>
            <pc:docMk/>
            <pc:sldMk cId="4163609943" sldId="292"/>
            <ac:spMk id="21" creationId="{E8170F27-4316-5BAA-9D88-D5B0A91A1CA4}"/>
          </ac:spMkLst>
        </pc:spChg>
        <pc:spChg chg="mod">
          <ac:chgData name="Aswana B" userId="c177d9f9-b686-47d7-8e69-60e5e9f7392b" providerId="ADAL" clId="{DB054510-5B43-4B4B-9E2B-572C825C5BB9}" dt="2025-10-27T11:56:48.831" v="3674"/>
          <ac:spMkLst>
            <pc:docMk/>
            <pc:sldMk cId="4163609943" sldId="292"/>
            <ac:spMk id="28" creationId="{F8CA44FE-7395-7EAB-C14A-34167A370BF4}"/>
          </ac:spMkLst>
        </pc:spChg>
        <pc:spChg chg="mod">
          <ac:chgData name="Aswana B" userId="c177d9f9-b686-47d7-8e69-60e5e9f7392b" providerId="ADAL" clId="{DB054510-5B43-4B4B-9E2B-572C825C5BB9}" dt="2025-10-27T11:56:48.831" v="3674"/>
          <ac:spMkLst>
            <pc:docMk/>
            <pc:sldMk cId="4163609943" sldId="292"/>
            <ac:spMk id="29" creationId="{065C86AB-E9CA-4DB1-30D2-84C5C5A62693}"/>
          </ac:spMkLst>
        </pc:spChg>
        <pc:spChg chg="mod">
          <ac:chgData name="Aswana B" userId="c177d9f9-b686-47d7-8e69-60e5e9f7392b" providerId="ADAL" clId="{DB054510-5B43-4B4B-9E2B-572C825C5BB9}" dt="2025-10-27T11:56:48.831" v="3674"/>
          <ac:spMkLst>
            <pc:docMk/>
            <pc:sldMk cId="4163609943" sldId="292"/>
            <ac:spMk id="30" creationId="{CCAA9400-6D25-A14A-6560-9FB177734BF6}"/>
          </ac:spMkLst>
        </pc:spChg>
        <pc:spChg chg="mod">
          <ac:chgData name="Aswana B" userId="c177d9f9-b686-47d7-8e69-60e5e9f7392b" providerId="ADAL" clId="{DB054510-5B43-4B4B-9E2B-572C825C5BB9}" dt="2025-10-27T11:56:48.831" v="3674"/>
          <ac:spMkLst>
            <pc:docMk/>
            <pc:sldMk cId="4163609943" sldId="292"/>
            <ac:spMk id="33" creationId="{3C86018E-DE2A-9B20-7B02-EA0691E94FE8}"/>
          </ac:spMkLst>
        </pc:spChg>
      </pc:sldChg>
      <pc:sldChg chg="addSp delSp modSp mod">
        <pc:chgData name="Aswana B" userId="c177d9f9-b686-47d7-8e69-60e5e9f7392b" providerId="ADAL" clId="{DB054510-5B43-4B4B-9E2B-572C825C5BB9}" dt="2025-10-27T11:59:30.503" v="3701" actId="207"/>
        <pc:sldMkLst>
          <pc:docMk/>
          <pc:sldMk cId="4190757616" sldId="301"/>
        </pc:sldMkLst>
        <pc:spChg chg="mod">
          <ac:chgData name="Aswana B" userId="c177d9f9-b686-47d7-8e69-60e5e9f7392b" providerId="ADAL" clId="{DB054510-5B43-4B4B-9E2B-572C825C5BB9}" dt="2025-10-27T11:43:39.823" v="3528" actId="1035"/>
          <ac:spMkLst>
            <pc:docMk/>
            <pc:sldMk cId="4190757616" sldId="301"/>
            <ac:spMk id="2" creationId="{06CA05A0-17DF-45DF-C0E2-C53F296EB37D}"/>
          </ac:spMkLst>
        </pc:spChg>
        <pc:spChg chg="mod">
          <ac:chgData name="Aswana B" userId="c177d9f9-b686-47d7-8e69-60e5e9f7392b" providerId="ADAL" clId="{DB054510-5B43-4B4B-9E2B-572C825C5BB9}" dt="2025-10-27T11:59:27.133" v="3700"/>
          <ac:spMkLst>
            <pc:docMk/>
            <pc:sldMk cId="4190757616" sldId="301"/>
            <ac:spMk id="11" creationId="{5F60F80B-A70A-DE1E-E77C-4DC3ED7BC4BE}"/>
          </ac:spMkLst>
        </pc:spChg>
        <pc:spChg chg="mod">
          <ac:chgData name="Aswana B" userId="c177d9f9-b686-47d7-8e69-60e5e9f7392b" providerId="ADAL" clId="{DB054510-5B43-4B4B-9E2B-572C825C5BB9}" dt="2025-10-27T11:59:27.133" v="3700"/>
          <ac:spMkLst>
            <pc:docMk/>
            <pc:sldMk cId="4190757616" sldId="301"/>
            <ac:spMk id="14" creationId="{6424C66F-3973-AC76-FA9B-6941EBB8EE46}"/>
          </ac:spMkLst>
        </pc:spChg>
        <pc:spChg chg="mod">
          <ac:chgData name="Aswana B" userId="c177d9f9-b686-47d7-8e69-60e5e9f7392b" providerId="ADAL" clId="{DB054510-5B43-4B4B-9E2B-572C825C5BB9}" dt="2025-10-27T11:59:27.133" v="3700"/>
          <ac:spMkLst>
            <pc:docMk/>
            <pc:sldMk cId="4190757616" sldId="301"/>
            <ac:spMk id="16" creationId="{583FA127-5F24-FD9C-67C5-F71899AC2A39}"/>
          </ac:spMkLst>
        </pc:spChg>
        <pc:spChg chg="mod">
          <ac:chgData name="Aswana B" userId="c177d9f9-b686-47d7-8e69-60e5e9f7392b" providerId="ADAL" clId="{DB054510-5B43-4B4B-9E2B-572C825C5BB9}" dt="2025-10-27T11:59:27.133" v="3700"/>
          <ac:spMkLst>
            <pc:docMk/>
            <pc:sldMk cId="4190757616" sldId="301"/>
            <ac:spMk id="18" creationId="{B6818197-64DE-3085-B214-AF7572D16160}"/>
          </ac:spMkLst>
        </pc:spChg>
        <pc:spChg chg="mod">
          <ac:chgData name="Aswana B" userId="c177d9f9-b686-47d7-8e69-60e5e9f7392b" providerId="ADAL" clId="{DB054510-5B43-4B4B-9E2B-572C825C5BB9}" dt="2025-10-27T11:59:27.133" v="3700"/>
          <ac:spMkLst>
            <pc:docMk/>
            <pc:sldMk cId="4190757616" sldId="301"/>
            <ac:spMk id="20" creationId="{5CFFD3D6-706B-F103-38D8-80C5913FEB4F}"/>
          </ac:spMkLst>
        </pc:spChg>
        <pc:spChg chg="mod">
          <ac:chgData name="Aswana B" userId="c177d9f9-b686-47d7-8e69-60e5e9f7392b" providerId="ADAL" clId="{DB054510-5B43-4B4B-9E2B-572C825C5BB9}" dt="2025-10-27T11:59:27.133" v="3700"/>
          <ac:spMkLst>
            <pc:docMk/>
            <pc:sldMk cId="4190757616" sldId="301"/>
            <ac:spMk id="21" creationId="{28977EAE-F336-503A-08E6-82891FC458D7}"/>
          </ac:spMkLst>
        </pc:spChg>
        <pc:spChg chg="mod">
          <ac:chgData name="Aswana B" userId="c177d9f9-b686-47d7-8e69-60e5e9f7392b" providerId="ADAL" clId="{DB054510-5B43-4B4B-9E2B-572C825C5BB9}" dt="2025-10-27T11:59:30.503" v="3701" actId="207"/>
          <ac:spMkLst>
            <pc:docMk/>
            <pc:sldMk cId="4190757616" sldId="301"/>
            <ac:spMk id="26" creationId="{D6A9C6B1-B040-46A1-20A8-ACEE818C72CE}"/>
          </ac:spMkLst>
        </pc:spChg>
        <pc:spChg chg="mod">
          <ac:chgData name="Aswana B" userId="c177d9f9-b686-47d7-8e69-60e5e9f7392b" providerId="ADAL" clId="{DB054510-5B43-4B4B-9E2B-572C825C5BB9}" dt="2025-10-27T11:59:27.133" v="3700"/>
          <ac:spMkLst>
            <pc:docMk/>
            <pc:sldMk cId="4190757616" sldId="301"/>
            <ac:spMk id="27" creationId="{7B011305-6297-07D1-33DE-15AA4480A93F}"/>
          </ac:spMkLst>
        </pc:spChg>
        <pc:spChg chg="mod">
          <ac:chgData name="Aswana B" userId="c177d9f9-b686-47d7-8e69-60e5e9f7392b" providerId="ADAL" clId="{DB054510-5B43-4B4B-9E2B-572C825C5BB9}" dt="2025-10-27T11:59:27.133" v="3700"/>
          <ac:spMkLst>
            <pc:docMk/>
            <pc:sldMk cId="4190757616" sldId="301"/>
            <ac:spMk id="28" creationId="{7D67BC8C-C055-6866-A29F-1D52E3BF665E}"/>
          </ac:spMkLst>
        </pc:spChg>
        <pc:spChg chg="mod">
          <ac:chgData name="Aswana B" userId="c177d9f9-b686-47d7-8e69-60e5e9f7392b" providerId="ADAL" clId="{DB054510-5B43-4B4B-9E2B-572C825C5BB9}" dt="2025-10-27T11:59:27.133" v="3700"/>
          <ac:spMkLst>
            <pc:docMk/>
            <pc:sldMk cId="4190757616" sldId="301"/>
            <ac:spMk id="29" creationId="{D59D7F07-434A-18E2-29E9-E55E46A5132E}"/>
          </ac:spMkLst>
        </pc:spChg>
        <pc:spChg chg="mod">
          <ac:chgData name="Aswana B" userId="c177d9f9-b686-47d7-8e69-60e5e9f7392b" providerId="ADAL" clId="{DB054510-5B43-4B4B-9E2B-572C825C5BB9}" dt="2025-10-27T11:59:27.133" v="3700"/>
          <ac:spMkLst>
            <pc:docMk/>
            <pc:sldMk cId="4190757616" sldId="301"/>
            <ac:spMk id="30" creationId="{D087F6ED-E4EF-6A26-04DF-31E0018B0DDD}"/>
          </ac:spMkLst>
        </pc:spChg>
      </pc:sldChg>
      <pc:sldChg chg="addSp delSp modSp del mod">
        <pc:chgData name="Aswana B" userId="c177d9f9-b686-47d7-8e69-60e5e9f7392b" providerId="ADAL" clId="{DB054510-5B43-4B4B-9E2B-572C825C5BB9}" dt="2025-10-27T08:03:31.462" v="1748" actId="2696"/>
        <pc:sldMkLst>
          <pc:docMk/>
          <pc:sldMk cId="1406510730" sldId="303"/>
        </pc:sldMkLst>
      </pc:sldChg>
      <pc:sldChg chg="addSp delSp modSp mod">
        <pc:chgData name="Aswana B" userId="c177d9f9-b686-47d7-8e69-60e5e9f7392b" providerId="ADAL" clId="{DB054510-5B43-4B4B-9E2B-572C825C5BB9}" dt="2025-10-27T11:59:03.205" v="3695" actId="207"/>
        <pc:sldMkLst>
          <pc:docMk/>
          <pc:sldMk cId="972169638" sldId="304"/>
        </pc:sldMkLst>
        <pc:spChg chg="mod">
          <ac:chgData name="Aswana B" userId="c177d9f9-b686-47d7-8e69-60e5e9f7392b" providerId="ADAL" clId="{DB054510-5B43-4B4B-9E2B-572C825C5BB9}" dt="2025-10-27T11:43:28.024" v="3510" actId="1035"/>
          <ac:spMkLst>
            <pc:docMk/>
            <pc:sldMk cId="972169638" sldId="304"/>
            <ac:spMk id="2" creationId="{FBE1340C-94CF-99C9-49EF-9602AA3450E3}"/>
          </ac:spMkLst>
        </pc:spChg>
        <pc:spChg chg="mod">
          <ac:chgData name="Aswana B" userId="c177d9f9-b686-47d7-8e69-60e5e9f7392b" providerId="ADAL" clId="{DB054510-5B43-4B4B-9E2B-572C825C5BB9}" dt="2025-10-27T11:58:25.862" v="3694" actId="571"/>
          <ac:spMkLst>
            <pc:docMk/>
            <pc:sldMk cId="972169638" sldId="304"/>
            <ac:spMk id="11" creationId="{080790BE-5591-150D-C089-C51D21E2DE6B}"/>
          </ac:spMkLst>
        </pc:spChg>
        <pc:spChg chg="mod">
          <ac:chgData name="Aswana B" userId="c177d9f9-b686-47d7-8e69-60e5e9f7392b" providerId="ADAL" clId="{DB054510-5B43-4B4B-9E2B-572C825C5BB9}" dt="2025-10-27T11:59:03.205" v="3695" actId="207"/>
          <ac:spMkLst>
            <pc:docMk/>
            <pc:sldMk cId="972169638" sldId="304"/>
            <ac:spMk id="12" creationId="{CFC33980-2B43-37D3-E4B0-250FFBB6BDC2}"/>
          </ac:spMkLst>
        </pc:spChg>
        <pc:spChg chg="mod">
          <ac:chgData name="Aswana B" userId="c177d9f9-b686-47d7-8e69-60e5e9f7392b" providerId="ADAL" clId="{DB054510-5B43-4B4B-9E2B-572C825C5BB9}" dt="2025-10-27T11:59:03.205" v="3695" actId="207"/>
          <ac:spMkLst>
            <pc:docMk/>
            <pc:sldMk cId="972169638" sldId="304"/>
            <ac:spMk id="13" creationId="{00FCDB41-D6F6-583E-2745-392A14B1CF6F}"/>
          </ac:spMkLst>
        </pc:spChg>
        <pc:spChg chg="mod">
          <ac:chgData name="Aswana B" userId="c177d9f9-b686-47d7-8e69-60e5e9f7392b" providerId="ADAL" clId="{DB054510-5B43-4B4B-9E2B-572C825C5BB9}" dt="2025-10-27T11:59:03.205" v="3695" actId="207"/>
          <ac:spMkLst>
            <pc:docMk/>
            <pc:sldMk cId="972169638" sldId="304"/>
            <ac:spMk id="14" creationId="{8CB07A17-C644-C70F-B942-768377B0D3DD}"/>
          </ac:spMkLst>
        </pc:spChg>
        <pc:spChg chg="mod">
          <ac:chgData name="Aswana B" userId="c177d9f9-b686-47d7-8e69-60e5e9f7392b" providerId="ADAL" clId="{DB054510-5B43-4B4B-9E2B-572C825C5BB9}" dt="2025-10-27T11:59:03.205" v="3695" actId="207"/>
          <ac:spMkLst>
            <pc:docMk/>
            <pc:sldMk cId="972169638" sldId="304"/>
            <ac:spMk id="15" creationId="{CA9EFFDB-F044-16E4-8A5F-9D869C342895}"/>
          </ac:spMkLst>
        </pc:spChg>
        <pc:spChg chg="mod">
          <ac:chgData name="Aswana B" userId="c177d9f9-b686-47d7-8e69-60e5e9f7392b" providerId="ADAL" clId="{DB054510-5B43-4B4B-9E2B-572C825C5BB9}" dt="2025-10-27T11:59:03.205" v="3695" actId="207"/>
          <ac:spMkLst>
            <pc:docMk/>
            <pc:sldMk cId="972169638" sldId="304"/>
            <ac:spMk id="16" creationId="{A219A5EA-FB96-8A8A-3622-F6F135A24939}"/>
          </ac:spMkLst>
        </pc:spChg>
        <pc:spChg chg="mod">
          <ac:chgData name="Aswana B" userId="c177d9f9-b686-47d7-8e69-60e5e9f7392b" providerId="ADAL" clId="{DB054510-5B43-4B4B-9E2B-572C825C5BB9}" dt="2025-10-27T11:58:24.834" v="3693" actId="207"/>
          <ac:spMkLst>
            <pc:docMk/>
            <pc:sldMk cId="972169638" sldId="304"/>
            <ac:spMk id="17" creationId="{7AD71CF6-54EA-5A09-73EC-C7A713BBEDA3}"/>
          </ac:spMkLst>
        </pc:spChg>
        <pc:spChg chg="mod">
          <ac:chgData name="Aswana B" userId="c177d9f9-b686-47d7-8e69-60e5e9f7392b" providerId="ADAL" clId="{DB054510-5B43-4B4B-9E2B-572C825C5BB9}" dt="2025-10-27T11:58:25.862" v="3694" actId="571"/>
          <ac:spMkLst>
            <pc:docMk/>
            <pc:sldMk cId="972169638" sldId="304"/>
            <ac:spMk id="18" creationId="{33663596-5131-7AC2-7485-70573C670EBB}"/>
          </ac:spMkLst>
        </pc:spChg>
        <pc:spChg chg="mod">
          <ac:chgData name="Aswana B" userId="c177d9f9-b686-47d7-8e69-60e5e9f7392b" providerId="ADAL" clId="{DB054510-5B43-4B4B-9E2B-572C825C5BB9}" dt="2025-10-27T11:59:03.205" v="3695" actId="207"/>
          <ac:spMkLst>
            <pc:docMk/>
            <pc:sldMk cId="972169638" sldId="304"/>
            <ac:spMk id="19" creationId="{ECA71C42-3404-FB2D-EB46-E1A5272E5A62}"/>
          </ac:spMkLst>
        </pc:spChg>
        <pc:spChg chg="mod">
          <ac:chgData name="Aswana B" userId="c177d9f9-b686-47d7-8e69-60e5e9f7392b" providerId="ADAL" clId="{DB054510-5B43-4B4B-9E2B-572C825C5BB9}" dt="2025-10-27T11:59:03.205" v="3695" actId="207"/>
          <ac:spMkLst>
            <pc:docMk/>
            <pc:sldMk cId="972169638" sldId="304"/>
            <ac:spMk id="20" creationId="{9E448D5A-2FC3-0DC5-256F-E9C1F4244CCA}"/>
          </ac:spMkLst>
        </pc:spChg>
        <pc:spChg chg="mod">
          <ac:chgData name="Aswana B" userId="c177d9f9-b686-47d7-8e69-60e5e9f7392b" providerId="ADAL" clId="{DB054510-5B43-4B4B-9E2B-572C825C5BB9}" dt="2025-10-27T11:58:25.862" v="3694" actId="571"/>
          <ac:spMkLst>
            <pc:docMk/>
            <pc:sldMk cId="972169638" sldId="304"/>
            <ac:spMk id="21" creationId="{EA0F1A64-5513-C5E1-C413-7050D02BE919}"/>
          </ac:spMkLst>
        </pc:spChg>
        <pc:spChg chg="mod">
          <ac:chgData name="Aswana B" userId="c177d9f9-b686-47d7-8e69-60e5e9f7392b" providerId="ADAL" clId="{DB054510-5B43-4B4B-9E2B-572C825C5BB9}" dt="2025-10-27T11:59:03.205" v="3695" actId="207"/>
          <ac:spMkLst>
            <pc:docMk/>
            <pc:sldMk cId="972169638" sldId="304"/>
            <ac:spMk id="22" creationId="{8BD8C535-4959-95DA-C056-492C1A240928}"/>
          </ac:spMkLst>
        </pc:spChg>
        <pc:spChg chg="mod">
          <ac:chgData name="Aswana B" userId="c177d9f9-b686-47d7-8e69-60e5e9f7392b" providerId="ADAL" clId="{DB054510-5B43-4B4B-9E2B-572C825C5BB9}" dt="2025-10-27T11:59:03.205" v="3695" actId="207"/>
          <ac:spMkLst>
            <pc:docMk/>
            <pc:sldMk cId="972169638" sldId="304"/>
            <ac:spMk id="26" creationId="{42CD4014-7104-745D-83A6-541F854CD198}"/>
          </ac:spMkLst>
        </pc:spChg>
        <pc:spChg chg="mod">
          <ac:chgData name="Aswana B" userId="c177d9f9-b686-47d7-8e69-60e5e9f7392b" providerId="ADAL" clId="{DB054510-5B43-4B4B-9E2B-572C825C5BB9}" dt="2025-10-27T11:59:03.205" v="3695" actId="207"/>
          <ac:spMkLst>
            <pc:docMk/>
            <pc:sldMk cId="972169638" sldId="304"/>
            <ac:spMk id="27" creationId="{4E10A4B2-9232-B0AD-AF13-F46DA744B9BC}"/>
          </ac:spMkLst>
        </pc:spChg>
        <pc:spChg chg="mod">
          <ac:chgData name="Aswana B" userId="c177d9f9-b686-47d7-8e69-60e5e9f7392b" providerId="ADAL" clId="{DB054510-5B43-4B4B-9E2B-572C825C5BB9}" dt="2025-10-27T11:58:25.862" v="3694" actId="571"/>
          <ac:spMkLst>
            <pc:docMk/>
            <pc:sldMk cId="972169638" sldId="304"/>
            <ac:spMk id="31" creationId="{0E7F43A7-C847-ABD7-EFB2-54D877DE6549}"/>
          </ac:spMkLst>
        </pc:spChg>
        <pc:spChg chg="mod">
          <ac:chgData name="Aswana B" userId="c177d9f9-b686-47d7-8e69-60e5e9f7392b" providerId="ADAL" clId="{DB054510-5B43-4B4B-9E2B-572C825C5BB9}" dt="2025-10-27T11:58:25.862" v="3694" actId="571"/>
          <ac:spMkLst>
            <pc:docMk/>
            <pc:sldMk cId="972169638" sldId="304"/>
            <ac:spMk id="33" creationId="{449ACC91-B0F5-5831-C870-6D355C043478}"/>
          </ac:spMkLst>
        </pc:spChg>
        <pc:grpChg chg="mod">
          <ac:chgData name="Aswana B" userId="c177d9f9-b686-47d7-8e69-60e5e9f7392b" providerId="ADAL" clId="{DB054510-5B43-4B4B-9E2B-572C825C5BB9}" dt="2025-10-27T11:58:07.073" v="3688" actId="1036"/>
          <ac:grpSpMkLst>
            <pc:docMk/>
            <pc:sldMk cId="972169638" sldId="304"/>
            <ac:grpSpMk id="10" creationId="{2330B6BC-8696-3EAC-6BBC-106D6761BCED}"/>
          </ac:grpSpMkLst>
        </pc:grpChg>
      </pc:sldChg>
      <pc:sldChg chg="addSp delSp modSp mod">
        <pc:chgData name="Aswana B" userId="c177d9f9-b686-47d7-8e69-60e5e9f7392b" providerId="ADAL" clId="{DB054510-5B43-4B4B-9E2B-572C825C5BB9}" dt="2025-10-27T11:59:22.544" v="3699" actId="207"/>
        <pc:sldMkLst>
          <pc:docMk/>
          <pc:sldMk cId="1269947914" sldId="305"/>
        </pc:sldMkLst>
        <pc:spChg chg="mod">
          <ac:chgData name="Aswana B" userId="c177d9f9-b686-47d7-8e69-60e5e9f7392b" providerId="ADAL" clId="{DB054510-5B43-4B4B-9E2B-572C825C5BB9}" dt="2025-10-27T11:43:34.775" v="3520" actId="1035"/>
          <ac:spMkLst>
            <pc:docMk/>
            <pc:sldMk cId="1269947914" sldId="305"/>
            <ac:spMk id="2" creationId="{D291529C-00AB-59E4-C590-34DA961CFDE3}"/>
          </ac:spMkLst>
        </pc:spChg>
        <pc:spChg chg="mod">
          <ac:chgData name="Aswana B" userId="c177d9f9-b686-47d7-8e69-60e5e9f7392b" providerId="ADAL" clId="{DB054510-5B43-4B4B-9E2B-572C825C5BB9}" dt="2025-10-27T11:59:19.319" v="3698"/>
          <ac:spMkLst>
            <pc:docMk/>
            <pc:sldMk cId="1269947914" sldId="305"/>
            <ac:spMk id="36" creationId="{AAC6AB96-FB07-6534-4609-832BB426A63A}"/>
          </ac:spMkLst>
        </pc:spChg>
        <pc:spChg chg="mod">
          <ac:chgData name="Aswana B" userId="c177d9f9-b686-47d7-8e69-60e5e9f7392b" providerId="ADAL" clId="{DB054510-5B43-4B4B-9E2B-572C825C5BB9}" dt="2025-10-27T11:59:19.319" v="3698"/>
          <ac:spMkLst>
            <pc:docMk/>
            <pc:sldMk cId="1269947914" sldId="305"/>
            <ac:spMk id="39" creationId="{444360CF-5C05-20DF-361C-8BBD4BDDCB8E}"/>
          </ac:spMkLst>
        </pc:spChg>
        <pc:spChg chg="mod">
          <ac:chgData name="Aswana B" userId="c177d9f9-b686-47d7-8e69-60e5e9f7392b" providerId="ADAL" clId="{DB054510-5B43-4B4B-9E2B-572C825C5BB9}" dt="2025-10-27T11:59:19.319" v="3698"/>
          <ac:spMkLst>
            <pc:docMk/>
            <pc:sldMk cId="1269947914" sldId="305"/>
            <ac:spMk id="41" creationId="{1A512353-5B37-874A-048F-8687381F7A95}"/>
          </ac:spMkLst>
        </pc:spChg>
        <pc:spChg chg="mod">
          <ac:chgData name="Aswana B" userId="c177d9f9-b686-47d7-8e69-60e5e9f7392b" providerId="ADAL" clId="{DB054510-5B43-4B4B-9E2B-572C825C5BB9}" dt="2025-10-27T11:59:19.319" v="3698"/>
          <ac:spMkLst>
            <pc:docMk/>
            <pc:sldMk cId="1269947914" sldId="305"/>
            <ac:spMk id="42" creationId="{30CE4EB4-92AF-B5FA-837D-D92168099468}"/>
          </ac:spMkLst>
        </pc:spChg>
        <pc:spChg chg="mod">
          <ac:chgData name="Aswana B" userId="c177d9f9-b686-47d7-8e69-60e5e9f7392b" providerId="ADAL" clId="{DB054510-5B43-4B4B-9E2B-572C825C5BB9}" dt="2025-10-27T11:59:19.319" v="3698"/>
          <ac:spMkLst>
            <pc:docMk/>
            <pc:sldMk cId="1269947914" sldId="305"/>
            <ac:spMk id="44" creationId="{D3DDE47E-99DD-F146-0913-248A58ABCD38}"/>
          </ac:spMkLst>
        </pc:spChg>
        <pc:spChg chg="mod">
          <ac:chgData name="Aswana B" userId="c177d9f9-b686-47d7-8e69-60e5e9f7392b" providerId="ADAL" clId="{DB054510-5B43-4B4B-9E2B-572C825C5BB9}" dt="2025-10-27T11:59:19.319" v="3698"/>
          <ac:spMkLst>
            <pc:docMk/>
            <pc:sldMk cId="1269947914" sldId="305"/>
            <ac:spMk id="46" creationId="{4214A3BD-91A0-8B3F-CD62-71FC6E2AB193}"/>
          </ac:spMkLst>
        </pc:spChg>
        <pc:spChg chg="mod">
          <ac:chgData name="Aswana B" userId="c177d9f9-b686-47d7-8e69-60e5e9f7392b" providerId="ADAL" clId="{DB054510-5B43-4B4B-9E2B-572C825C5BB9}" dt="2025-10-27T11:59:19.319" v="3698"/>
          <ac:spMkLst>
            <pc:docMk/>
            <pc:sldMk cId="1269947914" sldId="305"/>
            <ac:spMk id="47" creationId="{D9C0A401-F93C-89FF-A663-F0BFE4453CC3}"/>
          </ac:spMkLst>
        </pc:spChg>
        <pc:spChg chg="mod">
          <ac:chgData name="Aswana B" userId="c177d9f9-b686-47d7-8e69-60e5e9f7392b" providerId="ADAL" clId="{DB054510-5B43-4B4B-9E2B-572C825C5BB9}" dt="2025-10-27T11:59:19.319" v="3698"/>
          <ac:spMkLst>
            <pc:docMk/>
            <pc:sldMk cId="1269947914" sldId="305"/>
            <ac:spMk id="48" creationId="{50585EBE-9DC6-F75B-FD2A-1AC43CF5B3D3}"/>
          </ac:spMkLst>
        </pc:spChg>
        <pc:spChg chg="mod">
          <ac:chgData name="Aswana B" userId="c177d9f9-b686-47d7-8e69-60e5e9f7392b" providerId="ADAL" clId="{DB054510-5B43-4B4B-9E2B-572C825C5BB9}" dt="2025-10-27T11:59:22.544" v="3699" actId="207"/>
          <ac:spMkLst>
            <pc:docMk/>
            <pc:sldMk cId="1269947914" sldId="305"/>
            <ac:spMk id="49" creationId="{5EAD270D-6DE6-2A8B-3C21-964A99E1A1FD}"/>
          </ac:spMkLst>
        </pc:spChg>
        <pc:spChg chg="mod">
          <ac:chgData name="Aswana B" userId="c177d9f9-b686-47d7-8e69-60e5e9f7392b" providerId="ADAL" clId="{DB054510-5B43-4B4B-9E2B-572C825C5BB9}" dt="2025-10-27T11:59:19.319" v="3698"/>
          <ac:spMkLst>
            <pc:docMk/>
            <pc:sldMk cId="1269947914" sldId="305"/>
            <ac:spMk id="51" creationId="{0D329A4F-499D-8452-E152-2AEFB74AD424}"/>
          </ac:spMkLst>
        </pc:spChg>
        <pc:spChg chg="mod">
          <ac:chgData name="Aswana B" userId="c177d9f9-b686-47d7-8e69-60e5e9f7392b" providerId="ADAL" clId="{DB054510-5B43-4B4B-9E2B-572C825C5BB9}" dt="2025-10-27T11:59:19.319" v="3698"/>
          <ac:spMkLst>
            <pc:docMk/>
            <pc:sldMk cId="1269947914" sldId="305"/>
            <ac:spMk id="53" creationId="{6748C941-24EA-1530-943E-0199812418A2}"/>
          </ac:spMkLst>
        </pc:spChg>
      </pc:sldChg>
      <pc:sldChg chg="addSp modSp del mod modClrScheme chgLayout">
        <pc:chgData name="Aswana B" userId="c177d9f9-b686-47d7-8e69-60e5e9f7392b" providerId="ADAL" clId="{DB054510-5B43-4B4B-9E2B-572C825C5BB9}" dt="2025-10-27T11:14:07.793" v="3119" actId="2696"/>
        <pc:sldMkLst>
          <pc:docMk/>
          <pc:sldMk cId="1974508652" sldId="306"/>
        </pc:sldMkLst>
      </pc:sldChg>
      <pc:sldChg chg="modSp del mod">
        <pc:chgData name="Aswana B" userId="c177d9f9-b686-47d7-8e69-60e5e9f7392b" providerId="ADAL" clId="{DB054510-5B43-4B4B-9E2B-572C825C5BB9}" dt="2025-10-27T06:54:48.487" v="49" actId="2696"/>
        <pc:sldMkLst>
          <pc:docMk/>
          <pc:sldMk cId="3328240539" sldId="307"/>
        </pc:sldMkLst>
      </pc:sldChg>
      <pc:sldChg chg="modSp del mod">
        <pc:chgData name="Aswana B" userId="c177d9f9-b686-47d7-8e69-60e5e9f7392b" providerId="ADAL" clId="{DB054510-5B43-4B4B-9E2B-572C825C5BB9}" dt="2025-10-27T06:54:48.487" v="49" actId="2696"/>
        <pc:sldMkLst>
          <pc:docMk/>
          <pc:sldMk cId="1971651437" sldId="308"/>
        </pc:sldMkLst>
      </pc:sldChg>
      <pc:sldChg chg="modSp del mod">
        <pc:chgData name="Aswana B" userId="c177d9f9-b686-47d7-8e69-60e5e9f7392b" providerId="ADAL" clId="{DB054510-5B43-4B4B-9E2B-572C825C5BB9}" dt="2025-10-27T06:54:48.487" v="49" actId="2696"/>
        <pc:sldMkLst>
          <pc:docMk/>
          <pc:sldMk cId="2830240124" sldId="309"/>
        </pc:sldMkLst>
      </pc:sldChg>
      <pc:sldChg chg="modSp del mod">
        <pc:chgData name="Aswana B" userId="c177d9f9-b686-47d7-8e69-60e5e9f7392b" providerId="ADAL" clId="{DB054510-5B43-4B4B-9E2B-572C825C5BB9}" dt="2025-10-27T06:54:48.487" v="49" actId="2696"/>
        <pc:sldMkLst>
          <pc:docMk/>
          <pc:sldMk cId="1957471762" sldId="310"/>
        </pc:sldMkLst>
      </pc:sldChg>
      <pc:sldChg chg="mod ord modShow">
        <pc:chgData name="Aswana B" userId="c177d9f9-b686-47d7-8e69-60e5e9f7392b" providerId="ADAL" clId="{DB054510-5B43-4B4B-9E2B-572C825C5BB9}" dt="2025-10-27T07:44:23.298" v="1324"/>
        <pc:sldMkLst>
          <pc:docMk/>
          <pc:sldMk cId="2051691052" sldId="311"/>
        </pc:sldMkLst>
      </pc:sldChg>
      <pc:sldChg chg="addSp delSp modSp mod modAnim">
        <pc:chgData name="Aswana B" userId="c177d9f9-b686-47d7-8e69-60e5e9f7392b" providerId="ADAL" clId="{DB054510-5B43-4B4B-9E2B-572C825C5BB9}" dt="2025-10-27T11:52:40.582" v="3659" actId="207"/>
        <pc:sldMkLst>
          <pc:docMk/>
          <pc:sldMk cId="2912897671" sldId="312"/>
        </pc:sldMkLst>
        <pc:spChg chg="mod">
          <ac:chgData name="Aswana B" userId="c177d9f9-b686-47d7-8e69-60e5e9f7392b" providerId="ADAL" clId="{DB054510-5B43-4B4B-9E2B-572C825C5BB9}" dt="2025-10-27T11:40:40.205" v="3353" actId="1035"/>
          <ac:spMkLst>
            <pc:docMk/>
            <pc:sldMk cId="2912897671" sldId="312"/>
            <ac:spMk id="2" creationId="{95514E40-D0B6-9F3B-6885-13E861EDD23C}"/>
          </ac:spMkLst>
        </pc:spChg>
        <pc:spChg chg="add mod topLvl">
          <ac:chgData name="Aswana B" userId="c177d9f9-b686-47d7-8e69-60e5e9f7392b" providerId="ADAL" clId="{DB054510-5B43-4B4B-9E2B-572C825C5BB9}" dt="2025-10-27T07:28:24.057" v="1294" actId="12788"/>
          <ac:spMkLst>
            <pc:docMk/>
            <pc:sldMk cId="2912897671" sldId="312"/>
            <ac:spMk id="19" creationId="{70FE10F0-B16D-2C48-C964-667C5A8A2038}"/>
          </ac:spMkLst>
        </pc:spChg>
        <pc:spChg chg="add mod topLvl">
          <ac:chgData name="Aswana B" userId="c177d9f9-b686-47d7-8e69-60e5e9f7392b" providerId="ADAL" clId="{DB054510-5B43-4B4B-9E2B-572C825C5BB9}" dt="2025-10-27T07:28:24.057" v="1294" actId="12788"/>
          <ac:spMkLst>
            <pc:docMk/>
            <pc:sldMk cId="2912897671" sldId="312"/>
            <ac:spMk id="21" creationId="{B0193F83-D523-7EDC-1D2A-9ED5C9734D79}"/>
          </ac:spMkLst>
        </pc:spChg>
        <pc:spChg chg="add mod topLvl">
          <ac:chgData name="Aswana B" userId="c177d9f9-b686-47d7-8e69-60e5e9f7392b" providerId="ADAL" clId="{DB054510-5B43-4B4B-9E2B-572C825C5BB9}" dt="2025-10-27T07:28:24.057" v="1294" actId="12788"/>
          <ac:spMkLst>
            <pc:docMk/>
            <pc:sldMk cId="2912897671" sldId="312"/>
            <ac:spMk id="22" creationId="{5AD826E7-6518-63C3-84AE-44B4773F09B3}"/>
          </ac:spMkLst>
        </pc:spChg>
        <pc:spChg chg="mod">
          <ac:chgData name="Aswana B" userId="c177d9f9-b686-47d7-8e69-60e5e9f7392b" providerId="ADAL" clId="{DB054510-5B43-4B4B-9E2B-572C825C5BB9}" dt="2025-10-27T11:52:35.716" v="3658"/>
          <ac:spMkLst>
            <pc:docMk/>
            <pc:sldMk cId="2912897671" sldId="312"/>
            <ac:spMk id="25" creationId="{95BFB7B7-0720-93AD-5A01-2D5FBDAC9853}"/>
          </ac:spMkLst>
        </pc:spChg>
        <pc:spChg chg="mod">
          <ac:chgData name="Aswana B" userId="c177d9f9-b686-47d7-8e69-60e5e9f7392b" providerId="ADAL" clId="{DB054510-5B43-4B4B-9E2B-572C825C5BB9}" dt="2025-10-27T11:52:40.582" v="3659" actId="207"/>
          <ac:spMkLst>
            <pc:docMk/>
            <pc:sldMk cId="2912897671" sldId="312"/>
            <ac:spMk id="26" creationId="{43AFAE1D-0B55-18D6-E252-D6CC083E28D3}"/>
          </ac:spMkLst>
        </pc:spChg>
        <pc:spChg chg="mod">
          <ac:chgData name="Aswana B" userId="c177d9f9-b686-47d7-8e69-60e5e9f7392b" providerId="ADAL" clId="{DB054510-5B43-4B4B-9E2B-572C825C5BB9}" dt="2025-10-27T11:52:40.582" v="3659" actId="207"/>
          <ac:spMkLst>
            <pc:docMk/>
            <pc:sldMk cId="2912897671" sldId="312"/>
            <ac:spMk id="27" creationId="{61C46FAD-6F8D-280C-7D3A-8E72C31DD14B}"/>
          </ac:spMkLst>
        </pc:spChg>
        <pc:spChg chg="mod">
          <ac:chgData name="Aswana B" userId="c177d9f9-b686-47d7-8e69-60e5e9f7392b" providerId="ADAL" clId="{DB054510-5B43-4B4B-9E2B-572C825C5BB9}" dt="2025-10-27T11:52:35.716" v="3658"/>
          <ac:spMkLst>
            <pc:docMk/>
            <pc:sldMk cId="2912897671" sldId="312"/>
            <ac:spMk id="28" creationId="{1982C83B-A45C-7519-A39C-78F47C0FBF23}"/>
          </ac:spMkLst>
        </pc:spChg>
        <pc:spChg chg="mod">
          <ac:chgData name="Aswana B" userId="c177d9f9-b686-47d7-8e69-60e5e9f7392b" providerId="ADAL" clId="{DB054510-5B43-4B4B-9E2B-572C825C5BB9}" dt="2025-10-27T11:52:35.716" v="3658"/>
          <ac:spMkLst>
            <pc:docMk/>
            <pc:sldMk cId="2912897671" sldId="312"/>
            <ac:spMk id="32" creationId="{882812AC-09C6-ADBB-270B-F544B077615D}"/>
          </ac:spMkLst>
        </pc:spChg>
        <pc:spChg chg="mod">
          <ac:chgData name="Aswana B" userId="c177d9f9-b686-47d7-8e69-60e5e9f7392b" providerId="ADAL" clId="{DB054510-5B43-4B4B-9E2B-572C825C5BB9}" dt="2025-10-27T11:52:35.716" v="3658"/>
          <ac:spMkLst>
            <pc:docMk/>
            <pc:sldMk cId="2912897671" sldId="312"/>
            <ac:spMk id="35" creationId="{26FDD5BA-2AD3-2F16-E5E5-901627CCC2B0}"/>
          </ac:spMkLst>
        </pc:spChg>
        <pc:spChg chg="mod">
          <ac:chgData name="Aswana B" userId="c177d9f9-b686-47d7-8e69-60e5e9f7392b" providerId="ADAL" clId="{DB054510-5B43-4B4B-9E2B-572C825C5BB9}" dt="2025-10-27T11:52:35.716" v="3658"/>
          <ac:spMkLst>
            <pc:docMk/>
            <pc:sldMk cId="2912897671" sldId="312"/>
            <ac:spMk id="37" creationId="{5E1F3246-41B0-AD0A-9F30-4EA2A5A5D583}"/>
          </ac:spMkLst>
        </pc:spChg>
        <pc:spChg chg="mod">
          <ac:chgData name="Aswana B" userId="c177d9f9-b686-47d7-8e69-60e5e9f7392b" providerId="ADAL" clId="{DB054510-5B43-4B4B-9E2B-572C825C5BB9}" dt="2025-10-27T11:52:35.716" v="3658"/>
          <ac:spMkLst>
            <pc:docMk/>
            <pc:sldMk cId="2912897671" sldId="312"/>
            <ac:spMk id="38" creationId="{37E404CB-863C-F044-71F2-EB4429A5AAEE}"/>
          </ac:spMkLst>
        </pc:spChg>
        <pc:spChg chg="mod">
          <ac:chgData name="Aswana B" userId="c177d9f9-b686-47d7-8e69-60e5e9f7392b" providerId="ADAL" clId="{DB054510-5B43-4B4B-9E2B-572C825C5BB9}" dt="2025-10-27T11:52:35.716" v="3658"/>
          <ac:spMkLst>
            <pc:docMk/>
            <pc:sldMk cId="2912897671" sldId="312"/>
            <ac:spMk id="39" creationId="{ACD59059-BBA5-46EC-A4BD-A3859ECCF665}"/>
          </ac:spMkLst>
        </pc:spChg>
        <pc:spChg chg="mod">
          <ac:chgData name="Aswana B" userId="c177d9f9-b686-47d7-8e69-60e5e9f7392b" providerId="ADAL" clId="{DB054510-5B43-4B4B-9E2B-572C825C5BB9}" dt="2025-10-27T11:52:35.716" v="3658"/>
          <ac:spMkLst>
            <pc:docMk/>
            <pc:sldMk cId="2912897671" sldId="312"/>
            <ac:spMk id="40" creationId="{871B5B6A-1A4F-699D-1443-CACE88E72CBB}"/>
          </ac:spMkLst>
        </pc:spChg>
        <pc:spChg chg="mod">
          <ac:chgData name="Aswana B" userId="c177d9f9-b686-47d7-8e69-60e5e9f7392b" providerId="ADAL" clId="{DB054510-5B43-4B4B-9E2B-572C825C5BB9}" dt="2025-10-27T11:52:35.716" v="3658"/>
          <ac:spMkLst>
            <pc:docMk/>
            <pc:sldMk cId="2912897671" sldId="312"/>
            <ac:spMk id="41" creationId="{057B69EB-C1A8-66E2-3731-EA481F379670}"/>
          </ac:spMkLst>
        </pc:spChg>
        <pc:graphicFrameChg chg="add mod topLvl">
          <ac:chgData name="Aswana B" userId="c177d9f9-b686-47d7-8e69-60e5e9f7392b" providerId="ADAL" clId="{DB054510-5B43-4B4B-9E2B-572C825C5BB9}" dt="2025-10-27T07:28:24.057" v="1294" actId="12788"/>
          <ac:graphicFrameMkLst>
            <pc:docMk/>
            <pc:sldMk cId="2912897671" sldId="312"/>
            <ac:graphicFrameMk id="18" creationId="{8DE03EA0-CFD8-BE1D-FBA8-54DB04EF5FBF}"/>
          </ac:graphicFrameMkLst>
        </pc:graphicFrameChg>
        <pc:graphicFrameChg chg="add mod topLvl">
          <ac:chgData name="Aswana B" userId="c177d9f9-b686-47d7-8e69-60e5e9f7392b" providerId="ADAL" clId="{DB054510-5B43-4B4B-9E2B-572C825C5BB9}" dt="2025-10-27T07:28:24.057" v="1294" actId="12788"/>
          <ac:graphicFrameMkLst>
            <pc:docMk/>
            <pc:sldMk cId="2912897671" sldId="312"/>
            <ac:graphicFrameMk id="20" creationId="{AAE15D0F-2EA4-EE3E-9565-396E45DC139A}"/>
          </ac:graphicFrameMkLst>
        </pc:graphicFrameChg>
        <pc:picChg chg="mod">
          <ac:chgData name="Aswana B" userId="c177d9f9-b686-47d7-8e69-60e5e9f7392b" providerId="ADAL" clId="{DB054510-5B43-4B4B-9E2B-572C825C5BB9}" dt="2025-10-27T07:09:08.017" v="275" actId="14100"/>
          <ac:picMkLst>
            <pc:docMk/>
            <pc:sldMk cId="2912897671" sldId="312"/>
            <ac:picMk id="8" creationId="{5832B220-58AB-B0D2-00E5-82EFF40A9F9E}"/>
          </ac:picMkLst>
        </pc:picChg>
        <pc:picChg chg="mod">
          <ac:chgData name="Aswana B" userId="c177d9f9-b686-47d7-8e69-60e5e9f7392b" providerId="ADAL" clId="{DB054510-5B43-4B4B-9E2B-572C825C5BB9}" dt="2025-10-27T07:14:36.832" v="921" actId="1036"/>
          <ac:picMkLst>
            <pc:docMk/>
            <pc:sldMk cId="2912897671" sldId="312"/>
            <ac:picMk id="10" creationId="{74382051-C32B-ED62-D45D-FBDF587F1C00}"/>
          </ac:picMkLst>
        </pc:picChg>
        <pc:picChg chg="add mod">
          <ac:chgData name="Aswana B" userId="c177d9f9-b686-47d7-8e69-60e5e9f7392b" providerId="ADAL" clId="{DB054510-5B43-4B4B-9E2B-572C825C5BB9}" dt="2025-10-27T07:15:05.018" v="926" actId="1035"/>
          <ac:picMkLst>
            <pc:docMk/>
            <pc:sldMk cId="2912897671" sldId="312"/>
            <ac:picMk id="11" creationId="{88E71D94-47EF-870B-E554-14C97D3612D6}"/>
          </ac:picMkLst>
        </pc:picChg>
        <pc:picChg chg="mod">
          <ac:chgData name="Aswana B" userId="c177d9f9-b686-47d7-8e69-60e5e9f7392b" providerId="ADAL" clId="{DB054510-5B43-4B4B-9E2B-572C825C5BB9}" dt="2025-10-27T07:14:12.799" v="916" actId="1035"/>
          <ac:picMkLst>
            <pc:docMk/>
            <pc:sldMk cId="2912897671" sldId="312"/>
            <ac:picMk id="12" creationId="{41D334BC-D4ED-3E75-5DFD-06E5252FA155}"/>
          </ac:picMkLst>
        </pc:picChg>
        <pc:picChg chg="mod">
          <ac:chgData name="Aswana B" userId="c177d9f9-b686-47d7-8e69-60e5e9f7392b" providerId="ADAL" clId="{DB054510-5B43-4B4B-9E2B-572C825C5BB9}" dt="2025-10-27T07:14:54.967" v="923" actId="1036"/>
          <ac:picMkLst>
            <pc:docMk/>
            <pc:sldMk cId="2912897671" sldId="312"/>
            <ac:picMk id="14" creationId="{E3DC52C9-47B8-4BD4-FE0D-DEC93904E02B}"/>
          </ac:picMkLst>
        </pc:picChg>
        <pc:picChg chg="add mod">
          <ac:chgData name="Aswana B" userId="c177d9f9-b686-47d7-8e69-60e5e9f7392b" providerId="ADAL" clId="{DB054510-5B43-4B4B-9E2B-572C825C5BB9}" dt="2025-10-27T07:13:45.956" v="911" actId="1035"/>
          <ac:picMkLst>
            <pc:docMk/>
            <pc:sldMk cId="2912897671" sldId="312"/>
            <ac:picMk id="15" creationId="{F15D9320-E376-3284-0428-6041CE95F917}"/>
          </ac:picMkLst>
        </pc:picChg>
        <pc:picChg chg="mod">
          <ac:chgData name="Aswana B" userId="c177d9f9-b686-47d7-8e69-60e5e9f7392b" providerId="ADAL" clId="{DB054510-5B43-4B4B-9E2B-572C825C5BB9}" dt="2025-10-27T07:13:40.357" v="910" actId="1035"/>
          <ac:picMkLst>
            <pc:docMk/>
            <pc:sldMk cId="2912897671" sldId="312"/>
            <ac:picMk id="16" creationId="{0C1F88E2-3D94-5F3E-2C20-CBD754AC080E}"/>
          </ac:picMkLst>
        </pc:picChg>
      </pc:sldChg>
      <pc:sldChg chg="mod ord modShow">
        <pc:chgData name="Aswana B" userId="c177d9f9-b686-47d7-8e69-60e5e9f7392b" providerId="ADAL" clId="{DB054510-5B43-4B4B-9E2B-572C825C5BB9}" dt="2025-10-27T07:28:42.197" v="1297"/>
        <pc:sldMkLst>
          <pc:docMk/>
          <pc:sldMk cId="3747100002" sldId="313"/>
        </pc:sldMkLst>
      </pc:sldChg>
      <pc:sldChg chg="modSp mod ord modShow">
        <pc:chgData name="Aswana B" userId="c177d9f9-b686-47d7-8e69-60e5e9f7392b" providerId="ADAL" clId="{DB054510-5B43-4B4B-9E2B-572C825C5BB9}" dt="2025-10-27T11:20:23.315" v="3170"/>
        <pc:sldMkLst>
          <pc:docMk/>
          <pc:sldMk cId="26668997" sldId="314"/>
        </pc:sldMkLst>
      </pc:sldChg>
      <pc:sldChg chg="delSp del mod delAnim">
        <pc:chgData name="Aswana B" userId="c177d9f9-b686-47d7-8e69-60e5e9f7392b" providerId="ADAL" clId="{DB054510-5B43-4B4B-9E2B-572C825C5BB9}" dt="2025-10-27T10:50:32.635" v="2767" actId="2696"/>
        <pc:sldMkLst>
          <pc:docMk/>
          <pc:sldMk cId="1354553261" sldId="315"/>
        </pc:sldMkLst>
      </pc:sldChg>
      <pc:sldChg chg="del">
        <pc:chgData name="Aswana B" userId="c177d9f9-b686-47d7-8e69-60e5e9f7392b" providerId="ADAL" clId="{DB054510-5B43-4B4B-9E2B-572C825C5BB9}" dt="2025-10-27T07:43:59.061" v="1321" actId="2696"/>
        <pc:sldMkLst>
          <pc:docMk/>
          <pc:sldMk cId="2755440638" sldId="317"/>
        </pc:sldMkLst>
      </pc:sldChg>
      <pc:sldChg chg="del">
        <pc:chgData name="Aswana B" userId="c177d9f9-b686-47d7-8e69-60e5e9f7392b" providerId="ADAL" clId="{DB054510-5B43-4B4B-9E2B-572C825C5BB9}" dt="2025-10-27T07:43:59.061" v="1321" actId="2696"/>
        <pc:sldMkLst>
          <pc:docMk/>
          <pc:sldMk cId="2936075114" sldId="318"/>
        </pc:sldMkLst>
      </pc:sldChg>
      <pc:sldChg chg="del">
        <pc:chgData name="Aswana B" userId="c177d9f9-b686-47d7-8e69-60e5e9f7392b" providerId="ADAL" clId="{DB054510-5B43-4B4B-9E2B-572C825C5BB9}" dt="2025-10-27T07:43:59.061" v="1321" actId="2696"/>
        <pc:sldMkLst>
          <pc:docMk/>
          <pc:sldMk cId="625648647" sldId="319"/>
        </pc:sldMkLst>
      </pc:sldChg>
      <pc:sldChg chg="del">
        <pc:chgData name="Aswana B" userId="c177d9f9-b686-47d7-8e69-60e5e9f7392b" providerId="ADAL" clId="{DB054510-5B43-4B4B-9E2B-572C825C5BB9}" dt="2025-10-27T07:43:59.061" v="1321" actId="2696"/>
        <pc:sldMkLst>
          <pc:docMk/>
          <pc:sldMk cId="3544884259" sldId="320"/>
        </pc:sldMkLst>
      </pc:sldChg>
      <pc:sldChg chg="del">
        <pc:chgData name="Aswana B" userId="c177d9f9-b686-47d7-8e69-60e5e9f7392b" providerId="ADAL" clId="{DB054510-5B43-4B4B-9E2B-572C825C5BB9}" dt="2025-10-27T07:43:59.061" v="1321" actId="2696"/>
        <pc:sldMkLst>
          <pc:docMk/>
          <pc:sldMk cId="1560685742" sldId="321"/>
        </pc:sldMkLst>
      </pc:sldChg>
      <pc:sldChg chg="del">
        <pc:chgData name="Aswana B" userId="c177d9f9-b686-47d7-8e69-60e5e9f7392b" providerId="ADAL" clId="{DB054510-5B43-4B4B-9E2B-572C825C5BB9}" dt="2025-10-27T11:06:46.536" v="3000" actId="2696"/>
        <pc:sldMkLst>
          <pc:docMk/>
          <pc:sldMk cId="3621880790" sldId="322"/>
        </pc:sldMkLst>
      </pc:sldChg>
      <pc:sldChg chg="del">
        <pc:chgData name="Aswana B" userId="c177d9f9-b686-47d7-8e69-60e5e9f7392b" providerId="ADAL" clId="{DB054510-5B43-4B4B-9E2B-572C825C5BB9}" dt="2025-10-27T11:06:46.536" v="3000" actId="2696"/>
        <pc:sldMkLst>
          <pc:docMk/>
          <pc:sldMk cId="4218594382" sldId="323"/>
        </pc:sldMkLst>
      </pc:sldChg>
      <pc:sldChg chg="modSp del mod">
        <pc:chgData name="Aswana B" userId="c177d9f9-b686-47d7-8e69-60e5e9f7392b" providerId="ADAL" clId="{DB054510-5B43-4B4B-9E2B-572C825C5BB9}" dt="2025-10-27T08:03:39.019" v="1749" actId="2696"/>
        <pc:sldMkLst>
          <pc:docMk/>
          <pc:sldMk cId="553817111" sldId="324"/>
        </pc:sldMkLst>
      </pc:sldChg>
      <pc:sldChg chg="addSp delSp modSp mod">
        <pc:chgData name="Aswana B" userId="c177d9f9-b686-47d7-8e69-60e5e9f7392b" providerId="ADAL" clId="{DB054510-5B43-4B4B-9E2B-572C825C5BB9}" dt="2025-10-27T11:55:50.854" v="3669" actId="207"/>
        <pc:sldMkLst>
          <pc:docMk/>
          <pc:sldMk cId="1841060395" sldId="327"/>
        </pc:sldMkLst>
        <pc:spChg chg="mod">
          <ac:chgData name="Aswana B" userId="c177d9f9-b686-47d7-8e69-60e5e9f7392b" providerId="ADAL" clId="{DB054510-5B43-4B4B-9E2B-572C825C5BB9}" dt="2025-10-27T11:42:46.177" v="3454" actId="1035"/>
          <ac:spMkLst>
            <pc:docMk/>
            <pc:sldMk cId="1841060395" sldId="327"/>
            <ac:spMk id="6" creationId="{783ACA45-5D00-450F-2A2D-354771EC9B77}"/>
          </ac:spMkLst>
        </pc:spChg>
        <pc:spChg chg="mod">
          <ac:chgData name="Aswana B" userId="c177d9f9-b686-47d7-8e69-60e5e9f7392b" providerId="ADAL" clId="{DB054510-5B43-4B4B-9E2B-572C825C5BB9}" dt="2025-10-27T11:55:50.854" v="3669" actId="207"/>
          <ac:spMkLst>
            <pc:docMk/>
            <pc:sldMk cId="1841060395" sldId="327"/>
            <ac:spMk id="13" creationId="{9BC08D47-CF64-1629-0596-5FEFAD53B03C}"/>
          </ac:spMkLst>
        </pc:spChg>
        <pc:spChg chg="mod">
          <ac:chgData name="Aswana B" userId="c177d9f9-b686-47d7-8e69-60e5e9f7392b" providerId="ADAL" clId="{DB054510-5B43-4B4B-9E2B-572C825C5BB9}" dt="2025-10-27T11:55:50.854" v="3669" actId="207"/>
          <ac:spMkLst>
            <pc:docMk/>
            <pc:sldMk cId="1841060395" sldId="327"/>
            <ac:spMk id="14" creationId="{BBF99D39-0A36-A4BD-D33F-869591222A9D}"/>
          </ac:spMkLst>
        </pc:spChg>
        <pc:spChg chg="mod">
          <ac:chgData name="Aswana B" userId="c177d9f9-b686-47d7-8e69-60e5e9f7392b" providerId="ADAL" clId="{DB054510-5B43-4B4B-9E2B-572C825C5BB9}" dt="2025-10-27T11:55:50.854" v="3669" actId="207"/>
          <ac:spMkLst>
            <pc:docMk/>
            <pc:sldMk cId="1841060395" sldId="327"/>
            <ac:spMk id="15" creationId="{0646050D-0CC4-77FD-7E37-C10AB54B2A9C}"/>
          </ac:spMkLst>
        </pc:spChg>
        <pc:spChg chg="mod">
          <ac:chgData name="Aswana B" userId="c177d9f9-b686-47d7-8e69-60e5e9f7392b" providerId="ADAL" clId="{DB054510-5B43-4B4B-9E2B-572C825C5BB9}" dt="2025-10-27T11:55:50.854" v="3669" actId="207"/>
          <ac:spMkLst>
            <pc:docMk/>
            <pc:sldMk cId="1841060395" sldId="327"/>
            <ac:spMk id="16" creationId="{698FAC36-8E17-4231-75B5-8301460C8857}"/>
          </ac:spMkLst>
        </pc:spChg>
        <pc:spChg chg="mod">
          <ac:chgData name="Aswana B" userId="c177d9f9-b686-47d7-8e69-60e5e9f7392b" providerId="ADAL" clId="{DB054510-5B43-4B4B-9E2B-572C825C5BB9}" dt="2025-10-27T11:55:50.854" v="3669" actId="207"/>
          <ac:spMkLst>
            <pc:docMk/>
            <pc:sldMk cId="1841060395" sldId="327"/>
            <ac:spMk id="17" creationId="{2684FE6D-03C6-BFDA-6F25-545165720E9A}"/>
          </ac:spMkLst>
        </pc:spChg>
        <pc:spChg chg="mod">
          <ac:chgData name="Aswana B" userId="c177d9f9-b686-47d7-8e69-60e5e9f7392b" providerId="ADAL" clId="{DB054510-5B43-4B4B-9E2B-572C825C5BB9}" dt="2025-10-27T11:55:50.854" v="3669" actId="207"/>
          <ac:spMkLst>
            <pc:docMk/>
            <pc:sldMk cId="1841060395" sldId="327"/>
            <ac:spMk id="18" creationId="{FCDD678A-2C31-CB13-BB1E-69AE2855E43E}"/>
          </ac:spMkLst>
        </pc:spChg>
        <pc:spChg chg="mod">
          <ac:chgData name="Aswana B" userId="c177d9f9-b686-47d7-8e69-60e5e9f7392b" providerId="ADAL" clId="{DB054510-5B43-4B4B-9E2B-572C825C5BB9}" dt="2025-10-27T11:55:50.854" v="3669" actId="207"/>
          <ac:spMkLst>
            <pc:docMk/>
            <pc:sldMk cId="1841060395" sldId="327"/>
            <ac:spMk id="19" creationId="{79707D81-FC2B-2AB6-C7BA-34FA2C6EB99C}"/>
          </ac:spMkLst>
        </pc:spChg>
        <pc:spChg chg="mod">
          <ac:chgData name="Aswana B" userId="c177d9f9-b686-47d7-8e69-60e5e9f7392b" providerId="ADAL" clId="{DB054510-5B43-4B4B-9E2B-572C825C5BB9}" dt="2025-10-27T11:55:38.609" v="3668"/>
          <ac:spMkLst>
            <pc:docMk/>
            <pc:sldMk cId="1841060395" sldId="327"/>
            <ac:spMk id="22" creationId="{31632E24-D43A-1AA8-F851-E0BEF9A731E2}"/>
          </ac:spMkLst>
        </pc:spChg>
        <pc:spChg chg="mod">
          <ac:chgData name="Aswana B" userId="c177d9f9-b686-47d7-8e69-60e5e9f7392b" providerId="ADAL" clId="{DB054510-5B43-4B4B-9E2B-572C825C5BB9}" dt="2025-10-27T11:55:38.609" v="3668"/>
          <ac:spMkLst>
            <pc:docMk/>
            <pc:sldMk cId="1841060395" sldId="327"/>
            <ac:spMk id="23" creationId="{9E3013CB-84E8-4A0C-39F3-3917F4F69D32}"/>
          </ac:spMkLst>
        </pc:spChg>
        <pc:spChg chg="mod">
          <ac:chgData name="Aswana B" userId="c177d9f9-b686-47d7-8e69-60e5e9f7392b" providerId="ADAL" clId="{DB054510-5B43-4B4B-9E2B-572C825C5BB9}" dt="2025-10-27T11:55:38.609" v="3668"/>
          <ac:spMkLst>
            <pc:docMk/>
            <pc:sldMk cId="1841060395" sldId="327"/>
            <ac:spMk id="25" creationId="{ABBDFC90-0E76-8537-0087-CDB31F157B95}"/>
          </ac:spMkLst>
        </pc:spChg>
        <pc:spChg chg="mod">
          <ac:chgData name="Aswana B" userId="c177d9f9-b686-47d7-8e69-60e5e9f7392b" providerId="ADAL" clId="{DB054510-5B43-4B4B-9E2B-572C825C5BB9}" dt="2025-10-27T11:55:38.609" v="3668"/>
          <ac:spMkLst>
            <pc:docMk/>
            <pc:sldMk cId="1841060395" sldId="327"/>
            <ac:spMk id="26" creationId="{6E905856-212A-44EF-E139-6A3BA224881F}"/>
          </ac:spMkLst>
        </pc:spChg>
        <pc:spChg chg="mod">
          <ac:chgData name="Aswana B" userId="c177d9f9-b686-47d7-8e69-60e5e9f7392b" providerId="ADAL" clId="{DB054510-5B43-4B4B-9E2B-572C825C5BB9}" dt="2025-10-27T11:55:38.609" v="3668"/>
          <ac:spMkLst>
            <pc:docMk/>
            <pc:sldMk cId="1841060395" sldId="327"/>
            <ac:spMk id="30" creationId="{BDEE6B6B-79B8-EE01-0D4B-EBAB7A9D4303}"/>
          </ac:spMkLst>
        </pc:spChg>
        <pc:spChg chg="mod">
          <ac:chgData name="Aswana B" userId="c177d9f9-b686-47d7-8e69-60e5e9f7392b" providerId="ADAL" clId="{DB054510-5B43-4B4B-9E2B-572C825C5BB9}" dt="2025-10-27T11:55:38.609" v="3668"/>
          <ac:spMkLst>
            <pc:docMk/>
            <pc:sldMk cId="1841060395" sldId="327"/>
            <ac:spMk id="31" creationId="{F698220C-823F-4065-029A-D6CC2E80F2F6}"/>
          </ac:spMkLst>
        </pc:spChg>
        <pc:graphicFrameChg chg="mod modGraphic">
          <ac:chgData name="Aswana B" userId="c177d9f9-b686-47d7-8e69-60e5e9f7392b" providerId="ADAL" clId="{DB054510-5B43-4B4B-9E2B-572C825C5BB9}" dt="2025-10-27T11:48:41.115" v="3627"/>
          <ac:graphicFrameMkLst>
            <pc:docMk/>
            <pc:sldMk cId="1841060395" sldId="327"/>
            <ac:graphicFrameMk id="2" creationId="{01992887-4C73-AB11-7ED2-3783D2D098CE}"/>
          </ac:graphicFrameMkLst>
        </pc:graphicFrameChg>
      </pc:sldChg>
      <pc:sldChg chg="addSp delSp modSp new mod modClrScheme addAnim delAnim modAnim chgLayout">
        <pc:chgData name="Aswana B" userId="c177d9f9-b686-47d7-8e69-60e5e9f7392b" providerId="ADAL" clId="{DB054510-5B43-4B4B-9E2B-572C825C5BB9}" dt="2025-10-27T11:53:13.280" v="3663" actId="207"/>
        <pc:sldMkLst>
          <pc:docMk/>
          <pc:sldMk cId="2240154881" sldId="329"/>
        </pc:sldMkLst>
      </pc:sldChg>
      <pc:sldChg chg="addSp delSp modSp add mod modAnim">
        <pc:chgData name="Aswana B" userId="c177d9f9-b686-47d7-8e69-60e5e9f7392b" providerId="ADAL" clId="{DB054510-5B43-4B4B-9E2B-572C825C5BB9}" dt="2025-10-27T11:52:52.637" v="3661" actId="207"/>
        <pc:sldMkLst>
          <pc:docMk/>
          <pc:sldMk cId="1890916860" sldId="330"/>
        </pc:sldMkLst>
        <pc:spChg chg="add mod topLvl">
          <ac:chgData name="Aswana B" userId="c177d9f9-b686-47d7-8e69-60e5e9f7392b" providerId="ADAL" clId="{DB054510-5B43-4B4B-9E2B-572C825C5BB9}" dt="2025-10-27T11:15:55.283" v="3155" actId="255"/>
          <ac:spMkLst>
            <pc:docMk/>
            <pc:sldMk cId="1890916860" sldId="330"/>
            <ac:spMk id="2" creationId="{353DB6F1-538E-EC74-1668-D0F1C4896F2B}"/>
          </ac:spMkLst>
        </pc:spChg>
        <pc:spChg chg="mod topLvl">
          <ac:chgData name="Aswana B" userId="c177d9f9-b686-47d7-8e69-60e5e9f7392b" providerId="ADAL" clId="{DB054510-5B43-4B4B-9E2B-572C825C5BB9}" dt="2025-10-27T11:15:55.283" v="3155" actId="255"/>
          <ac:spMkLst>
            <pc:docMk/>
            <pc:sldMk cId="1890916860" sldId="330"/>
            <ac:spMk id="3" creationId="{53805A36-5611-4F12-AC7C-CFA54E038745}"/>
          </ac:spMkLst>
        </pc:spChg>
        <pc:spChg chg="add mod topLvl">
          <ac:chgData name="Aswana B" userId="c177d9f9-b686-47d7-8e69-60e5e9f7392b" providerId="ADAL" clId="{DB054510-5B43-4B4B-9E2B-572C825C5BB9}" dt="2025-10-27T11:15:55.283" v="3155" actId="255"/>
          <ac:spMkLst>
            <pc:docMk/>
            <pc:sldMk cId="1890916860" sldId="330"/>
            <ac:spMk id="10" creationId="{EB498D95-A32C-C177-C099-60C6BB0493EF}"/>
          </ac:spMkLst>
        </pc:spChg>
        <pc:spChg chg="add mod topLvl">
          <ac:chgData name="Aswana B" userId="c177d9f9-b686-47d7-8e69-60e5e9f7392b" providerId="ADAL" clId="{DB054510-5B43-4B4B-9E2B-572C825C5BB9}" dt="2025-10-27T11:15:55.283" v="3155" actId="255"/>
          <ac:spMkLst>
            <pc:docMk/>
            <pc:sldMk cId="1890916860" sldId="330"/>
            <ac:spMk id="11" creationId="{E460FAF6-938D-E81B-3CE9-677C744744B5}"/>
          </ac:spMkLst>
        </pc:spChg>
        <pc:spChg chg="mod topLvl">
          <ac:chgData name="Aswana B" userId="c177d9f9-b686-47d7-8e69-60e5e9f7392b" providerId="ADAL" clId="{DB054510-5B43-4B4B-9E2B-572C825C5BB9}" dt="2025-10-27T11:15:55.283" v="3155" actId="255"/>
          <ac:spMkLst>
            <pc:docMk/>
            <pc:sldMk cId="1890916860" sldId="330"/>
            <ac:spMk id="12" creationId="{382BBB05-613D-1880-5AFA-3B3691B8354D}"/>
          </ac:spMkLst>
        </pc:spChg>
        <pc:spChg chg="mod topLvl">
          <ac:chgData name="Aswana B" userId="c177d9f9-b686-47d7-8e69-60e5e9f7392b" providerId="ADAL" clId="{DB054510-5B43-4B4B-9E2B-572C825C5BB9}" dt="2025-10-27T11:41:07.860" v="3379" actId="1035"/>
          <ac:spMkLst>
            <pc:docMk/>
            <pc:sldMk cId="1890916860" sldId="330"/>
            <ac:spMk id="13" creationId="{F3FD159C-E343-BC4F-669B-F5B6C693D552}"/>
          </ac:spMkLst>
        </pc:spChg>
        <pc:spChg chg="mod topLvl">
          <ac:chgData name="Aswana B" userId="c177d9f9-b686-47d7-8e69-60e5e9f7392b" providerId="ADAL" clId="{DB054510-5B43-4B4B-9E2B-572C825C5BB9}" dt="2025-10-27T11:41:07.860" v="3379" actId="1035"/>
          <ac:spMkLst>
            <pc:docMk/>
            <pc:sldMk cId="1890916860" sldId="330"/>
            <ac:spMk id="14" creationId="{832B2F9D-9DB7-0DB9-F387-F7064ADE0798}"/>
          </ac:spMkLst>
        </pc:spChg>
        <pc:spChg chg="mod topLvl">
          <ac:chgData name="Aswana B" userId="c177d9f9-b686-47d7-8e69-60e5e9f7392b" providerId="ADAL" clId="{DB054510-5B43-4B4B-9E2B-572C825C5BB9}" dt="2025-10-27T11:15:55.283" v="3155" actId="255"/>
          <ac:spMkLst>
            <pc:docMk/>
            <pc:sldMk cId="1890916860" sldId="330"/>
            <ac:spMk id="15" creationId="{42080708-33A1-6151-17B4-C91C375A5F1E}"/>
          </ac:spMkLst>
        </pc:spChg>
        <pc:spChg chg="add mod topLvl">
          <ac:chgData name="Aswana B" userId="c177d9f9-b686-47d7-8e69-60e5e9f7392b" providerId="ADAL" clId="{DB054510-5B43-4B4B-9E2B-572C825C5BB9}" dt="2025-10-27T11:15:55.283" v="3155" actId="255"/>
          <ac:spMkLst>
            <pc:docMk/>
            <pc:sldMk cId="1890916860" sldId="330"/>
            <ac:spMk id="16" creationId="{6EAD2A3D-1708-E1A6-D3B0-FAC6BFF21E4B}"/>
          </ac:spMkLst>
        </pc:spChg>
        <pc:spChg chg="mod topLvl">
          <ac:chgData name="Aswana B" userId="c177d9f9-b686-47d7-8e69-60e5e9f7392b" providerId="ADAL" clId="{DB054510-5B43-4B4B-9E2B-572C825C5BB9}" dt="2025-10-27T11:15:55.283" v="3155" actId="255"/>
          <ac:spMkLst>
            <pc:docMk/>
            <pc:sldMk cId="1890916860" sldId="330"/>
            <ac:spMk id="20" creationId="{A89F160A-7388-BE61-3BF0-1947BE80AB09}"/>
          </ac:spMkLst>
        </pc:spChg>
        <pc:spChg chg="mod topLvl">
          <ac:chgData name="Aswana B" userId="c177d9f9-b686-47d7-8e69-60e5e9f7392b" providerId="ADAL" clId="{DB054510-5B43-4B4B-9E2B-572C825C5BB9}" dt="2025-10-27T11:41:07.860" v="3379" actId="1035"/>
          <ac:spMkLst>
            <pc:docMk/>
            <pc:sldMk cId="1890916860" sldId="330"/>
            <ac:spMk id="21" creationId="{1EAC1DCB-DD2C-FAA3-D610-DD94461BC1DD}"/>
          </ac:spMkLst>
        </pc:spChg>
        <pc:spChg chg="mod">
          <ac:chgData name="Aswana B" userId="c177d9f9-b686-47d7-8e69-60e5e9f7392b" providerId="ADAL" clId="{DB054510-5B43-4B4B-9E2B-572C825C5BB9}" dt="2025-10-27T11:52:43.849" v="3660"/>
          <ac:spMkLst>
            <pc:docMk/>
            <pc:sldMk cId="1890916860" sldId="330"/>
            <ac:spMk id="25" creationId="{094D55BB-9224-1E97-D800-BB04D068F604}"/>
          </ac:spMkLst>
        </pc:spChg>
        <pc:spChg chg="mod">
          <ac:chgData name="Aswana B" userId="c177d9f9-b686-47d7-8e69-60e5e9f7392b" providerId="ADAL" clId="{DB054510-5B43-4B4B-9E2B-572C825C5BB9}" dt="2025-10-27T11:52:52.637" v="3661" actId="207"/>
          <ac:spMkLst>
            <pc:docMk/>
            <pc:sldMk cId="1890916860" sldId="330"/>
            <ac:spMk id="26" creationId="{4D9EE5D4-58F5-621D-115A-4911EAAEB0B1}"/>
          </ac:spMkLst>
        </pc:spChg>
        <pc:spChg chg="mod">
          <ac:chgData name="Aswana B" userId="c177d9f9-b686-47d7-8e69-60e5e9f7392b" providerId="ADAL" clId="{DB054510-5B43-4B4B-9E2B-572C825C5BB9}" dt="2025-10-27T11:52:52.637" v="3661" actId="207"/>
          <ac:spMkLst>
            <pc:docMk/>
            <pc:sldMk cId="1890916860" sldId="330"/>
            <ac:spMk id="27" creationId="{F3AE1CBD-419A-2624-C603-CFDBDB01ECFF}"/>
          </ac:spMkLst>
        </pc:spChg>
        <pc:spChg chg="mod">
          <ac:chgData name="Aswana B" userId="c177d9f9-b686-47d7-8e69-60e5e9f7392b" providerId="ADAL" clId="{DB054510-5B43-4B4B-9E2B-572C825C5BB9}" dt="2025-10-27T11:52:52.637" v="3661" actId="207"/>
          <ac:spMkLst>
            <pc:docMk/>
            <pc:sldMk cId="1890916860" sldId="330"/>
            <ac:spMk id="28" creationId="{92EDABC1-21B3-A8DA-C235-B8D2F9A446AA}"/>
          </ac:spMkLst>
        </pc:spChg>
        <pc:spChg chg="mod">
          <ac:chgData name="Aswana B" userId="c177d9f9-b686-47d7-8e69-60e5e9f7392b" providerId="ADAL" clId="{DB054510-5B43-4B4B-9E2B-572C825C5BB9}" dt="2025-10-27T11:52:43.849" v="3660"/>
          <ac:spMkLst>
            <pc:docMk/>
            <pc:sldMk cId="1890916860" sldId="330"/>
            <ac:spMk id="29" creationId="{468C0FFA-C7A2-708A-FBA5-9E82A4BA38FE}"/>
          </ac:spMkLst>
        </pc:spChg>
        <pc:spChg chg="mod">
          <ac:chgData name="Aswana B" userId="c177d9f9-b686-47d7-8e69-60e5e9f7392b" providerId="ADAL" clId="{DB054510-5B43-4B4B-9E2B-572C825C5BB9}" dt="2025-10-27T11:52:43.849" v="3660"/>
          <ac:spMkLst>
            <pc:docMk/>
            <pc:sldMk cId="1890916860" sldId="330"/>
            <ac:spMk id="33" creationId="{D82D30AF-B389-CF61-79D4-C979F8E7C6EC}"/>
          </ac:spMkLst>
        </pc:spChg>
        <pc:spChg chg="mod">
          <ac:chgData name="Aswana B" userId="c177d9f9-b686-47d7-8e69-60e5e9f7392b" providerId="ADAL" clId="{DB054510-5B43-4B4B-9E2B-572C825C5BB9}" dt="2025-10-27T11:52:43.849" v="3660"/>
          <ac:spMkLst>
            <pc:docMk/>
            <pc:sldMk cId="1890916860" sldId="330"/>
            <ac:spMk id="35" creationId="{6FE66C2A-4919-82E3-5476-A9D91775DDDE}"/>
          </ac:spMkLst>
        </pc:spChg>
        <pc:spChg chg="mod">
          <ac:chgData name="Aswana B" userId="c177d9f9-b686-47d7-8e69-60e5e9f7392b" providerId="ADAL" clId="{DB054510-5B43-4B4B-9E2B-572C825C5BB9}" dt="2025-10-27T11:52:43.849" v="3660"/>
          <ac:spMkLst>
            <pc:docMk/>
            <pc:sldMk cId="1890916860" sldId="330"/>
            <ac:spMk id="37" creationId="{03DCB64F-140A-954B-C8C3-E91068D24F5A}"/>
          </ac:spMkLst>
        </pc:spChg>
        <pc:spChg chg="mod">
          <ac:chgData name="Aswana B" userId="c177d9f9-b686-47d7-8e69-60e5e9f7392b" providerId="ADAL" clId="{DB054510-5B43-4B4B-9E2B-572C825C5BB9}" dt="2025-10-27T11:52:43.849" v="3660"/>
          <ac:spMkLst>
            <pc:docMk/>
            <pc:sldMk cId="1890916860" sldId="330"/>
            <ac:spMk id="38" creationId="{94EA857B-6714-C224-538D-56A69F499932}"/>
          </ac:spMkLst>
        </pc:spChg>
        <pc:spChg chg="mod">
          <ac:chgData name="Aswana B" userId="c177d9f9-b686-47d7-8e69-60e5e9f7392b" providerId="ADAL" clId="{DB054510-5B43-4B4B-9E2B-572C825C5BB9}" dt="2025-10-27T11:52:43.849" v="3660"/>
          <ac:spMkLst>
            <pc:docMk/>
            <pc:sldMk cId="1890916860" sldId="330"/>
            <ac:spMk id="41" creationId="{541C2C8C-7432-3648-0311-D10914296CF3}"/>
          </ac:spMkLst>
        </pc:spChg>
        <pc:spChg chg="mod">
          <ac:chgData name="Aswana B" userId="c177d9f9-b686-47d7-8e69-60e5e9f7392b" providerId="ADAL" clId="{DB054510-5B43-4B4B-9E2B-572C825C5BB9}" dt="2025-10-27T11:52:43.849" v="3660"/>
          <ac:spMkLst>
            <pc:docMk/>
            <pc:sldMk cId="1890916860" sldId="330"/>
            <ac:spMk id="42" creationId="{FAAE2E9A-E5A3-1C47-7BD7-7FA7A8AFFC50}"/>
          </ac:spMkLst>
        </pc:spChg>
        <pc:spChg chg="mod">
          <ac:chgData name="Aswana B" userId="c177d9f9-b686-47d7-8e69-60e5e9f7392b" providerId="ADAL" clId="{DB054510-5B43-4B4B-9E2B-572C825C5BB9}" dt="2025-10-27T11:52:43.849" v="3660"/>
          <ac:spMkLst>
            <pc:docMk/>
            <pc:sldMk cId="1890916860" sldId="330"/>
            <ac:spMk id="43" creationId="{E2725338-5C8C-AC60-4816-5E5E9E411893}"/>
          </ac:spMkLst>
        </pc:spChg>
        <pc:spChg chg="mod">
          <ac:chgData name="Aswana B" userId="c177d9f9-b686-47d7-8e69-60e5e9f7392b" providerId="ADAL" clId="{DB054510-5B43-4B4B-9E2B-572C825C5BB9}" dt="2025-10-27T11:52:43.849" v="3660"/>
          <ac:spMkLst>
            <pc:docMk/>
            <pc:sldMk cId="1890916860" sldId="330"/>
            <ac:spMk id="44" creationId="{88994446-8DDA-A2C0-A7BF-0CF5AA1C4A88}"/>
          </ac:spMkLst>
        </pc:spChg>
      </pc:sldChg>
      <pc:sldChg chg="add">
        <pc:chgData name="Aswana B" userId="c177d9f9-b686-47d7-8e69-60e5e9f7392b" providerId="ADAL" clId="{DB054510-5B43-4B4B-9E2B-572C825C5BB9}" dt="2025-10-27T10:14:28.032" v="2052"/>
        <pc:sldMkLst>
          <pc:docMk/>
          <pc:sldMk cId="1152117656" sldId="331"/>
        </pc:sldMkLst>
      </pc:sldChg>
      <pc:sldChg chg="delSp add del mod delAnim modShow">
        <pc:chgData name="Aswana B" userId="c177d9f9-b686-47d7-8e69-60e5e9f7392b" providerId="ADAL" clId="{DB054510-5B43-4B4B-9E2B-572C825C5BB9}" dt="2025-10-27T10:14:23.676" v="2051" actId="2696"/>
        <pc:sldMkLst>
          <pc:docMk/>
          <pc:sldMk cId="3118951009" sldId="331"/>
        </pc:sldMkLst>
      </pc:sldChg>
      <pc:sldChg chg="add del mod modShow">
        <pc:chgData name="Aswana B" userId="c177d9f9-b686-47d7-8e69-60e5e9f7392b" providerId="ADAL" clId="{DB054510-5B43-4B4B-9E2B-572C825C5BB9}" dt="2025-10-27T10:44:18.241" v="2547" actId="2696"/>
        <pc:sldMkLst>
          <pc:docMk/>
          <pc:sldMk cId="11450345" sldId="332"/>
        </pc:sldMkLst>
      </pc:sldChg>
      <pc:sldChg chg="add">
        <pc:chgData name="Aswana B" userId="c177d9f9-b686-47d7-8e69-60e5e9f7392b" providerId="ADAL" clId="{DB054510-5B43-4B4B-9E2B-572C825C5BB9}" dt="2025-10-27T10:44:23.591" v="2548"/>
        <pc:sldMkLst>
          <pc:docMk/>
          <pc:sldMk cId="1916830242" sldId="332"/>
        </pc:sldMkLst>
      </pc:sldChg>
      <pc:sldChg chg="add del mod modShow">
        <pc:chgData name="Aswana B" userId="c177d9f9-b686-47d7-8e69-60e5e9f7392b" providerId="ADAL" clId="{DB054510-5B43-4B4B-9E2B-572C825C5BB9}" dt="2025-10-27T10:52:34.683" v="2772" actId="2696"/>
        <pc:sldMkLst>
          <pc:docMk/>
          <pc:sldMk cId="2452658551" sldId="333"/>
        </pc:sldMkLst>
      </pc:sldChg>
      <pc:sldChg chg="add">
        <pc:chgData name="Aswana B" userId="c177d9f9-b686-47d7-8e69-60e5e9f7392b" providerId="ADAL" clId="{DB054510-5B43-4B4B-9E2B-572C825C5BB9}" dt="2025-10-27T10:52:46.595" v="2773"/>
        <pc:sldMkLst>
          <pc:docMk/>
          <pc:sldMk cId="3590666479" sldId="333"/>
        </pc:sldMkLst>
      </pc:sldChg>
      <pc:sldChg chg="addSp delSp modSp add mod delAnim modAnim">
        <pc:chgData name="Aswana B" userId="c177d9f9-b686-47d7-8e69-60e5e9f7392b" providerId="ADAL" clId="{DB054510-5B43-4B4B-9E2B-572C825C5BB9}" dt="2025-10-27T11:53:38.467" v="3665" actId="207"/>
        <pc:sldMkLst>
          <pc:docMk/>
          <pc:sldMk cId="477834461" sldId="334"/>
        </pc:sldMkLst>
        <pc:spChg chg="add mod">
          <ac:chgData name="Aswana B" userId="c177d9f9-b686-47d7-8e69-60e5e9f7392b" providerId="ADAL" clId="{DB054510-5B43-4B4B-9E2B-572C825C5BB9}" dt="2025-10-27T11:48:03.071" v="3618" actId="207"/>
          <ac:spMkLst>
            <pc:docMk/>
            <pc:sldMk cId="477834461" sldId="334"/>
            <ac:spMk id="2" creationId="{6BF7B2D3-EF3C-B84D-808C-00793EA4C702}"/>
          </ac:spMkLst>
        </pc:spChg>
        <pc:spChg chg="add mod">
          <ac:chgData name="Aswana B" userId="c177d9f9-b686-47d7-8e69-60e5e9f7392b" providerId="ADAL" clId="{DB054510-5B43-4B4B-9E2B-572C825C5BB9}" dt="2025-10-27T11:48:03.071" v="3618" actId="207"/>
          <ac:spMkLst>
            <pc:docMk/>
            <pc:sldMk cId="477834461" sldId="334"/>
            <ac:spMk id="3" creationId="{2ED5F03E-7A37-1BDE-2D51-870EBD1B0F10}"/>
          </ac:spMkLst>
        </pc:spChg>
        <pc:spChg chg="add mod">
          <ac:chgData name="Aswana B" userId="c177d9f9-b686-47d7-8e69-60e5e9f7392b" providerId="ADAL" clId="{DB054510-5B43-4B4B-9E2B-572C825C5BB9}" dt="2025-10-27T10:55:01.089" v="2861" actId="14100"/>
          <ac:spMkLst>
            <pc:docMk/>
            <pc:sldMk cId="477834461" sldId="334"/>
            <ac:spMk id="4" creationId="{69E45AD6-5DEE-6EE8-0A41-AAF5633A11B5}"/>
          </ac:spMkLst>
        </pc:spChg>
        <pc:spChg chg="add mod">
          <ac:chgData name="Aswana B" userId="c177d9f9-b686-47d7-8e69-60e5e9f7392b" providerId="ADAL" clId="{DB054510-5B43-4B4B-9E2B-572C825C5BB9}" dt="2025-10-27T11:17:10.876" v="3156" actId="208"/>
          <ac:spMkLst>
            <pc:docMk/>
            <pc:sldMk cId="477834461" sldId="334"/>
            <ac:spMk id="10" creationId="{88D9FA5B-6507-416E-083C-820928829EC8}"/>
          </ac:spMkLst>
        </pc:spChg>
        <pc:spChg chg="add mod">
          <ac:chgData name="Aswana B" userId="c177d9f9-b686-47d7-8e69-60e5e9f7392b" providerId="ADAL" clId="{DB054510-5B43-4B4B-9E2B-572C825C5BB9}" dt="2025-10-27T11:17:10.876" v="3156" actId="208"/>
          <ac:spMkLst>
            <pc:docMk/>
            <pc:sldMk cId="477834461" sldId="334"/>
            <ac:spMk id="11" creationId="{DEEE1D75-E3B2-537A-59C8-C4B4260B7ECD}"/>
          </ac:spMkLst>
        </pc:spChg>
        <pc:spChg chg="mod">
          <ac:chgData name="Aswana B" userId="c177d9f9-b686-47d7-8e69-60e5e9f7392b" providerId="ADAL" clId="{DB054510-5B43-4B4B-9E2B-572C825C5BB9}" dt="2025-10-27T10:57:06.616" v="2872"/>
          <ac:spMkLst>
            <pc:docMk/>
            <pc:sldMk cId="477834461" sldId="334"/>
            <ac:spMk id="13" creationId="{09C14D77-1235-AB00-36E3-5C788097221A}"/>
          </ac:spMkLst>
        </pc:spChg>
        <pc:spChg chg="mod">
          <ac:chgData name="Aswana B" userId="c177d9f9-b686-47d7-8e69-60e5e9f7392b" providerId="ADAL" clId="{DB054510-5B43-4B4B-9E2B-572C825C5BB9}" dt="2025-10-27T10:57:06.616" v="2872"/>
          <ac:spMkLst>
            <pc:docMk/>
            <pc:sldMk cId="477834461" sldId="334"/>
            <ac:spMk id="15" creationId="{52AD38EC-C733-84EA-14A7-FEA424BEAB4A}"/>
          </ac:spMkLst>
        </pc:spChg>
        <pc:spChg chg="mod">
          <ac:chgData name="Aswana B" userId="c177d9f9-b686-47d7-8e69-60e5e9f7392b" providerId="ADAL" clId="{DB054510-5B43-4B4B-9E2B-572C825C5BB9}" dt="2025-10-27T11:42:33.311" v="3434" actId="1035"/>
          <ac:spMkLst>
            <pc:docMk/>
            <pc:sldMk cId="477834461" sldId="334"/>
            <ac:spMk id="17" creationId="{50FCBA71-F37E-9249-DA3A-F428DB9D8D76}"/>
          </ac:spMkLst>
        </pc:spChg>
        <pc:spChg chg="mod">
          <ac:chgData name="Aswana B" userId="c177d9f9-b686-47d7-8e69-60e5e9f7392b" providerId="ADAL" clId="{DB054510-5B43-4B4B-9E2B-572C825C5BB9}" dt="2025-10-27T10:57:06.616" v="2872"/>
          <ac:spMkLst>
            <pc:docMk/>
            <pc:sldMk cId="477834461" sldId="334"/>
            <ac:spMk id="18" creationId="{347A7C9A-361F-D4FE-5C4D-455BFF1198C6}"/>
          </ac:spMkLst>
        </pc:spChg>
        <pc:spChg chg="mod">
          <ac:chgData name="Aswana B" userId="c177d9f9-b686-47d7-8e69-60e5e9f7392b" providerId="ADAL" clId="{DB054510-5B43-4B4B-9E2B-572C825C5BB9}" dt="2025-10-27T10:57:06.616" v="2872"/>
          <ac:spMkLst>
            <pc:docMk/>
            <pc:sldMk cId="477834461" sldId="334"/>
            <ac:spMk id="19" creationId="{A758EC36-1191-9D9D-A2F1-844C15D4C47B}"/>
          </ac:spMkLst>
        </pc:spChg>
        <pc:spChg chg="mod">
          <ac:chgData name="Aswana B" userId="c177d9f9-b686-47d7-8e69-60e5e9f7392b" providerId="ADAL" clId="{DB054510-5B43-4B4B-9E2B-572C825C5BB9}" dt="2025-10-27T10:53:58.844" v="2833" actId="1035"/>
          <ac:spMkLst>
            <pc:docMk/>
            <pc:sldMk cId="477834461" sldId="334"/>
            <ac:spMk id="43" creationId="{4C1B490E-CA46-A05D-11FA-9679A81D8BF0}"/>
          </ac:spMkLst>
        </pc:spChg>
        <pc:spChg chg="mod">
          <ac:chgData name="Aswana B" userId="c177d9f9-b686-47d7-8e69-60e5e9f7392b" providerId="ADAL" clId="{DB054510-5B43-4B4B-9E2B-572C825C5BB9}" dt="2025-10-27T11:53:20.144" v="3664"/>
          <ac:spMkLst>
            <pc:docMk/>
            <pc:sldMk cId="477834461" sldId="334"/>
            <ac:spMk id="106" creationId="{36BBFFAC-6323-D5E2-3E3C-BE1104A819D2}"/>
          </ac:spMkLst>
        </pc:spChg>
        <pc:spChg chg="mod">
          <ac:chgData name="Aswana B" userId="c177d9f9-b686-47d7-8e69-60e5e9f7392b" providerId="ADAL" clId="{DB054510-5B43-4B4B-9E2B-572C825C5BB9}" dt="2025-10-27T11:53:38.467" v="3665" actId="207"/>
          <ac:spMkLst>
            <pc:docMk/>
            <pc:sldMk cId="477834461" sldId="334"/>
            <ac:spMk id="107" creationId="{4E3EAF0E-C90C-952A-53D4-965E2AE22EC5}"/>
          </ac:spMkLst>
        </pc:spChg>
        <pc:spChg chg="mod">
          <ac:chgData name="Aswana B" userId="c177d9f9-b686-47d7-8e69-60e5e9f7392b" providerId="ADAL" clId="{DB054510-5B43-4B4B-9E2B-572C825C5BB9}" dt="2025-10-27T11:53:38.467" v="3665" actId="207"/>
          <ac:spMkLst>
            <pc:docMk/>
            <pc:sldMk cId="477834461" sldId="334"/>
            <ac:spMk id="108" creationId="{31322DD5-1474-A433-650A-98A96241A2DB}"/>
          </ac:spMkLst>
        </pc:spChg>
        <pc:spChg chg="mod">
          <ac:chgData name="Aswana B" userId="c177d9f9-b686-47d7-8e69-60e5e9f7392b" providerId="ADAL" clId="{DB054510-5B43-4B4B-9E2B-572C825C5BB9}" dt="2025-10-27T11:53:38.467" v="3665" actId="207"/>
          <ac:spMkLst>
            <pc:docMk/>
            <pc:sldMk cId="477834461" sldId="334"/>
            <ac:spMk id="109" creationId="{5F049672-9532-1C54-A922-8FE422DE99C0}"/>
          </ac:spMkLst>
        </pc:spChg>
        <pc:spChg chg="mod">
          <ac:chgData name="Aswana B" userId="c177d9f9-b686-47d7-8e69-60e5e9f7392b" providerId="ADAL" clId="{DB054510-5B43-4B4B-9E2B-572C825C5BB9}" dt="2025-10-27T11:53:38.467" v="3665" actId="207"/>
          <ac:spMkLst>
            <pc:docMk/>
            <pc:sldMk cId="477834461" sldId="334"/>
            <ac:spMk id="110" creationId="{1409CB80-CCD4-ECAD-4E0A-E2D2274C37C0}"/>
          </ac:spMkLst>
        </pc:spChg>
        <pc:spChg chg="mod">
          <ac:chgData name="Aswana B" userId="c177d9f9-b686-47d7-8e69-60e5e9f7392b" providerId="ADAL" clId="{DB054510-5B43-4B4B-9E2B-572C825C5BB9}" dt="2025-10-27T11:53:38.467" v="3665" actId="207"/>
          <ac:spMkLst>
            <pc:docMk/>
            <pc:sldMk cId="477834461" sldId="334"/>
            <ac:spMk id="111" creationId="{C6353E94-D279-559C-9C0C-6C5EE60696DF}"/>
          </ac:spMkLst>
        </pc:spChg>
        <pc:spChg chg="mod">
          <ac:chgData name="Aswana B" userId="c177d9f9-b686-47d7-8e69-60e5e9f7392b" providerId="ADAL" clId="{DB054510-5B43-4B4B-9E2B-572C825C5BB9}" dt="2025-10-27T11:53:20.144" v="3664"/>
          <ac:spMkLst>
            <pc:docMk/>
            <pc:sldMk cId="477834461" sldId="334"/>
            <ac:spMk id="112" creationId="{89949B16-852E-857D-799F-2B00063C0420}"/>
          </ac:spMkLst>
        </pc:spChg>
        <pc:spChg chg="mod">
          <ac:chgData name="Aswana B" userId="c177d9f9-b686-47d7-8e69-60e5e9f7392b" providerId="ADAL" clId="{DB054510-5B43-4B4B-9E2B-572C825C5BB9}" dt="2025-10-27T11:53:20.144" v="3664"/>
          <ac:spMkLst>
            <pc:docMk/>
            <pc:sldMk cId="477834461" sldId="334"/>
            <ac:spMk id="114" creationId="{937259F4-7298-67C0-34AD-2251527E3CCD}"/>
          </ac:spMkLst>
        </pc:spChg>
        <pc:spChg chg="mod">
          <ac:chgData name="Aswana B" userId="c177d9f9-b686-47d7-8e69-60e5e9f7392b" providerId="ADAL" clId="{DB054510-5B43-4B4B-9E2B-572C825C5BB9}" dt="2025-10-27T11:53:20.144" v="3664"/>
          <ac:spMkLst>
            <pc:docMk/>
            <pc:sldMk cId="477834461" sldId="334"/>
            <ac:spMk id="115" creationId="{87D48FD9-E1B8-CD94-A853-10A35637E789}"/>
          </ac:spMkLst>
        </pc:spChg>
        <pc:spChg chg="mod">
          <ac:chgData name="Aswana B" userId="c177d9f9-b686-47d7-8e69-60e5e9f7392b" providerId="ADAL" clId="{DB054510-5B43-4B4B-9E2B-572C825C5BB9}" dt="2025-10-27T11:53:20.144" v="3664"/>
          <ac:spMkLst>
            <pc:docMk/>
            <pc:sldMk cId="477834461" sldId="334"/>
            <ac:spMk id="116" creationId="{E25DAB24-9B4A-4A7B-3131-93A20F6215A6}"/>
          </ac:spMkLst>
        </pc:spChg>
        <pc:spChg chg="mod">
          <ac:chgData name="Aswana B" userId="c177d9f9-b686-47d7-8e69-60e5e9f7392b" providerId="ADAL" clId="{DB054510-5B43-4B4B-9E2B-572C825C5BB9}" dt="2025-10-27T11:53:20.144" v="3664"/>
          <ac:spMkLst>
            <pc:docMk/>
            <pc:sldMk cId="477834461" sldId="334"/>
            <ac:spMk id="121" creationId="{063FF7F9-6534-2C11-43CB-95AE199F7072}"/>
          </ac:spMkLst>
        </pc:spChg>
        <pc:spChg chg="mod">
          <ac:chgData name="Aswana B" userId="c177d9f9-b686-47d7-8e69-60e5e9f7392b" providerId="ADAL" clId="{DB054510-5B43-4B4B-9E2B-572C825C5BB9}" dt="2025-10-27T11:53:20.144" v="3664"/>
          <ac:spMkLst>
            <pc:docMk/>
            <pc:sldMk cId="477834461" sldId="334"/>
            <ac:spMk id="122" creationId="{8579262E-8154-97BA-2599-3D1888BBAE8F}"/>
          </ac:spMkLst>
        </pc:spChg>
        <pc:spChg chg="mod">
          <ac:chgData name="Aswana B" userId="c177d9f9-b686-47d7-8e69-60e5e9f7392b" providerId="ADAL" clId="{DB054510-5B43-4B4B-9E2B-572C825C5BB9}" dt="2025-10-27T11:53:20.144" v="3664"/>
          <ac:spMkLst>
            <pc:docMk/>
            <pc:sldMk cId="477834461" sldId="334"/>
            <ac:spMk id="125" creationId="{A46F0CDD-73A9-090E-4817-C3C0AFA2AA6D}"/>
          </ac:spMkLst>
        </pc:spChg>
        <pc:grpChg chg="add mod">
          <ac:chgData name="Aswana B" userId="c177d9f9-b686-47d7-8e69-60e5e9f7392b" providerId="ADAL" clId="{DB054510-5B43-4B4B-9E2B-572C825C5BB9}" dt="2025-10-27T10:57:19.759" v="2979" actId="1035"/>
          <ac:grpSpMkLst>
            <pc:docMk/>
            <pc:sldMk cId="477834461" sldId="334"/>
            <ac:grpSpMk id="12" creationId="{402CD8FF-B332-E3B6-B12B-36D617671C1C}"/>
          </ac:grpSpMkLst>
        </pc:grpChg>
        <pc:grpChg chg="add mod">
          <ac:chgData name="Aswana B" userId="c177d9f9-b686-47d7-8e69-60e5e9f7392b" providerId="ADAL" clId="{DB054510-5B43-4B4B-9E2B-572C825C5BB9}" dt="2025-10-27T10:57:19.759" v="2979" actId="1035"/>
          <ac:grpSpMkLst>
            <pc:docMk/>
            <pc:sldMk cId="477834461" sldId="334"/>
            <ac:grpSpMk id="16" creationId="{39E10D40-770C-D219-0536-858A1D55607C}"/>
          </ac:grpSpMkLst>
        </pc:grpChg>
        <pc:graphicFrameChg chg="add mod modGraphic">
          <ac:chgData name="Aswana B" userId="c177d9f9-b686-47d7-8e69-60e5e9f7392b" providerId="ADAL" clId="{DB054510-5B43-4B4B-9E2B-572C825C5BB9}" dt="2025-10-27T11:17:37.246" v="3159"/>
          <ac:graphicFrameMkLst>
            <pc:docMk/>
            <pc:sldMk cId="477834461" sldId="334"/>
            <ac:graphicFrameMk id="6" creationId="{4644CC27-1E58-7F41-0355-CC2833C8D780}"/>
          </ac:graphicFrameMkLst>
        </pc:graphicFrameChg>
      </pc:sldChg>
      <pc:sldChg chg="addSp delSp modSp new del mod">
        <pc:chgData name="Aswana B" userId="c177d9f9-b686-47d7-8e69-60e5e9f7392b" providerId="ADAL" clId="{DB054510-5B43-4B4B-9E2B-572C825C5BB9}" dt="2025-10-27T11:39:59.580" v="3330" actId="2696"/>
        <pc:sldMkLst>
          <pc:docMk/>
          <pc:sldMk cId="3166450138" sldId="335"/>
        </pc:sldMkLst>
      </pc:sldChg>
      <pc:sldChg chg="addSp delSp modSp add mod delAnim modAnim">
        <pc:chgData name="Aswana B" userId="c177d9f9-b686-47d7-8e69-60e5e9f7392b" providerId="ADAL" clId="{DB054510-5B43-4B4B-9E2B-572C825C5BB9}" dt="2025-10-27T11:59:47.300" v="3705" actId="207"/>
        <pc:sldMkLst>
          <pc:docMk/>
          <pc:sldMk cId="3129845665" sldId="336"/>
        </pc:sldMkLst>
        <pc:spChg chg="add mod">
          <ac:chgData name="Aswana B" userId="c177d9f9-b686-47d7-8e69-60e5e9f7392b" providerId="ADAL" clId="{DB054510-5B43-4B4B-9E2B-572C825C5BB9}" dt="2025-10-27T11:36:32.557" v="3307" actId="465"/>
          <ac:spMkLst>
            <pc:docMk/>
            <pc:sldMk cId="3129845665" sldId="336"/>
            <ac:spMk id="2" creationId="{9D65BE4D-642C-C04F-F55F-E2F0955E5353}"/>
          </ac:spMkLst>
        </pc:spChg>
        <pc:spChg chg="mod">
          <ac:chgData name="Aswana B" userId="c177d9f9-b686-47d7-8e69-60e5e9f7392b" providerId="ADAL" clId="{DB054510-5B43-4B4B-9E2B-572C825C5BB9}" dt="2025-10-27T11:44:13.091" v="3549" actId="1035"/>
          <ac:spMkLst>
            <pc:docMk/>
            <pc:sldMk cId="3129845665" sldId="336"/>
            <ac:spMk id="3" creationId="{DF090260-620F-0B12-D573-36BF43DDAF03}"/>
          </ac:spMkLst>
        </pc:spChg>
        <pc:spChg chg="mod">
          <ac:chgData name="Aswana B" userId="c177d9f9-b686-47d7-8e69-60e5e9f7392b" providerId="ADAL" clId="{DB054510-5B43-4B4B-9E2B-572C825C5BB9}" dt="2025-10-27T11:44:13.091" v="3549" actId="1035"/>
          <ac:spMkLst>
            <pc:docMk/>
            <pc:sldMk cId="3129845665" sldId="336"/>
            <ac:spMk id="5" creationId="{1A1FF7FC-BAA8-7EB0-7C7F-8F717C6611C6}"/>
          </ac:spMkLst>
        </pc:spChg>
        <pc:spChg chg="add mod">
          <ac:chgData name="Aswana B" userId="c177d9f9-b686-47d7-8e69-60e5e9f7392b" providerId="ADAL" clId="{DB054510-5B43-4B4B-9E2B-572C825C5BB9}" dt="2025-10-27T11:36:32.557" v="3307" actId="465"/>
          <ac:spMkLst>
            <pc:docMk/>
            <pc:sldMk cId="3129845665" sldId="336"/>
            <ac:spMk id="10" creationId="{356D1B16-F80D-93C2-0AF3-BBFE2D52B3DE}"/>
          </ac:spMkLst>
        </pc:spChg>
        <pc:spChg chg="add mod">
          <ac:chgData name="Aswana B" userId="c177d9f9-b686-47d7-8e69-60e5e9f7392b" providerId="ADAL" clId="{DB054510-5B43-4B4B-9E2B-572C825C5BB9}" dt="2025-10-27T11:36:32.557" v="3307" actId="465"/>
          <ac:spMkLst>
            <pc:docMk/>
            <pc:sldMk cId="3129845665" sldId="336"/>
            <ac:spMk id="11" creationId="{F7F8EB7E-E1E8-2459-D76B-71BE9845A828}"/>
          </ac:spMkLst>
        </pc:spChg>
        <pc:spChg chg="add mod">
          <ac:chgData name="Aswana B" userId="c177d9f9-b686-47d7-8e69-60e5e9f7392b" providerId="ADAL" clId="{DB054510-5B43-4B4B-9E2B-572C825C5BB9}" dt="2025-10-27T11:36:32.557" v="3307" actId="465"/>
          <ac:spMkLst>
            <pc:docMk/>
            <pc:sldMk cId="3129845665" sldId="336"/>
            <ac:spMk id="12" creationId="{6063125D-208D-C36B-D7E6-4C39246C2049}"/>
          </ac:spMkLst>
        </pc:spChg>
        <pc:spChg chg="add mod">
          <ac:chgData name="Aswana B" userId="c177d9f9-b686-47d7-8e69-60e5e9f7392b" providerId="ADAL" clId="{DB054510-5B43-4B4B-9E2B-572C825C5BB9}" dt="2025-10-27T11:36:30.994" v="3306" actId="12788"/>
          <ac:spMkLst>
            <pc:docMk/>
            <pc:sldMk cId="3129845665" sldId="336"/>
            <ac:spMk id="13" creationId="{0FD7A4AD-6320-8D7A-ED29-97074F0CFAF3}"/>
          </ac:spMkLst>
        </pc:spChg>
        <pc:spChg chg="add mod">
          <ac:chgData name="Aswana B" userId="c177d9f9-b686-47d7-8e69-60e5e9f7392b" providerId="ADAL" clId="{DB054510-5B43-4B4B-9E2B-572C825C5BB9}" dt="2025-10-27T11:37:59.275" v="3318" actId="465"/>
          <ac:spMkLst>
            <pc:docMk/>
            <pc:sldMk cId="3129845665" sldId="336"/>
            <ac:spMk id="14" creationId="{C55CB973-51BF-4B7A-6AFC-800C83D1EEAC}"/>
          </ac:spMkLst>
        </pc:spChg>
        <pc:spChg chg="add mod">
          <ac:chgData name="Aswana B" userId="c177d9f9-b686-47d7-8e69-60e5e9f7392b" providerId="ADAL" clId="{DB054510-5B43-4B4B-9E2B-572C825C5BB9}" dt="2025-10-27T11:37:59.275" v="3318" actId="465"/>
          <ac:spMkLst>
            <pc:docMk/>
            <pc:sldMk cId="3129845665" sldId="336"/>
            <ac:spMk id="15" creationId="{6D538C2F-BEE9-7EA2-53C8-ECC2ACC4A0C0}"/>
          </ac:spMkLst>
        </pc:spChg>
        <pc:spChg chg="add mod">
          <ac:chgData name="Aswana B" userId="c177d9f9-b686-47d7-8e69-60e5e9f7392b" providerId="ADAL" clId="{DB054510-5B43-4B4B-9E2B-572C825C5BB9}" dt="2025-10-27T11:37:59.275" v="3318" actId="465"/>
          <ac:spMkLst>
            <pc:docMk/>
            <pc:sldMk cId="3129845665" sldId="336"/>
            <ac:spMk id="16" creationId="{B0C1C4C7-9250-F05A-879D-82CA55F6AA60}"/>
          </ac:spMkLst>
        </pc:spChg>
        <pc:spChg chg="add mod">
          <ac:chgData name="Aswana B" userId="c177d9f9-b686-47d7-8e69-60e5e9f7392b" providerId="ADAL" clId="{DB054510-5B43-4B4B-9E2B-572C825C5BB9}" dt="2025-10-27T11:37:59.275" v="3318" actId="465"/>
          <ac:spMkLst>
            <pc:docMk/>
            <pc:sldMk cId="3129845665" sldId="336"/>
            <ac:spMk id="17" creationId="{4A525D3D-B044-8D84-1CCC-F8277AF7E9B7}"/>
          </ac:spMkLst>
        </pc:spChg>
        <pc:spChg chg="add mod">
          <ac:chgData name="Aswana B" userId="c177d9f9-b686-47d7-8e69-60e5e9f7392b" providerId="ADAL" clId="{DB054510-5B43-4B4B-9E2B-572C825C5BB9}" dt="2025-10-27T11:37:59.275" v="3318" actId="465"/>
          <ac:spMkLst>
            <pc:docMk/>
            <pc:sldMk cId="3129845665" sldId="336"/>
            <ac:spMk id="18" creationId="{B35C87B6-F3D1-AC68-8C61-075FE0802435}"/>
          </ac:spMkLst>
        </pc:spChg>
        <pc:spChg chg="add mod">
          <ac:chgData name="Aswana B" userId="c177d9f9-b686-47d7-8e69-60e5e9f7392b" providerId="ADAL" clId="{DB054510-5B43-4B4B-9E2B-572C825C5BB9}" dt="2025-10-27T11:37:51.218" v="3317" actId="12788"/>
          <ac:spMkLst>
            <pc:docMk/>
            <pc:sldMk cId="3129845665" sldId="336"/>
            <ac:spMk id="19" creationId="{B6640391-977B-39BA-5A8D-6C992B43BCD2}"/>
          </ac:spMkLst>
        </pc:spChg>
        <pc:spChg chg="add mod">
          <ac:chgData name="Aswana B" userId="c177d9f9-b686-47d7-8e69-60e5e9f7392b" providerId="ADAL" clId="{DB054510-5B43-4B4B-9E2B-572C825C5BB9}" dt="2025-10-27T11:36:32.557" v="3307" actId="465"/>
          <ac:spMkLst>
            <pc:docMk/>
            <pc:sldMk cId="3129845665" sldId="336"/>
            <ac:spMk id="20" creationId="{2A221D06-A244-C33F-78A3-3F437EE75ACD}"/>
          </ac:spMkLst>
        </pc:spChg>
        <pc:spChg chg="add mod">
          <ac:chgData name="Aswana B" userId="c177d9f9-b686-47d7-8e69-60e5e9f7392b" providerId="ADAL" clId="{DB054510-5B43-4B4B-9E2B-572C825C5BB9}" dt="2025-10-27T11:37:59.275" v="3318" actId="465"/>
          <ac:spMkLst>
            <pc:docMk/>
            <pc:sldMk cId="3129845665" sldId="336"/>
            <ac:spMk id="23" creationId="{60A0CE82-6155-1CEF-F04B-7526160F3284}"/>
          </ac:spMkLst>
        </pc:spChg>
        <pc:spChg chg="mod">
          <ac:chgData name="Aswana B" userId="c177d9f9-b686-47d7-8e69-60e5e9f7392b" providerId="ADAL" clId="{DB054510-5B43-4B4B-9E2B-572C825C5BB9}" dt="2025-10-27T11:59:44.456" v="3704"/>
          <ac:spMkLst>
            <pc:docMk/>
            <pc:sldMk cId="3129845665" sldId="336"/>
            <ac:spMk id="80" creationId="{768C9987-B8EC-518E-43E2-FC3DA3E76B60}"/>
          </ac:spMkLst>
        </pc:spChg>
        <pc:spChg chg="mod">
          <ac:chgData name="Aswana B" userId="c177d9f9-b686-47d7-8e69-60e5e9f7392b" providerId="ADAL" clId="{DB054510-5B43-4B4B-9E2B-572C825C5BB9}" dt="2025-10-27T11:59:44.456" v="3704"/>
          <ac:spMkLst>
            <pc:docMk/>
            <pc:sldMk cId="3129845665" sldId="336"/>
            <ac:spMk id="81" creationId="{52D2C3EB-08E9-0178-436E-2A04818FAAE7}"/>
          </ac:spMkLst>
        </pc:spChg>
        <pc:spChg chg="mod">
          <ac:chgData name="Aswana B" userId="c177d9f9-b686-47d7-8e69-60e5e9f7392b" providerId="ADAL" clId="{DB054510-5B43-4B4B-9E2B-572C825C5BB9}" dt="2025-10-27T11:59:44.456" v="3704"/>
          <ac:spMkLst>
            <pc:docMk/>
            <pc:sldMk cId="3129845665" sldId="336"/>
            <ac:spMk id="83" creationId="{1FEFB47D-4DC7-00A5-5A7D-8083A50B1D0C}"/>
          </ac:spMkLst>
        </pc:spChg>
        <pc:spChg chg="mod">
          <ac:chgData name="Aswana B" userId="c177d9f9-b686-47d7-8e69-60e5e9f7392b" providerId="ADAL" clId="{DB054510-5B43-4B4B-9E2B-572C825C5BB9}" dt="2025-10-27T11:59:44.456" v="3704"/>
          <ac:spMkLst>
            <pc:docMk/>
            <pc:sldMk cId="3129845665" sldId="336"/>
            <ac:spMk id="84" creationId="{6775A84B-46FB-C781-BD1C-ED7CC37FC61E}"/>
          </ac:spMkLst>
        </pc:spChg>
        <pc:spChg chg="mod">
          <ac:chgData name="Aswana B" userId="c177d9f9-b686-47d7-8e69-60e5e9f7392b" providerId="ADAL" clId="{DB054510-5B43-4B4B-9E2B-572C825C5BB9}" dt="2025-10-27T11:59:44.456" v="3704"/>
          <ac:spMkLst>
            <pc:docMk/>
            <pc:sldMk cId="3129845665" sldId="336"/>
            <ac:spMk id="85" creationId="{E3798DA9-FDE1-1C87-8C0B-380F9C614519}"/>
          </ac:spMkLst>
        </pc:spChg>
        <pc:spChg chg="mod">
          <ac:chgData name="Aswana B" userId="c177d9f9-b686-47d7-8e69-60e5e9f7392b" providerId="ADAL" clId="{DB054510-5B43-4B4B-9E2B-572C825C5BB9}" dt="2025-10-27T11:59:44.456" v="3704"/>
          <ac:spMkLst>
            <pc:docMk/>
            <pc:sldMk cId="3129845665" sldId="336"/>
            <ac:spMk id="86" creationId="{3781C7A1-BDFA-DEF3-66DD-51D31C65F562}"/>
          </ac:spMkLst>
        </pc:spChg>
        <pc:spChg chg="mod">
          <ac:chgData name="Aswana B" userId="c177d9f9-b686-47d7-8e69-60e5e9f7392b" providerId="ADAL" clId="{DB054510-5B43-4B4B-9E2B-572C825C5BB9}" dt="2025-10-27T11:59:44.456" v="3704"/>
          <ac:spMkLst>
            <pc:docMk/>
            <pc:sldMk cId="3129845665" sldId="336"/>
            <ac:spMk id="88" creationId="{3ADD33D7-3B8C-C798-C865-8D196ACEB50D}"/>
          </ac:spMkLst>
        </pc:spChg>
        <pc:spChg chg="mod">
          <ac:chgData name="Aswana B" userId="c177d9f9-b686-47d7-8e69-60e5e9f7392b" providerId="ADAL" clId="{DB054510-5B43-4B4B-9E2B-572C825C5BB9}" dt="2025-10-27T11:59:44.456" v="3704"/>
          <ac:spMkLst>
            <pc:docMk/>
            <pc:sldMk cId="3129845665" sldId="336"/>
            <ac:spMk id="91" creationId="{ECA48AD6-5CF3-DAD3-7530-C5C3633888B8}"/>
          </ac:spMkLst>
        </pc:spChg>
        <pc:spChg chg="mod">
          <ac:chgData name="Aswana B" userId="c177d9f9-b686-47d7-8e69-60e5e9f7392b" providerId="ADAL" clId="{DB054510-5B43-4B4B-9E2B-572C825C5BB9}" dt="2025-10-27T11:59:44.456" v="3704"/>
          <ac:spMkLst>
            <pc:docMk/>
            <pc:sldMk cId="3129845665" sldId="336"/>
            <ac:spMk id="92" creationId="{7D04B6E9-9DD2-0410-B735-7A3AEA7A169E}"/>
          </ac:spMkLst>
        </pc:spChg>
        <pc:spChg chg="mod">
          <ac:chgData name="Aswana B" userId="c177d9f9-b686-47d7-8e69-60e5e9f7392b" providerId="ADAL" clId="{DB054510-5B43-4B4B-9E2B-572C825C5BB9}" dt="2025-10-27T11:59:47.300" v="3705" actId="207"/>
          <ac:spMkLst>
            <pc:docMk/>
            <pc:sldMk cId="3129845665" sldId="336"/>
            <ac:spMk id="93" creationId="{C10C7B15-85A4-208B-BF24-297C40F5E0E6}"/>
          </ac:spMkLst>
        </pc:spChg>
        <pc:spChg chg="mod">
          <ac:chgData name="Aswana B" userId="c177d9f9-b686-47d7-8e69-60e5e9f7392b" providerId="ADAL" clId="{DB054510-5B43-4B4B-9E2B-572C825C5BB9}" dt="2025-10-27T11:59:44.456" v="3704"/>
          <ac:spMkLst>
            <pc:docMk/>
            <pc:sldMk cId="3129845665" sldId="336"/>
            <ac:spMk id="95" creationId="{2C18FAB6-1178-E2B5-4986-8032699E474D}"/>
          </ac:spMkLst>
        </pc:spChg>
      </pc:sldChg>
      <pc:sldChg chg="add del">
        <pc:chgData name="Aswana B" userId="c177d9f9-b686-47d7-8e69-60e5e9f7392b" providerId="ADAL" clId="{DB054510-5B43-4B4B-9E2B-572C825C5BB9}" dt="2025-10-27T12:14:42.024" v="3711" actId="2696"/>
        <pc:sldMkLst>
          <pc:docMk/>
          <pc:sldMk cId="1822185309" sldId="337"/>
        </pc:sldMkLst>
      </pc:sldChg>
      <pc:sldMasterChg chg="modSp mod">
        <pc:chgData name="Aswana B" userId="c177d9f9-b686-47d7-8e69-60e5e9f7392b" providerId="ADAL" clId="{DB054510-5B43-4B4B-9E2B-572C825C5BB9}" dt="2025-10-27T06:51:51.474" v="7" actId="20577"/>
        <pc:sldMasterMkLst>
          <pc:docMk/>
          <pc:sldMasterMk cId="2726639880" sldId="2147483648"/>
        </pc:sldMasterMkLst>
        <pc:spChg chg="mod">
          <ac:chgData name="Aswana B" userId="c177d9f9-b686-47d7-8e69-60e5e9f7392b" providerId="ADAL" clId="{DB054510-5B43-4B4B-9E2B-572C825C5BB9}" dt="2025-10-27T06:51:51.474" v="7" actId="20577"/>
          <ac:spMkLst>
            <pc:docMk/>
            <pc:sldMasterMk cId="2726639880" sldId="2147483648"/>
            <ac:spMk id="5" creationId="{7421F967-4202-5C05-5041-B2F102E06AC2}"/>
          </ac:spMkLst>
        </pc:spChg>
      </pc:sldMasterChg>
    </pc:docChg>
  </pc:docChgLst>
  <pc:docChgLst>
    <pc:chgData name="Aswana B" userId="c177d9f9-b686-47d7-8e69-60e5e9f7392b" providerId="ADAL" clId="{90E5230D-AF5E-485E-8A5F-50C37A74A628}"/>
    <pc:docChg chg="undo custSel addSld delSld modSld sldOrd">
      <pc:chgData name="Aswana B" userId="c177d9f9-b686-47d7-8e69-60e5e9f7392b" providerId="ADAL" clId="{90E5230D-AF5E-485E-8A5F-50C37A74A628}" dt="2025-11-02T08:07:52.550" v="976"/>
      <pc:docMkLst>
        <pc:docMk/>
      </pc:docMkLst>
      <pc:sldChg chg="del">
        <pc:chgData name="Aswana B" userId="c177d9f9-b686-47d7-8e69-60e5e9f7392b" providerId="ADAL" clId="{90E5230D-AF5E-485E-8A5F-50C37A74A628}" dt="2025-11-02T06:32:58.942" v="521" actId="2696"/>
        <pc:sldMkLst>
          <pc:docMk/>
          <pc:sldMk cId="2098980604" sldId="259"/>
        </pc:sldMkLst>
      </pc:sldChg>
      <pc:sldChg chg="del mod ord modShow">
        <pc:chgData name="Aswana B" userId="c177d9f9-b686-47d7-8e69-60e5e9f7392b" providerId="ADAL" clId="{90E5230D-AF5E-485E-8A5F-50C37A74A628}" dt="2025-11-02T06:32:58.942" v="521" actId="2696"/>
        <pc:sldMkLst>
          <pc:docMk/>
          <pc:sldMk cId="1516401190" sldId="266"/>
        </pc:sldMkLst>
      </pc:sldChg>
      <pc:sldChg chg="mod">
        <pc:chgData name="Aswana B" userId="c177d9f9-b686-47d7-8e69-60e5e9f7392b" providerId="ADAL" clId="{90E5230D-AF5E-485E-8A5F-50C37A74A628}" dt="2025-11-02T05:04:55.051" v="71" actId="27918"/>
        <pc:sldMkLst>
          <pc:docMk/>
          <pc:sldMk cId="1708077639" sldId="267"/>
        </pc:sldMkLst>
      </pc:sldChg>
      <pc:sldChg chg="addSp delSp modSp mod delAnim modAnim">
        <pc:chgData name="Aswana B" userId="c177d9f9-b686-47d7-8e69-60e5e9f7392b" providerId="ADAL" clId="{90E5230D-AF5E-485E-8A5F-50C37A74A628}" dt="2025-11-02T08:07:52.550" v="976"/>
        <pc:sldMkLst>
          <pc:docMk/>
          <pc:sldMk cId="3380764559" sldId="270"/>
        </pc:sldMkLst>
        <pc:picChg chg="add mod">
          <ac:chgData name="Aswana B" userId="c177d9f9-b686-47d7-8e69-60e5e9f7392b" providerId="ADAL" clId="{90E5230D-AF5E-485E-8A5F-50C37A74A628}" dt="2025-11-02T06:32:28.589" v="520" actId="14100"/>
          <ac:picMkLst>
            <pc:docMk/>
            <pc:sldMk cId="3380764559" sldId="270"/>
            <ac:picMk id="4" creationId="{846F0A56-875E-7060-FC99-35D01CE3ED5D}"/>
          </ac:picMkLst>
        </pc:picChg>
        <pc:picChg chg="add mod">
          <ac:chgData name="Aswana B" userId="c177d9f9-b686-47d7-8e69-60e5e9f7392b" providerId="ADAL" clId="{90E5230D-AF5E-485E-8A5F-50C37A74A628}" dt="2025-11-02T06:30:17.952" v="513" actId="14100"/>
          <ac:picMkLst>
            <pc:docMk/>
            <pc:sldMk cId="3380764559" sldId="270"/>
            <ac:picMk id="5" creationId="{519C4F57-6D08-0051-2655-47ACAACCD32D}"/>
          </ac:picMkLst>
        </pc:picChg>
        <pc:picChg chg="add del mod">
          <ac:chgData name="Aswana B" userId="c177d9f9-b686-47d7-8e69-60e5e9f7392b" providerId="ADAL" clId="{90E5230D-AF5E-485E-8A5F-50C37A74A628}" dt="2025-11-02T06:30:14.247" v="512" actId="478"/>
          <ac:picMkLst>
            <pc:docMk/>
            <pc:sldMk cId="3380764559" sldId="270"/>
            <ac:picMk id="6" creationId="{53FDF4B5-60C1-F8C9-2CAE-C5EF21D9B043}"/>
          </ac:picMkLst>
        </pc:picChg>
        <pc:picChg chg="add mod">
          <ac:chgData name="Aswana B" userId="c177d9f9-b686-47d7-8e69-60e5e9f7392b" providerId="ADAL" clId="{90E5230D-AF5E-485E-8A5F-50C37A74A628}" dt="2025-11-02T08:07:38.060" v="975" actId="14100"/>
          <ac:picMkLst>
            <pc:docMk/>
            <pc:sldMk cId="3380764559" sldId="270"/>
            <ac:picMk id="6" creationId="{610EB014-0092-18C8-E351-AD9E7B13B34E}"/>
          </ac:picMkLst>
        </pc:picChg>
        <pc:picChg chg="del">
          <ac:chgData name="Aswana B" userId="c177d9f9-b686-47d7-8e69-60e5e9f7392b" providerId="ADAL" clId="{90E5230D-AF5E-485E-8A5F-50C37A74A628}" dt="2025-11-02T06:28:40.813" v="493" actId="478"/>
          <ac:picMkLst>
            <pc:docMk/>
            <pc:sldMk cId="3380764559" sldId="270"/>
            <ac:picMk id="21" creationId="{0CFD5066-5BD6-E663-F187-D1E08394E784}"/>
          </ac:picMkLst>
        </pc:picChg>
        <pc:picChg chg="del">
          <ac:chgData name="Aswana B" userId="c177d9f9-b686-47d7-8e69-60e5e9f7392b" providerId="ADAL" clId="{90E5230D-AF5E-485E-8A5F-50C37A74A628}" dt="2025-11-02T06:28:40.813" v="493" actId="478"/>
          <ac:picMkLst>
            <pc:docMk/>
            <pc:sldMk cId="3380764559" sldId="270"/>
            <ac:picMk id="22" creationId="{6F9C1850-49A4-8D29-CBB0-3CABD7BD9DB1}"/>
          </ac:picMkLst>
        </pc:picChg>
        <pc:picChg chg="del">
          <ac:chgData name="Aswana B" userId="c177d9f9-b686-47d7-8e69-60e5e9f7392b" providerId="ADAL" clId="{90E5230D-AF5E-485E-8A5F-50C37A74A628}" dt="2025-11-02T06:28:40.813" v="493" actId="478"/>
          <ac:picMkLst>
            <pc:docMk/>
            <pc:sldMk cId="3380764559" sldId="270"/>
            <ac:picMk id="23" creationId="{782D99D5-940E-C2FD-BEC9-A7CA0A49AB3F}"/>
          </ac:picMkLst>
        </pc:picChg>
        <pc:picChg chg="del">
          <ac:chgData name="Aswana B" userId="c177d9f9-b686-47d7-8e69-60e5e9f7392b" providerId="ADAL" clId="{90E5230D-AF5E-485E-8A5F-50C37A74A628}" dt="2025-11-02T08:07:12.641" v="969" actId="478"/>
          <ac:picMkLst>
            <pc:docMk/>
            <pc:sldMk cId="3380764559" sldId="270"/>
            <ac:picMk id="24" creationId="{EF2B5FD7-D99F-31B3-EBA3-F4584883C3E5}"/>
          </ac:picMkLst>
        </pc:picChg>
        <pc:picChg chg="add mod">
          <ac:chgData name="Aswana B" userId="c177d9f9-b686-47d7-8e69-60e5e9f7392b" providerId="ADAL" clId="{90E5230D-AF5E-485E-8A5F-50C37A74A628}" dt="2025-11-02T06:30:26.900" v="516" actId="14100"/>
          <ac:picMkLst>
            <pc:docMk/>
            <pc:sldMk cId="3380764559" sldId="270"/>
            <ac:picMk id="34" creationId="{6DFB2B05-FD6F-1EA4-97AD-BB10EDDA4297}"/>
          </ac:picMkLst>
        </pc:picChg>
      </pc:sldChg>
      <pc:sldChg chg="del">
        <pc:chgData name="Aswana B" userId="c177d9f9-b686-47d7-8e69-60e5e9f7392b" providerId="ADAL" clId="{90E5230D-AF5E-485E-8A5F-50C37A74A628}" dt="2025-11-02T06:32:58.942" v="521" actId="2696"/>
        <pc:sldMkLst>
          <pc:docMk/>
          <pc:sldMk cId="3131275173" sldId="273"/>
        </pc:sldMkLst>
      </pc:sldChg>
      <pc:sldChg chg="del">
        <pc:chgData name="Aswana B" userId="c177d9f9-b686-47d7-8e69-60e5e9f7392b" providerId="ADAL" clId="{90E5230D-AF5E-485E-8A5F-50C37A74A628}" dt="2025-11-02T06:32:58.942" v="521" actId="2696"/>
        <pc:sldMkLst>
          <pc:docMk/>
          <pc:sldMk cId="2051691052" sldId="311"/>
        </pc:sldMkLst>
      </pc:sldChg>
      <pc:sldChg chg="modAnim">
        <pc:chgData name="Aswana B" userId="c177d9f9-b686-47d7-8e69-60e5e9f7392b" providerId="ADAL" clId="{90E5230D-AF5E-485E-8A5F-50C37A74A628}" dt="2025-11-02T06:34:12.873" v="522"/>
        <pc:sldMkLst>
          <pc:docMk/>
          <pc:sldMk cId="2912897671" sldId="312"/>
        </pc:sldMkLst>
      </pc:sldChg>
      <pc:sldChg chg="del">
        <pc:chgData name="Aswana B" userId="c177d9f9-b686-47d7-8e69-60e5e9f7392b" providerId="ADAL" clId="{90E5230D-AF5E-485E-8A5F-50C37A74A628}" dt="2025-11-02T06:32:58.942" v="521" actId="2696"/>
        <pc:sldMkLst>
          <pc:docMk/>
          <pc:sldMk cId="3747100002" sldId="313"/>
        </pc:sldMkLst>
      </pc:sldChg>
      <pc:sldChg chg="del">
        <pc:chgData name="Aswana B" userId="c177d9f9-b686-47d7-8e69-60e5e9f7392b" providerId="ADAL" clId="{90E5230D-AF5E-485E-8A5F-50C37A74A628}" dt="2025-11-02T06:32:58.942" v="521" actId="2696"/>
        <pc:sldMkLst>
          <pc:docMk/>
          <pc:sldMk cId="26668997" sldId="314"/>
        </pc:sldMkLst>
      </pc:sldChg>
      <pc:sldChg chg="del">
        <pc:chgData name="Aswana B" userId="c177d9f9-b686-47d7-8e69-60e5e9f7392b" providerId="ADAL" clId="{90E5230D-AF5E-485E-8A5F-50C37A74A628}" dt="2025-11-02T06:32:58.942" v="521" actId="2696"/>
        <pc:sldMkLst>
          <pc:docMk/>
          <pc:sldMk cId="1952170836" sldId="328"/>
        </pc:sldMkLst>
      </pc:sldChg>
      <pc:sldChg chg="addSp delSp modSp del mod delAnim modAnim">
        <pc:chgData name="Aswana B" userId="c177d9f9-b686-47d7-8e69-60e5e9f7392b" providerId="ADAL" clId="{90E5230D-AF5E-485E-8A5F-50C37A74A628}" dt="2025-11-02T07:42:17.904" v="968" actId="2696"/>
        <pc:sldMkLst>
          <pc:docMk/>
          <pc:sldMk cId="2240154881" sldId="329"/>
        </pc:sldMkLst>
        <pc:spChg chg="mod">
          <ac:chgData name="Aswana B" userId="c177d9f9-b686-47d7-8e69-60e5e9f7392b" providerId="ADAL" clId="{90E5230D-AF5E-485E-8A5F-50C37A74A628}" dt="2025-11-02T06:25:30.225" v="482" actId="12788"/>
          <ac:spMkLst>
            <pc:docMk/>
            <pc:sldMk cId="2240154881" sldId="329"/>
            <ac:spMk id="40" creationId="{624A426D-4517-3D34-790F-34EB44E24807}"/>
          </ac:spMkLst>
        </pc:spChg>
        <pc:spChg chg="mod">
          <ac:chgData name="Aswana B" userId="c177d9f9-b686-47d7-8e69-60e5e9f7392b" providerId="ADAL" clId="{90E5230D-AF5E-485E-8A5F-50C37A74A628}" dt="2025-11-02T06:25:35.468" v="483" actId="12788"/>
          <ac:spMkLst>
            <pc:docMk/>
            <pc:sldMk cId="2240154881" sldId="329"/>
            <ac:spMk id="41" creationId="{54B95E24-E9E5-4F0B-B30E-4BCBF28DE47B}"/>
          </ac:spMkLst>
        </pc:spChg>
        <pc:graphicFrameChg chg="del">
          <ac:chgData name="Aswana B" userId="c177d9f9-b686-47d7-8e69-60e5e9f7392b" providerId="ADAL" clId="{90E5230D-AF5E-485E-8A5F-50C37A74A628}" dt="2025-11-02T07:07:19.464" v="710" actId="478"/>
          <ac:graphicFrameMkLst>
            <pc:docMk/>
            <pc:sldMk cId="2240154881" sldId="329"/>
            <ac:graphicFrameMk id="60" creationId="{4FD31045-31BA-1511-FB59-20C445D92C80}"/>
          </ac:graphicFrameMkLst>
        </pc:graphicFrameChg>
        <pc:graphicFrameChg chg="del">
          <ac:chgData name="Aswana B" userId="c177d9f9-b686-47d7-8e69-60e5e9f7392b" providerId="ADAL" clId="{90E5230D-AF5E-485E-8A5F-50C37A74A628}" dt="2025-11-02T07:07:21.290" v="711" actId="478"/>
          <ac:graphicFrameMkLst>
            <pc:docMk/>
            <pc:sldMk cId="2240154881" sldId="329"/>
            <ac:graphicFrameMk id="61" creationId="{FEC57C47-A8C7-F7C3-99E5-E6C810623E77}"/>
          </ac:graphicFrameMkLst>
        </pc:graphicFrameChg>
        <pc:graphicFrameChg chg="del">
          <ac:chgData name="Aswana B" userId="c177d9f9-b686-47d7-8e69-60e5e9f7392b" providerId="ADAL" clId="{90E5230D-AF5E-485E-8A5F-50C37A74A628}" dt="2025-11-02T07:07:26.601" v="712" actId="478"/>
          <ac:graphicFrameMkLst>
            <pc:docMk/>
            <pc:sldMk cId="2240154881" sldId="329"/>
            <ac:graphicFrameMk id="62" creationId="{AF606F84-6BA3-E8CB-9B54-FC739AFA5B03}"/>
          </ac:graphicFrameMkLst>
        </pc:graphicFrameChg>
        <pc:picChg chg="add mod ord">
          <ac:chgData name="Aswana B" userId="c177d9f9-b686-47d7-8e69-60e5e9f7392b" providerId="ADAL" clId="{90E5230D-AF5E-485E-8A5F-50C37A74A628}" dt="2025-11-02T06:25:30.225" v="482" actId="12788"/>
          <ac:picMkLst>
            <pc:docMk/>
            <pc:sldMk cId="2240154881" sldId="329"/>
            <ac:picMk id="2" creationId="{85C5E2C3-24AE-BC24-72A9-F18AD44363DB}"/>
          </ac:picMkLst>
        </pc:picChg>
        <pc:picChg chg="add mod ord">
          <ac:chgData name="Aswana B" userId="c177d9f9-b686-47d7-8e69-60e5e9f7392b" providerId="ADAL" clId="{90E5230D-AF5E-485E-8A5F-50C37A74A628}" dt="2025-11-02T06:25:35.468" v="483" actId="12788"/>
          <ac:picMkLst>
            <pc:docMk/>
            <pc:sldMk cId="2240154881" sldId="329"/>
            <ac:picMk id="3" creationId="{9062FDB0-1DCF-2CFB-53DE-2A012CDA4351}"/>
          </ac:picMkLst>
        </pc:picChg>
        <pc:picChg chg="del">
          <ac:chgData name="Aswana B" userId="c177d9f9-b686-47d7-8e69-60e5e9f7392b" providerId="ADAL" clId="{90E5230D-AF5E-485E-8A5F-50C37A74A628}" dt="2025-11-02T06:24:38.437" v="465" actId="478"/>
          <ac:picMkLst>
            <pc:docMk/>
            <pc:sldMk cId="2240154881" sldId="329"/>
            <ac:picMk id="38" creationId="{AFA99CCD-83DF-0291-6B89-CEE27A6E1C7D}"/>
          </ac:picMkLst>
        </pc:picChg>
        <pc:picChg chg="del">
          <ac:chgData name="Aswana B" userId="c177d9f9-b686-47d7-8e69-60e5e9f7392b" providerId="ADAL" clId="{90E5230D-AF5E-485E-8A5F-50C37A74A628}" dt="2025-11-02T06:24:38.437" v="465" actId="478"/>
          <ac:picMkLst>
            <pc:docMk/>
            <pc:sldMk cId="2240154881" sldId="329"/>
            <ac:picMk id="39" creationId="{E85726F7-E7D5-080F-574E-668AEEE2E40C}"/>
          </ac:picMkLst>
        </pc:picChg>
      </pc:sldChg>
      <pc:sldChg chg="del mod modShow">
        <pc:chgData name="Aswana B" userId="c177d9f9-b686-47d7-8e69-60e5e9f7392b" providerId="ADAL" clId="{90E5230D-AF5E-485E-8A5F-50C37A74A628}" dt="2025-11-02T06:19:46.955" v="449" actId="2696"/>
        <pc:sldMkLst>
          <pc:docMk/>
          <pc:sldMk cId="1152117656" sldId="331"/>
        </pc:sldMkLst>
      </pc:sldChg>
      <pc:sldChg chg="addSp delSp modSp add del mod delAnim modShow">
        <pc:chgData name="Aswana B" userId="c177d9f9-b686-47d7-8e69-60e5e9f7392b" providerId="ADAL" clId="{90E5230D-AF5E-485E-8A5F-50C37A74A628}" dt="2025-11-02T06:27:43.117" v="491" actId="2696"/>
        <pc:sldMkLst>
          <pc:docMk/>
          <pc:sldMk cId="1605109907" sldId="331"/>
        </pc:sldMkLst>
        <pc:picChg chg="add del mod">
          <ac:chgData name="Aswana B" userId="c177d9f9-b686-47d7-8e69-60e5e9f7392b" providerId="ADAL" clId="{90E5230D-AF5E-485E-8A5F-50C37A74A628}" dt="2025-11-02T06:20:47.437" v="461" actId="14100"/>
          <ac:picMkLst>
            <pc:docMk/>
            <pc:sldMk cId="1605109907" sldId="331"/>
            <ac:picMk id="5" creationId="{C800BF7B-694F-DEE3-115F-730B0B072CB8}"/>
          </ac:picMkLst>
        </pc:picChg>
        <pc:picChg chg="add mod">
          <ac:chgData name="Aswana B" userId="c177d9f9-b686-47d7-8e69-60e5e9f7392b" providerId="ADAL" clId="{90E5230D-AF5E-485E-8A5F-50C37A74A628}" dt="2025-11-02T06:21:05.515" v="464" actId="1076"/>
          <ac:picMkLst>
            <pc:docMk/>
            <pc:sldMk cId="1605109907" sldId="331"/>
            <ac:picMk id="6" creationId="{5E0FFC36-E432-85FE-0F48-298A7BC32D6E}"/>
          </ac:picMkLst>
        </pc:picChg>
        <pc:picChg chg="del">
          <ac:chgData name="Aswana B" userId="c177d9f9-b686-47d7-8e69-60e5e9f7392b" providerId="ADAL" clId="{90E5230D-AF5E-485E-8A5F-50C37A74A628}" dt="2025-11-02T06:19:52.437" v="451" actId="478"/>
          <ac:picMkLst>
            <pc:docMk/>
            <pc:sldMk cId="1605109907" sldId="331"/>
            <ac:picMk id="38" creationId="{AFA99CCD-83DF-0291-6B89-CEE27A6E1C7D}"/>
          </ac:picMkLst>
        </pc:picChg>
        <pc:picChg chg="del">
          <ac:chgData name="Aswana B" userId="c177d9f9-b686-47d7-8e69-60e5e9f7392b" providerId="ADAL" clId="{90E5230D-AF5E-485E-8A5F-50C37A74A628}" dt="2025-11-02T06:19:54.167" v="452" actId="478"/>
          <ac:picMkLst>
            <pc:docMk/>
            <pc:sldMk cId="1605109907" sldId="331"/>
            <ac:picMk id="39" creationId="{E85726F7-E7D5-080F-574E-668AEEE2E40C}"/>
          </ac:picMkLst>
        </pc:picChg>
      </pc:sldChg>
      <pc:sldChg chg="add del">
        <pc:chgData name="Aswana B" userId="c177d9f9-b686-47d7-8e69-60e5e9f7392b" providerId="ADAL" clId="{90E5230D-AF5E-485E-8A5F-50C37A74A628}" dt="2025-11-02T06:32:58.942" v="521" actId="2696"/>
        <pc:sldMkLst>
          <pc:docMk/>
          <pc:sldMk cId="3401800176" sldId="331"/>
        </pc:sldMkLst>
      </pc:sldChg>
      <pc:sldChg chg="del">
        <pc:chgData name="Aswana B" userId="c177d9f9-b686-47d7-8e69-60e5e9f7392b" providerId="ADAL" clId="{90E5230D-AF5E-485E-8A5F-50C37A74A628}" dt="2025-11-02T06:32:58.942" v="521" actId="2696"/>
        <pc:sldMkLst>
          <pc:docMk/>
          <pc:sldMk cId="1916830242" sldId="332"/>
        </pc:sldMkLst>
      </pc:sldChg>
      <pc:sldChg chg="del">
        <pc:chgData name="Aswana B" userId="c177d9f9-b686-47d7-8e69-60e5e9f7392b" providerId="ADAL" clId="{90E5230D-AF5E-485E-8A5F-50C37A74A628}" dt="2025-11-02T06:32:58.942" v="521" actId="2696"/>
        <pc:sldMkLst>
          <pc:docMk/>
          <pc:sldMk cId="3590666479" sldId="333"/>
        </pc:sldMkLst>
      </pc:sldChg>
      <pc:sldChg chg="addSp delSp modSp mod modAnim">
        <pc:chgData name="Aswana B" userId="c177d9f9-b686-47d7-8e69-60e5e9f7392b" providerId="ADAL" clId="{90E5230D-AF5E-485E-8A5F-50C37A74A628}" dt="2025-11-02T06:06:54.870" v="439" actId="2710"/>
        <pc:sldMkLst>
          <pc:docMk/>
          <pc:sldMk cId="477834461" sldId="334"/>
        </pc:sldMkLst>
        <pc:spChg chg="mod">
          <ac:chgData name="Aswana B" userId="c177d9f9-b686-47d7-8e69-60e5e9f7392b" providerId="ADAL" clId="{90E5230D-AF5E-485E-8A5F-50C37A74A628}" dt="2025-11-02T06:03:04.934" v="422" actId="255"/>
          <ac:spMkLst>
            <pc:docMk/>
            <pc:sldMk cId="477834461" sldId="334"/>
            <ac:spMk id="4" creationId="{69E45AD6-5DEE-6EE8-0A41-AAF5633A11B5}"/>
          </ac:spMkLst>
        </pc:spChg>
        <pc:spChg chg="add mod">
          <ac:chgData name="Aswana B" userId="c177d9f9-b686-47d7-8e69-60e5e9f7392b" providerId="ADAL" clId="{90E5230D-AF5E-485E-8A5F-50C37A74A628}" dt="2025-11-02T06:05:19.724" v="425" actId="20577"/>
          <ac:spMkLst>
            <pc:docMk/>
            <pc:sldMk cId="477834461" sldId="334"/>
            <ac:spMk id="5" creationId="{42359DBD-7514-A10D-E25B-808CB355C7B6}"/>
          </ac:spMkLst>
        </pc:spChg>
        <pc:spChg chg="add">
          <ac:chgData name="Aswana B" userId="c177d9f9-b686-47d7-8e69-60e5e9f7392b" providerId="ADAL" clId="{90E5230D-AF5E-485E-8A5F-50C37A74A628}" dt="2025-11-02T05:47:29.104" v="214"/>
          <ac:spMkLst>
            <pc:docMk/>
            <pc:sldMk cId="477834461" sldId="334"/>
            <ac:spMk id="7" creationId="{E17DB9AF-B216-91F2-7F56-455EF724181E}"/>
          </ac:spMkLst>
        </pc:spChg>
        <pc:spChg chg="add">
          <ac:chgData name="Aswana B" userId="c177d9f9-b686-47d7-8e69-60e5e9f7392b" providerId="ADAL" clId="{90E5230D-AF5E-485E-8A5F-50C37A74A628}" dt="2025-11-02T05:47:34.442" v="221"/>
          <ac:spMkLst>
            <pc:docMk/>
            <pc:sldMk cId="477834461" sldId="334"/>
            <ac:spMk id="8" creationId="{3F55AD7F-33E7-A259-6656-7115F04D6F3E}"/>
          </ac:spMkLst>
        </pc:spChg>
        <pc:spChg chg="add del mod">
          <ac:chgData name="Aswana B" userId="c177d9f9-b686-47d7-8e69-60e5e9f7392b" providerId="ADAL" clId="{90E5230D-AF5E-485E-8A5F-50C37A74A628}" dt="2025-11-02T05:47:59.779" v="224" actId="478"/>
          <ac:spMkLst>
            <pc:docMk/>
            <pc:sldMk cId="477834461" sldId="334"/>
            <ac:spMk id="9" creationId="{A8BB24DC-1289-3367-C419-701E50F8F89A}"/>
          </ac:spMkLst>
        </pc:spChg>
        <pc:spChg chg="add mod">
          <ac:chgData name="Aswana B" userId="c177d9f9-b686-47d7-8e69-60e5e9f7392b" providerId="ADAL" clId="{90E5230D-AF5E-485E-8A5F-50C37A74A628}" dt="2025-11-02T06:06:54.870" v="439" actId="2710"/>
          <ac:spMkLst>
            <pc:docMk/>
            <pc:sldMk cId="477834461" sldId="334"/>
            <ac:spMk id="14" creationId="{98652B11-EFF0-98CF-8419-00F8B1B8DB3B}"/>
          </ac:spMkLst>
        </pc:spChg>
        <pc:spChg chg="add mod">
          <ac:chgData name="Aswana B" userId="c177d9f9-b686-47d7-8e69-60e5e9f7392b" providerId="ADAL" clId="{90E5230D-AF5E-485E-8A5F-50C37A74A628}" dt="2025-11-02T06:05:20.963" v="426"/>
          <ac:spMkLst>
            <pc:docMk/>
            <pc:sldMk cId="477834461" sldId="334"/>
            <ac:spMk id="20" creationId="{4575406C-945A-707A-5313-D7482C62FBED}"/>
          </ac:spMkLst>
        </pc:spChg>
        <pc:spChg chg="add mod">
          <ac:chgData name="Aswana B" userId="c177d9f9-b686-47d7-8e69-60e5e9f7392b" providerId="ADAL" clId="{90E5230D-AF5E-485E-8A5F-50C37A74A628}" dt="2025-11-02T06:05:36.193" v="430"/>
          <ac:spMkLst>
            <pc:docMk/>
            <pc:sldMk cId="477834461" sldId="334"/>
            <ac:spMk id="30" creationId="{091CF544-C634-D252-7EA6-913959E71D69}"/>
          </ac:spMkLst>
        </pc:spChg>
      </pc:sldChg>
      <pc:sldChg chg="addSp delSp modSp add mod delAnim modAnim">
        <pc:chgData name="Aswana B" userId="c177d9f9-b686-47d7-8e69-60e5e9f7392b" providerId="ADAL" clId="{90E5230D-AF5E-485E-8A5F-50C37A74A628}" dt="2025-11-02T05:38:31.577" v="200"/>
        <pc:sldMkLst>
          <pc:docMk/>
          <pc:sldMk cId="1121176647" sldId="337"/>
        </pc:sldMkLst>
        <pc:spChg chg="add del mod">
          <ac:chgData name="Aswana B" userId="c177d9f9-b686-47d7-8e69-60e5e9f7392b" providerId="ADAL" clId="{90E5230D-AF5E-485E-8A5F-50C37A74A628}" dt="2025-11-02T05:23:00.077" v="179" actId="478"/>
          <ac:spMkLst>
            <pc:docMk/>
            <pc:sldMk cId="1121176647" sldId="337"/>
            <ac:spMk id="6" creationId="{8CD6F805-AF0A-E27A-2A6E-C5D6A196F8ED}"/>
          </ac:spMkLst>
        </pc:spChg>
        <pc:spChg chg="mod">
          <ac:chgData name="Aswana B" userId="c177d9f9-b686-47d7-8e69-60e5e9f7392b" providerId="ADAL" clId="{90E5230D-AF5E-485E-8A5F-50C37A74A628}" dt="2025-11-02T05:00:10" v="61" actId="1076"/>
          <ac:spMkLst>
            <pc:docMk/>
            <pc:sldMk cId="1121176647" sldId="337"/>
            <ac:spMk id="27" creationId="{6C527A64-C757-0DE0-11CF-54D8EA159E71}"/>
          </ac:spMkLst>
        </pc:spChg>
        <pc:spChg chg="del">
          <ac:chgData name="Aswana B" userId="c177d9f9-b686-47d7-8e69-60e5e9f7392b" providerId="ADAL" clId="{90E5230D-AF5E-485E-8A5F-50C37A74A628}" dt="2025-11-02T04:59:44.842" v="53" actId="478"/>
          <ac:spMkLst>
            <pc:docMk/>
            <pc:sldMk cId="1121176647" sldId="337"/>
            <ac:spMk id="28" creationId="{EC8CDDFB-506E-7923-648E-A3F06E6CD8D4}"/>
          </ac:spMkLst>
        </pc:spChg>
        <pc:spChg chg="del">
          <ac:chgData name="Aswana B" userId="c177d9f9-b686-47d7-8e69-60e5e9f7392b" providerId="ADAL" clId="{90E5230D-AF5E-485E-8A5F-50C37A74A628}" dt="2025-11-02T04:59:44.842" v="53" actId="478"/>
          <ac:spMkLst>
            <pc:docMk/>
            <pc:sldMk cId="1121176647" sldId="337"/>
            <ac:spMk id="29" creationId="{7B25627D-CC9B-CB2E-D12D-B6BD4077A15A}"/>
          </ac:spMkLst>
        </pc:spChg>
        <pc:spChg chg="add mod">
          <ac:chgData name="Aswana B" userId="c177d9f9-b686-47d7-8e69-60e5e9f7392b" providerId="ADAL" clId="{90E5230D-AF5E-485E-8A5F-50C37A74A628}" dt="2025-11-02T05:24:25.148" v="188" actId="1582"/>
          <ac:spMkLst>
            <pc:docMk/>
            <pc:sldMk cId="1121176647" sldId="337"/>
            <ac:spMk id="38" creationId="{F35B1374-C7E8-73BD-E49A-138D612391D4}"/>
          </ac:spMkLst>
        </pc:spChg>
        <pc:spChg chg="add mod">
          <ac:chgData name="Aswana B" userId="c177d9f9-b686-47d7-8e69-60e5e9f7392b" providerId="ADAL" clId="{90E5230D-AF5E-485E-8A5F-50C37A74A628}" dt="2025-11-02T05:24:34.479" v="194" actId="1038"/>
          <ac:spMkLst>
            <pc:docMk/>
            <pc:sldMk cId="1121176647" sldId="337"/>
            <ac:spMk id="39" creationId="{56AC7EF6-1299-99FC-255A-E339D4AEEDA0}"/>
          </ac:spMkLst>
        </pc:spChg>
        <pc:graphicFrameChg chg="add mod modGraphic">
          <ac:chgData name="Aswana B" userId="c177d9f9-b686-47d7-8e69-60e5e9f7392b" providerId="ADAL" clId="{90E5230D-AF5E-485E-8A5F-50C37A74A628}" dt="2025-11-02T05:23:46.533" v="183" actId="20577"/>
          <ac:graphicFrameMkLst>
            <pc:docMk/>
            <pc:sldMk cId="1121176647" sldId="337"/>
            <ac:graphicFrameMk id="4" creationId="{6CB92442-E312-7634-FAFD-A25AD8D9A3D8}"/>
          </ac:graphicFrameMkLst>
        </pc:graphicFrameChg>
        <pc:graphicFrameChg chg="add mod">
          <ac:chgData name="Aswana B" userId="c177d9f9-b686-47d7-8e69-60e5e9f7392b" providerId="ADAL" clId="{90E5230D-AF5E-485E-8A5F-50C37A74A628}" dt="2025-11-02T05:06:40.343" v="78"/>
          <ac:graphicFrameMkLst>
            <pc:docMk/>
            <pc:sldMk cId="1121176647" sldId="337"/>
            <ac:graphicFrameMk id="5" creationId="{D5E609E5-88E1-6038-4DDB-6F3C1591E5D0}"/>
          </ac:graphicFrameMkLst>
        </pc:graphicFrameChg>
        <pc:graphicFrameChg chg="del">
          <ac:chgData name="Aswana B" userId="c177d9f9-b686-47d7-8e69-60e5e9f7392b" providerId="ADAL" clId="{90E5230D-AF5E-485E-8A5F-50C37A74A628}" dt="2025-11-02T04:21:13.731" v="1" actId="478"/>
          <ac:graphicFrameMkLst>
            <pc:docMk/>
            <pc:sldMk cId="1121176647" sldId="337"/>
            <ac:graphicFrameMk id="21" creationId="{2147EF4D-C759-18A2-09E4-2060A88D0848}"/>
          </ac:graphicFrameMkLst>
        </pc:graphicFrameChg>
        <pc:graphicFrameChg chg="del">
          <ac:chgData name="Aswana B" userId="c177d9f9-b686-47d7-8e69-60e5e9f7392b" providerId="ADAL" clId="{90E5230D-AF5E-485E-8A5F-50C37A74A628}" dt="2025-11-02T04:21:13.731" v="1" actId="478"/>
          <ac:graphicFrameMkLst>
            <pc:docMk/>
            <pc:sldMk cId="1121176647" sldId="337"/>
            <ac:graphicFrameMk id="22" creationId="{CA0511A5-0237-C223-6885-075E5DD629CB}"/>
          </ac:graphicFrameMkLst>
        </pc:graphicFrameChg>
        <pc:graphicFrameChg chg="del">
          <ac:chgData name="Aswana B" userId="c177d9f9-b686-47d7-8e69-60e5e9f7392b" providerId="ADAL" clId="{90E5230D-AF5E-485E-8A5F-50C37A74A628}" dt="2025-11-02T04:21:13.731" v="1" actId="478"/>
          <ac:graphicFrameMkLst>
            <pc:docMk/>
            <pc:sldMk cId="1121176647" sldId="337"/>
            <ac:graphicFrameMk id="23" creationId="{0EB386EA-FB37-FFE7-0CA0-A7547C4AC512}"/>
          </ac:graphicFrameMkLst>
        </pc:graphicFrameChg>
        <pc:graphicFrameChg chg="add del mod">
          <ac:chgData name="Aswana B" userId="c177d9f9-b686-47d7-8e69-60e5e9f7392b" providerId="ADAL" clId="{90E5230D-AF5E-485E-8A5F-50C37A74A628}" dt="2025-11-02T05:22:57.699" v="178" actId="21"/>
          <ac:graphicFrameMkLst>
            <pc:docMk/>
            <pc:sldMk cId="1121176647" sldId="337"/>
            <ac:graphicFrameMk id="36" creationId="{D5E609E5-88E1-6038-4DDB-6F3C1591E5D0}"/>
          </ac:graphicFrameMkLst>
        </pc:graphicFrameChg>
        <pc:graphicFrameChg chg="add del mod">
          <ac:chgData name="Aswana B" userId="c177d9f9-b686-47d7-8e69-60e5e9f7392b" providerId="ADAL" clId="{90E5230D-AF5E-485E-8A5F-50C37A74A628}" dt="2025-11-02T05:22:57.699" v="178" actId="21"/>
          <ac:graphicFrameMkLst>
            <pc:docMk/>
            <pc:sldMk cId="1121176647" sldId="337"/>
            <ac:graphicFrameMk id="37" creationId="{3BE7A09D-0A0F-068D-CA3F-4DE9917668B3}"/>
          </ac:graphicFrameMkLst>
        </pc:graphicFrameChg>
        <pc:graphicFrameChg chg="add mod">
          <ac:chgData name="Aswana B" userId="c177d9f9-b686-47d7-8e69-60e5e9f7392b" providerId="ADAL" clId="{90E5230D-AF5E-485E-8A5F-50C37A74A628}" dt="2025-11-02T05:37:41.570" v="198"/>
          <ac:graphicFrameMkLst>
            <pc:docMk/>
            <pc:sldMk cId="1121176647" sldId="337"/>
            <ac:graphicFrameMk id="40" creationId="{1D8454B6-D5C6-8AA2-D82D-7A3FCB715D62}"/>
          </ac:graphicFrameMkLst>
        </pc:graphicFrameChg>
        <pc:graphicFrameChg chg="add mod">
          <ac:chgData name="Aswana B" userId="c177d9f9-b686-47d7-8e69-60e5e9f7392b" providerId="ADAL" clId="{90E5230D-AF5E-485E-8A5F-50C37A74A628}" dt="2025-11-02T05:37:41.570" v="198"/>
          <ac:graphicFrameMkLst>
            <pc:docMk/>
            <pc:sldMk cId="1121176647" sldId="337"/>
            <ac:graphicFrameMk id="41" creationId="{793CF8A4-D22C-DF66-2F2E-4A472148EB24}"/>
          </ac:graphicFrameMkLst>
        </pc:graphicFrameChg>
      </pc:sldChg>
      <pc:sldChg chg="addSp modSp add del mod modAnim">
        <pc:chgData name="Aswana B" userId="c177d9f9-b686-47d7-8e69-60e5e9f7392b" providerId="ADAL" clId="{90E5230D-AF5E-485E-8A5F-50C37A74A628}" dt="2025-11-02T06:37:21.925" v="532" actId="2696"/>
        <pc:sldMkLst>
          <pc:docMk/>
          <pc:sldMk cId="857396727" sldId="338"/>
        </pc:sldMkLst>
        <pc:spChg chg="mod">
          <ac:chgData name="Aswana B" userId="c177d9f9-b686-47d7-8e69-60e5e9f7392b" providerId="ADAL" clId="{90E5230D-AF5E-485E-8A5F-50C37A74A628}" dt="2025-11-02T06:37:11.470" v="529" actId="164"/>
          <ac:spMkLst>
            <pc:docMk/>
            <pc:sldMk cId="857396727" sldId="338"/>
            <ac:spMk id="32" creationId="{59FBDA86-77B6-E43E-BE63-78EFE06D49CC}"/>
          </ac:spMkLst>
        </pc:spChg>
        <pc:spChg chg="mod">
          <ac:chgData name="Aswana B" userId="c177d9f9-b686-47d7-8e69-60e5e9f7392b" providerId="ADAL" clId="{90E5230D-AF5E-485E-8A5F-50C37A74A628}" dt="2025-11-02T06:37:11.470" v="529" actId="164"/>
          <ac:spMkLst>
            <pc:docMk/>
            <pc:sldMk cId="857396727" sldId="338"/>
            <ac:spMk id="52" creationId="{CC9279BE-CA30-659D-F1E3-B794DCAD623B}"/>
          </ac:spMkLst>
        </pc:spChg>
        <pc:spChg chg="mod">
          <ac:chgData name="Aswana B" userId="c177d9f9-b686-47d7-8e69-60e5e9f7392b" providerId="ADAL" clId="{90E5230D-AF5E-485E-8A5F-50C37A74A628}" dt="2025-11-02T06:37:11.470" v="529" actId="164"/>
          <ac:spMkLst>
            <pc:docMk/>
            <pc:sldMk cId="857396727" sldId="338"/>
            <ac:spMk id="53" creationId="{EA421A44-3C75-015F-4514-EB21FF811445}"/>
          </ac:spMkLst>
        </pc:spChg>
        <pc:spChg chg="mod">
          <ac:chgData name="Aswana B" userId="c177d9f9-b686-47d7-8e69-60e5e9f7392b" providerId="ADAL" clId="{90E5230D-AF5E-485E-8A5F-50C37A74A628}" dt="2025-11-02T06:37:11.470" v="529" actId="164"/>
          <ac:spMkLst>
            <pc:docMk/>
            <pc:sldMk cId="857396727" sldId="338"/>
            <ac:spMk id="54" creationId="{7FA77C1C-F4E1-5985-A41E-197E9BE5E5C7}"/>
          </ac:spMkLst>
        </pc:spChg>
        <pc:grpChg chg="add mod">
          <ac:chgData name="Aswana B" userId="c177d9f9-b686-47d7-8e69-60e5e9f7392b" providerId="ADAL" clId="{90E5230D-AF5E-485E-8A5F-50C37A74A628}" dt="2025-11-02T06:37:11.470" v="529" actId="164"/>
          <ac:grpSpMkLst>
            <pc:docMk/>
            <pc:sldMk cId="857396727" sldId="338"/>
            <ac:grpSpMk id="4" creationId="{5013C889-09AA-5E9D-723D-BF02923A63D5}"/>
          </ac:grpSpMkLst>
        </pc:grpChg>
        <pc:graphicFrameChg chg="mod">
          <ac:chgData name="Aswana B" userId="c177d9f9-b686-47d7-8e69-60e5e9f7392b" providerId="ADAL" clId="{90E5230D-AF5E-485E-8A5F-50C37A74A628}" dt="2025-11-02T06:37:15.545" v="531" actId="1076"/>
          <ac:graphicFrameMkLst>
            <pc:docMk/>
            <pc:sldMk cId="857396727" sldId="338"/>
            <ac:graphicFrameMk id="60" creationId="{89F824D6-5B6B-4BD4-3A4F-45E4FD2129CF}"/>
          </ac:graphicFrameMkLst>
        </pc:graphicFrameChg>
        <pc:graphicFrameChg chg="mod">
          <ac:chgData name="Aswana B" userId="c177d9f9-b686-47d7-8e69-60e5e9f7392b" providerId="ADAL" clId="{90E5230D-AF5E-485E-8A5F-50C37A74A628}" dt="2025-11-02T06:37:14.963" v="530" actId="1076"/>
          <ac:graphicFrameMkLst>
            <pc:docMk/>
            <pc:sldMk cId="857396727" sldId="338"/>
            <ac:graphicFrameMk id="62" creationId="{A663D2C7-62B4-9DBA-32EF-4203E3973466}"/>
          </ac:graphicFrameMkLst>
        </pc:graphicFrameChg>
        <pc:picChg chg="mod">
          <ac:chgData name="Aswana B" userId="c177d9f9-b686-47d7-8e69-60e5e9f7392b" providerId="ADAL" clId="{90E5230D-AF5E-485E-8A5F-50C37A74A628}" dt="2025-11-02T06:37:11.470" v="529" actId="164"/>
          <ac:picMkLst>
            <pc:docMk/>
            <pc:sldMk cId="857396727" sldId="338"/>
            <ac:picMk id="46" creationId="{46F3FBAB-6452-24F3-9DB1-02E93722B884}"/>
          </ac:picMkLst>
        </pc:picChg>
        <pc:picChg chg="mod">
          <ac:chgData name="Aswana B" userId="c177d9f9-b686-47d7-8e69-60e5e9f7392b" providerId="ADAL" clId="{90E5230D-AF5E-485E-8A5F-50C37A74A628}" dt="2025-11-02T06:37:11.470" v="529" actId="164"/>
          <ac:picMkLst>
            <pc:docMk/>
            <pc:sldMk cId="857396727" sldId="338"/>
            <ac:picMk id="47" creationId="{66C2458E-1CBC-7F0A-B697-1569DB3AD50C}"/>
          </ac:picMkLst>
        </pc:picChg>
        <pc:picChg chg="mod">
          <ac:chgData name="Aswana B" userId="c177d9f9-b686-47d7-8e69-60e5e9f7392b" providerId="ADAL" clId="{90E5230D-AF5E-485E-8A5F-50C37A74A628}" dt="2025-11-02T06:37:11.470" v="529" actId="164"/>
          <ac:picMkLst>
            <pc:docMk/>
            <pc:sldMk cId="857396727" sldId="338"/>
            <ac:picMk id="48" creationId="{3D22975D-A7EA-DBA6-8509-4CEB11408090}"/>
          </ac:picMkLst>
        </pc:picChg>
      </pc:sldChg>
      <pc:sldChg chg="addSp modSp new del mod modAnim">
        <pc:chgData name="Aswana B" userId="c177d9f9-b686-47d7-8e69-60e5e9f7392b" providerId="ADAL" clId="{90E5230D-AF5E-485E-8A5F-50C37A74A628}" dt="2025-11-02T05:39:14.848" v="204" actId="2696"/>
        <pc:sldMkLst>
          <pc:docMk/>
          <pc:sldMk cId="1591821427" sldId="338"/>
        </pc:sldMkLst>
        <pc:graphicFrameChg chg="add mod">
          <ac:chgData name="Aswana B" userId="c177d9f9-b686-47d7-8e69-60e5e9f7392b" providerId="ADAL" clId="{90E5230D-AF5E-485E-8A5F-50C37A74A628}" dt="2025-11-02T05:23:11.593" v="182"/>
          <ac:graphicFrameMkLst>
            <pc:docMk/>
            <pc:sldMk cId="1591821427" sldId="338"/>
            <ac:graphicFrameMk id="36" creationId="{D5E609E5-88E1-6038-4DDB-6F3C1591E5D0}"/>
          </ac:graphicFrameMkLst>
        </pc:graphicFrameChg>
        <pc:graphicFrameChg chg="add mod">
          <ac:chgData name="Aswana B" userId="c177d9f9-b686-47d7-8e69-60e5e9f7392b" providerId="ADAL" clId="{90E5230D-AF5E-485E-8A5F-50C37A74A628}" dt="2025-11-02T05:23:11.593" v="182"/>
          <ac:graphicFrameMkLst>
            <pc:docMk/>
            <pc:sldMk cId="1591821427" sldId="338"/>
            <ac:graphicFrameMk id="37" creationId="{3BE7A09D-0A0F-068D-CA3F-4DE9917668B3}"/>
          </ac:graphicFrameMkLst>
        </pc:graphicFrameChg>
      </pc:sldChg>
      <pc:sldChg chg="addSp delSp modSp add mod delAnim modAnim">
        <pc:chgData name="Aswana B" userId="c177d9f9-b686-47d7-8e69-60e5e9f7392b" providerId="ADAL" clId="{90E5230D-AF5E-485E-8A5F-50C37A74A628}" dt="2025-11-02T07:41:38.923" v="967" actId="1036"/>
        <pc:sldMkLst>
          <pc:docMk/>
          <pc:sldMk cId="2194643044" sldId="338"/>
        </pc:sldMkLst>
        <pc:spChg chg="add mod">
          <ac:chgData name="Aswana B" userId="c177d9f9-b686-47d7-8e69-60e5e9f7392b" providerId="ADAL" clId="{90E5230D-AF5E-485E-8A5F-50C37A74A628}" dt="2025-11-02T07:06:58.027" v="708" actId="208"/>
          <ac:spMkLst>
            <pc:docMk/>
            <pc:sldMk cId="2194643044" sldId="338"/>
            <ac:spMk id="7" creationId="{306C3977-3BC5-EC14-B2C0-E3E50B71CF3B}"/>
          </ac:spMkLst>
        </pc:spChg>
        <pc:spChg chg="add mod">
          <ac:chgData name="Aswana B" userId="c177d9f9-b686-47d7-8e69-60e5e9f7392b" providerId="ADAL" clId="{90E5230D-AF5E-485E-8A5F-50C37A74A628}" dt="2025-11-02T07:35:25.640" v="718" actId="164"/>
          <ac:spMkLst>
            <pc:docMk/>
            <pc:sldMk cId="2194643044" sldId="338"/>
            <ac:spMk id="11" creationId="{394D11A3-B8BD-3D41-6443-11E7601BFC78}"/>
          </ac:spMkLst>
        </pc:spChg>
        <pc:spChg chg="add mod">
          <ac:chgData name="Aswana B" userId="c177d9f9-b686-47d7-8e69-60e5e9f7392b" providerId="ADAL" clId="{90E5230D-AF5E-485E-8A5F-50C37A74A628}" dt="2025-11-02T07:35:25.640" v="718" actId="164"/>
          <ac:spMkLst>
            <pc:docMk/>
            <pc:sldMk cId="2194643044" sldId="338"/>
            <ac:spMk id="12" creationId="{2B7C8F9B-0D87-F19C-DE68-5435A903BB5B}"/>
          </ac:spMkLst>
        </pc:spChg>
        <pc:spChg chg="add mod">
          <ac:chgData name="Aswana B" userId="c177d9f9-b686-47d7-8e69-60e5e9f7392b" providerId="ADAL" clId="{90E5230D-AF5E-485E-8A5F-50C37A74A628}" dt="2025-11-02T07:35:25.640" v="718" actId="164"/>
          <ac:spMkLst>
            <pc:docMk/>
            <pc:sldMk cId="2194643044" sldId="338"/>
            <ac:spMk id="13" creationId="{9322E3D7-C3FD-DAD3-8958-5890FBD1998B}"/>
          </ac:spMkLst>
        </pc:spChg>
        <pc:spChg chg="add mod">
          <ac:chgData name="Aswana B" userId="c177d9f9-b686-47d7-8e69-60e5e9f7392b" providerId="ADAL" clId="{90E5230D-AF5E-485E-8A5F-50C37A74A628}" dt="2025-11-02T07:35:25.640" v="718" actId="164"/>
          <ac:spMkLst>
            <pc:docMk/>
            <pc:sldMk cId="2194643044" sldId="338"/>
            <ac:spMk id="15" creationId="{CEB8D425-A731-9427-F3A2-FBC87AE494F7}"/>
          </ac:spMkLst>
        </pc:spChg>
        <pc:spChg chg="add mod">
          <ac:chgData name="Aswana B" userId="c177d9f9-b686-47d7-8e69-60e5e9f7392b" providerId="ADAL" clId="{90E5230D-AF5E-485E-8A5F-50C37A74A628}" dt="2025-11-02T07:35:25.640" v="718" actId="164"/>
          <ac:spMkLst>
            <pc:docMk/>
            <pc:sldMk cId="2194643044" sldId="338"/>
            <ac:spMk id="16" creationId="{6D8E4CB2-A3DE-7E9A-C2A2-EA62D9A6D2B9}"/>
          </ac:spMkLst>
        </pc:spChg>
        <pc:spChg chg="add mod">
          <ac:chgData name="Aswana B" userId="c177d9f9-b686-47d7-8e69-60e5e9f7392b" providerId="ADAL" clId="{90E5230D-AF5E-485E-8A5F-50C37A74A628}" dt="2025-11-02T07:35:25.640" v="718" actId="164"/>
          <ac:spMkLst>
            <pc:docMk/>
            <pc:sldMk cId="2194643044" sldId="338"/>
            <ac:spMk id="18" creationId="{71F94DDF-C83C-BDD2-AFEE-2DCBAB19EABB}"/>
          </ac:spMkLst>
        </pc:spChg>
        <pc:spChg chg="add mod">
          <ac:chgData name="Aswana B" userId="c177d9f9-b686-47d7-8e69-60e5e9f7392b" providerId="ADAL" clId="{90E5230D-AF5E-485E-8A5F-50C37A74A628}" dt="2025-11-02T07:35:25.640" v="718" actId="164"/>
          <ac:spMkLst>
            <pc:docMk/>
            <pc:sldMk cId="2194643044" sldId="338"/>
            <ac:spMk id="19" creationId="{D1779102-FA0A-831D-E56D-266810662A45}"/>
          </ac:spMkLst>
        </pc:spChg>
        <pc:spChg chg="add mod">
          <ac:chgData name="Aswana B" userId="c177d9f9-b686-47d7-8e69-60e5e9f7392b" providerId="ADAL" clId="{90E5230D-AF5E-485E-8A5F-50C37A74A628}" dt="2025-11-02T07:35:37.271" v="719" actId="164"/>
          <ac:spMkLst>
            <pc:docMk/>
            <pc:sldMk cId="2194643044" sldId="338"/>
            <ac:spMk id="20" creationId="{06C6D5B7-FA4B-7A30-AD7F-5B420D9C2868}"/>
          </ac:spMkLst>
        </pc:spChg>
        <pc:spChg chg="add mod">
          <ac:chgData name="Aswana B" userId="c177d9f9-b686-47d7-8e69-60e5e9f7392b" providerId="ADAL" clId="{90E5230D-AF5E-485E-8A5F-50C37A74A628}" dt="2025-11-02T07:35:37.271" v="719" actId="164"/>
          <ac:spMkLst>
            <pc:docMk/>
            <pc:sldMk cId="2194643044" sldId="338"/>
            <ac:spMk id="34" creationId="{2269143C-4AC0-7A26-C85F-C692D340BF7D}"/>
          </ac:spMkLst>
        </pc:spChg>
        <pc:spChg chg="add mod">
          <ac:chgData name="Aswana B" userId="c177d9f9-b686-47d7-8e69-60e5e9f7392b" providerId="ADAL" clId="{90E5230D-AF5E-485E-8A5F-50C37A74A628}" dt="2025-11-02T07:35:37.271" v="719" actId="164"/>
          <ac:spMkLst>
            <pc:docMk/>
            <pc:sldMk cId="2194643044" sldId="338"/>
            <ac:spMk id="35" creationId="{701046F5-851A-AE3B-2104-34BFC534C10B}"/>
          </ac:spMkLst>
        </pc:spChg>
        <pc:spChg chg="add mod">
          <ac:chgData name="Aswana B" userId="c177d9f9-b686-47d7-8e69-60e5e9f7392b" providerId="ADAL" clId="{90E5230D-AF5E-485E-8A5F-50C37A74A628}" dt="2025-11-02T07:38:36.815" v="734" actId="164"/>
          <ac:spMkLst>
            <pc:docMk/>
            <pc:sldMk cId="2194643044" sldId="338"/>
            <ac:spMk id="38" creationId="{FF3A08A4-6B6B-7204-1D10-8BABF7FF2581}"/>
          </ac:spMkLst>
        </pc:spChg>
        <pc:spChg chg="mod">
          <ac:chgData name="Aswana B" userId="c177d9f9-b686-47d7-8e69-60e5e9f7392b" providerId="ADAL" clId="{90E5230D-AF5E-485E-8A5F-50C37A74A628}" dt="2025-11-02T07:04:30.729" v="594" actId="164"/>
          <ac:spMkLst>
            <pc:docMk/>
            <pc:sldMk cId="2194643044" sldId="338"/>
            <ac:spMk id="49" creationId="{A97CD672-97B5-ECFE-D1C3-F491D0F57B22}"/>
          </ac:spMkLst>
        </pc:spChg>
        <pc:spChg chg="add mod">
          <ac:chgData name="Aswana B" userId="c177d9f9-b686-47d7-8e69-60e5e9f7392b" providerId="ADAL" clId="{90E5230D-AF5E-485E-8A5F-50C37A74A628}" dt="2025-11-02T07:38:36.815" v="734" actId="164"/>
          <ac:spMkLst>
            <pc:docMk/>
            <pc:sldMk cId="2194643044" sldId="338"/>
            <ac:spMk id="50" creationId="{883C114E-A690-5B01-C926-D2C5E1546F0F}"/>
          </ac:spMkLst>
        </pc:spChg>
        <pc:spChg chg="del mod">
          <ac:chgData name="Aswana B" userId="c177d9f9-b686-47d7-8e69-60e5e9f7392b" providerId="ADAL" clId="{90E5230D-AF5E-485E-8A5F-50C37A74A628}" dt="2025-11-02T07:05:50.815" v="697" actId="478"/>
          <ac:spMkLst>
            <pc:docMk/>
            <pc:sldMk cId="2194643044" sldId="338"/>
            <ac:spMk id="51" creationId="{A5CD6217-2B80-4F8C-E191-30DA816CAB71}"/>
          </ac:spMkLst>
        </pc:spChg>
        <pc:spChg chg="mod">
          <ac:chgData name="Aswana B" userId="c177d9f9-b686-47d7-8e69-60e5e9f7392b" providerId="ADAL" clId="{90E5230D-AF5E-485E-8A5F-50C37A74A628}" dt="2025-11-02T07:04:30.729" v="594" actId="164"/>
          <ac:spMkLst>
            <pc:docMk/>
            <pc:sldMk cId="2194643044" sldId="338"/>
            <ac:spMk id="52" creationId="{D528EAD1-B7F0-D147-3709-2F97814EFAE4}"/>
          </ac:spMkLst>
        </pc:spChg>
        <pc:spChg chg="mod">
          <ac:chgData name="Aswana B" userId="c177d9f9-b686-47d7-8e69-60e5e9f7392b" providerId="ADAL" clId="{90E5230D-AF5E-485E-8A5F-50C37A74A628}" dt="2025-11-02T07:04:30.729" v="594" actId="164"/>
          <ac:spMkLst>
            <pc:docMk/>
            <pc:sldMk cId="2194643044" sldId="338"/>
            <ac:spMk id="53" creationId="{3AAE2DED-6FE8-2315-F404-B69C6D37C20E}"/>
          </ac:spMkLst>
        </pc:spChg>
        <pc:spChg chg="mod">
          <ac:chgData name="Aswana B" userId="c177d9f9-b686-47d7-8e69-60e5e9f7392b" providerId="ADAL" clId="{90E5230D-AF5E-485E-8A5F-50C37A74A628}" dt="2025-11-02T07:04:30.729" v="594" actId="164"/>
          <ac:spMkLst>
            <pc:docMk/>
            <pc:sldMk cId="2194643044" sldId="338"/>
            <ac:spMk id="54" creationId="{1502C19C-02EF-599E-253B-F9DB2CD1B67C}"/>
          </ac:spMkLst>
        </pc:spChg>
        <pc:spChg chg="mod">
          <ac:chgData name="Aswana B" userId="c177d9f9-b686-47d7-8e69-60e5e9f7392b" providerId="ADAL" clId="{90E5230D-AF5E-485E-8A5F-50C37A74A628}" dt="2025-11-02T07:04:43.092" v="679" actId="164"/>
          <ac:spMkLst>
            <pc:docMk/>
            <pc:sldMk cId="2194643044" sldId="338"/>
            <ac:spMk id="55" creationId="{929F9678-CDE7-60EB-E1D3-C2409AA9A419}"/>
          </ac:spMkLst>
        </pc:spChg>
        <pc:spChg chg="mod">
          <ac:chgData name="Aswana B" userId="c177d9f9-b686-47d7-8e69-60e5e9f7392b" providerId="ADAL" clId="{90E5230D-AF5E-485E-8A5F-50C37A74A628}" dt="2025-11-02T07:04:30.729" v="594" actId="164"/>
          <ac:spMkLst>
            <pc:docMk/>
            <pc:sldMk cId="2194643044" sldId="338"/>
            <ac:spMk id="56" creationId="{C478A914-E6A9-4FED-3452-49355107CCAD}"/>
          </ac:spMkLst>
        </pc:spChg>
        <pc:spChg chg="del mod">
          <ac:chgData name="Aswana B" userId="c177d9f9-b686-47d7-8e69-60e5e9f7392b" providerId="ADAL" clId="{90E5230D-AF5E-485E-8A5F-50C37A74A628}" dt="2025-11-02T07:05:53.373" v="698" actId="478"/>
          <ac:spMkLst>
            <pc:docMk/>
            <pc:sldMk cId="2194643044" sldId="338"/>
            <ac:spMk id="57" creationId="{9E7CCC34-6895-28F7-4E08-D437225C2DF3}"/>
          </ac:spMkLst>
        </pc:spChg>
        <pc:spChg chg="del">
          <ac:chgData name="Aswana B" userId="c177d9f9-b686-47d7-8e69-60e5e9f7392b" providerId="ADAL" clId="{90E5230D-AF5E-485E-8A5F-50C37A74A628}" dt="2025-11-02T07:06:09.147" v="704" actId="478"/>
          <ac:spMkLst>
            <pc:docMk/>
            <pc:sldMk cId="2194643044" sldId="338"/>
            <ac:spMk id="58" creationId="{B7FE4F86-C17E-5CAB-2854-E931C462298F}"/>
          </ac:spMkLst>
        </pc:spChg>
        <pc:spChg chg="del">
          <ac:chgData name="Aswana B" userId="c177d9f9-b686-47d7-8e69-60e5e9f7392b" providerId="ADAL" clId="{90E5230D-AF5E-485E-8A5F-50C37A74A628}" dt="2025-11-02T07:06:04.245" v="703" actId="478"/>
          <ac:spMkLst>
            <pc:docMk/>
            <pc:sldMk cId="2194643044" sldId="338"/>
            <ac:spMk id="59" creationId="{514E2AF5-5CDE-3287-D91A-8D775A11726D}"/>
          </ac:spMkLst>
        </pc:spChg>
        <pc:spChg chg="del mod">
          <ac:chgData name="Aswana B" userId="c177d9f9-b686-47d7-8e69-60e5e9f7392b" providerId="ADAL" clId="{90E5230D-AF5E-485E-8A5F-50C37A74A628}" dt="2025-11-02T07:05:58.823" v="701" actId="478"/>
          <ac:spMkLst>
            <pc:docMk/>
            <pc:sldMk cId="2194643044" sldId="338"/>
            <ac:spMk id="63" creationId="{478802AD-8BB7-F3E7-E09E-6880BCE45DDA}"/>
          </ac:spMkLst>
        </pc:spChg>
        <pc:spChg chg="del">
          <ac:chgData name="Aswana B" userId="c177d9f9-b686-47d7-8e69-60e5e9f7392b" providerId="ADAL" clId="{90E5230D-AF5E-485E-8A5F-50C37A74A628}" dt="2025-11-02T07:06:01.016" v="702" actId="478"/>
          <ac:spMkLst>
            <pc:docMk/>
            <pc:sldMk cId="2194643044" sldId="338"/>
            <ac:spMk id="80" creationId="{CC0EEE66-6861-AC97-F497-C691523D546B}"/>
          </ac:spMkLst>
        </pc:spChg>
        <pc:spChg chg="ord">
          <ac:chgData name="Aswana B" userId="c177d9f9-b686-47d7-8e69-60e5e9f7392b" providerId="ADAL" clId="{90E5230D-AF5E-485E-8A5F-50C37A74A628}" dt="2025-11-02T07:41:01.945" v="782" actId="166"/>
          <ac:spMkLst>
            <pc:docMk/>
            <pc:sldMk cId="2194643044" sldId="338"/>
            <ac:spMk id="135" creationId="{BD3EB438-0CF9-DACC-C9BC-5118B90B6ABA}"/>
          </ac:spMkLst>
        </pc:spChg>
        <pc:grpChg chg="add mod">
          <ac:chgData name="Aswana B" userId="c177d9f9-b686-47d7-8e69-60e5e9f7392b" providerId="ADAL" clId="{90E5230D-AF5E-485E-8A5F-50C37A74A628}" dt="2025-11-02T07:04:43.092" v="679" actId="164"/>
          <ac:grpSpMkLst>
            <pc:docMk/>
            <pc:sldMk cId="2194643044" sldId="338"/>
            <ac:grpSpMk id="4" creationId="{41284B69-9734-7D79-E694-0EC97CB0B1AE}"/>
          </ac:grpSpMkLst>
        </pc:grpChg>
        <pc:grpChg chg="add del mod">
          <ac:chgData name="Aswana B" userId="c177d9f9-b686-47d7-8e69-60e5e9f7392b" providerId="ADAL" clId="{90E5230D-AF5E-485E-8A5F-50C37A74A628}" dt="2025-11-02T07:05:34.027" v="692" actId="478"/>
          <ac:grpSpMkLst>
            <pc:docMk/>
            <pc:sldMk cId="2194643044" sldId="338"/>
            <ac:grpSpMk id="5" creationId="{147CB196-0D55-D058-5FAC-E6A1293D7170}"/>
          </ac:grpSpMkLst>
        </pc:grpChg>
        <pc:grpChg chg="add mod">
          <ac:chgData name="Aswana B" userId="c177d9f9-b686-47d7-8e69-60e5e9f7392b" providerId="ADAL" clId="{90E5230D-AF5E-485E-8A5F-50C37A74A628}" dt="2025-11-02T07:05:27.559" v="688" actId="164"/>
          <ac:grpSpMkLst>
            <pc:docMk/>
            <pc:sldMk cId="2194643044" sldId="338"/>
            <ac:grpSpMk id="6" creationId="{E1240E92-73C3-E700-B762-7CD245F86C90}"/>
          </ac:grpSpMkLst>
        </pc:grpChg>
        <pc:grpChg chg="add mod">
          <ac:chgData name="Aswana B" userId="c177d9f9-b686-47d7-8e69-60e5e9f7392b" providerId="ADAL" clId="{90E5230D-AF5E-485E-8A5F-50C37A74A628}" dt="2025-11-02T07:41:22.298" v="865" actId="1036"/>
          <ac:grpSpMkLst>
            <pc:docMk/>
            <pc:sldMk cId="2194643044" sldId="338"/>
            <ac:grpSpMk id="37" creationId="{56FB23F4-33B6-05EC-A28C-A1A300AC4B58}"/>
          </ac:grpSpMkLst>
        </pc:grpChg>
        <pc:grpChg chg="add mod">
          <ac:chgData name="Aswana B" userId="c177d9f9-b686-47d7-8e69-60e5e9f7392b" providerId="ADAL" clId="{90E5230D-AF5E-485E-8A5F-50C37A74A628}" dt="2025-11-02T07:41:38.923" v="967" actId="1036"/>
          <ac:grpSpMkLst>
            <pc:docMk/>
            <pc:sldMk cId="2194643044" sldId="338"/>
            <ac:grpSpMk id="64" creationId="{4632D2FB-A90D-890F-221C-978CDBED7A6A}"/>
          </ac:grpSpMkLst>
        </pc:grpChg>
        <pc:graphicFrameChg chg="add mod">
          <ac:chgData name="Aswana B" userId="c177d9f9-b686-47d7-8e69-60e5e9f7392b" providerId="ADAL" clId="{90E5230D-AF5E-485E-8A5F-50C37A74A628}" dt="2025-11-02T07:38:36.815" v="734" actId="164"/>
          <ac:graphicFrameMkLst>
            <pc:docMk/>
            <pc:sldMk cId="2194643044" sldId="338"/>
            <ac:graphicFrameMk id="39" creationId="{832771C6-15A0-3458-6E5F-F5375EEFD105}"/>
          </ac:graphicFrameMkLst>
        </pc:graphicFrameChg>
        <pc:graphicFrameChg chg="add mod">
          <ac:chgData name="Aswana B" userId="c177d9f9-b686-47d7-8e69-60e5e9f7392b" providerId="ADAL" clId="{90E5230D-AF5E-485E-8A5F-50C37A74A628}" dt="2025-11-02T07:38:36.815" v="734" actId="164"/>
          <ac:graphicFrameMkLst>
            <pc:docMk/>
            <pc:sldMk cId="2194643044" sldId="338"/>
            <ac:graphicFrameMk id="44" creationId="{4AB1ED28-1D92-74D1-AAEE-E2B8F3E7134A}"/>
          </ac:graphicFrameMkLst>
        </pc:graphicFrameChg>
        <pc:graphicFrameChg chg="add mod">
          <ac:chgData name="Aswana B" userId="c177d9f9-b686-47d7-8e69-60e5e9f7392b" providerId="ADAL" clId="{90E5230D-AF5E-485E-8A5F-50C37A74A628}" dt="2025-11-02T07:38:36.815" v="734" actId="164"/>
          <ac:graphicFrameMkLst>
            <pc:docMk/>
            <pc:sldMk cId="2194643044" sldId="338"/>
            <ac:graphicFrameMk id="45" creationId="{8110C77D-4C8F-2BBC-F916-34919AD9DCA7}"/>
          </ac:graphicFrameMkLst>
        </pc:graphicFrameChg>
        <pc:graphicFrameChg chg="del mod">
          <ac:chgData name="Aswana B" userId="c177d9f9-b686-47d7-8e69-60e5e9f7392b" providerId="ADAL" clId="{90E5230D-AF5E-485E-8A5F-50C37A74A628}" dt="2025-11-02T07:05:37.458" v="693" actId="478"/>
          <ac:graphicFrameMkLst>
            <pc:docMk/>
            <pc:sldMk cId="2194643044" sldId="338"/>
            <ac:graphicFrameMk id="60" creationId="{EE486601-FC49-49A4-84D3-70CCF3F78F37}"/>
          </ac:graphicFrameMkLst>
        </pc:graphicFrameChg>
        <pc:graphicFrameChg chg="del mod">
          <ac:chgData name="Aswana B" userId="c177d9f9-b686-47d7-8e69-60e5e9f7392b" providerId="ADAL" clId="{90E5230D-AF5E-485E-8A5F-50C37A74A628}" dt="2025-11-02T07:05:42.710" v="695" actId="478"/>
          <ac:graphicFrameMkLst>
            <pc:docMk/>
            <pc:sldMk cId="2194643044" sldId="338"/>
            <ac:graphicFrameMk id="61" creationId="{6AEB516F-583E-2800-930C-817977E81F67}"/>
          </ac:graphicFrameMkLst>
        </pc:graphicFrameChg>
        <pc:graphicFrameChg chg="del mod">
          <ac:chgData name="Aswana B" userId="c177d9f9-b686-47d7-8e69-60e5e9f7392b" providerId="ADAL" clId="{90E5230D-AF5E-485E-8A5F-50C37A74A628}" dt="2025-11-02T07:05:39.644" v="694" actId="478"/>
          <ac:graphicFrameMkLst>
            <pc:docMk/>
            <pc:sldMk cId="2194643044" sldId="338"/>
            <ac:graphicFrameMk id="62" creationId="{8EB3A739-4D81-3908-3785-5501040EAE70}"/>
          </ac:graphicFrameMkLst>
        </pc:graphicFrameChg>
        <pc:picChg chg="mod">
          <ac:chgData name="Aswana B" userId="c177d9f9-b686-47d7-8e69-60e5e9f7392b" providerId="ADAL" clId="{90E5230D-AF5E-485E-8A5F-50C37A74A628}" dt="2025-11-02T06:42:08.503" v="537" actId="1076"/>
          <ac:picMkLst>
            <pc:docMk/>
            <pc:sldMk cId="2194643044" sldId="338"/>
            <ac:picMk id="3" creationId="{D95ABEEB-6D1B-4A30-1D5B-8EDCB9E8533D}"/>
          </ac:picMkLst>
        </pc:picChg>
        <pc:picChg chg="add mod">
          <ac:chgData name="Aswana B" userId="c177d9f9-b686-47d7-8e69-60e5e9f7392b" providerId="ADAL" clId="{90E5230D-AF5E-485E-8A5F-50C37A74A628}" dt="2025-11-02T07:35:25.640" v="718" actId="164"/>
          <ac:picMkLst>
            <pc:docMk/>
            <pc:sldMk cId="2194643044" sldId="338"/>
            <ac:picMk id="8" creationId="{68919CE8-F85D-AEE8-3DF5-6DBA23A6CEF4}"/>
          </ac:picMkLst>
        </pc:picChg>
        <pc:picChg chg="add mod">
          <ac:chgData name="Aswana B" userId="c177d9f9-b686-47d7-8e69-60e5e9f7392b" providerId="ADAL" clId="{90E5230D-AF5E-485E-8A5F-50C37A74A628}" dt="2025-11-02T07:35:25.640" v="718" actId="164"/>
          <ac:picMkLst>
            <pc:docMk/>
            <pc:sldMk cId="2194643044" sldId="338"/>
            <ac:picMk id="9" creationId="{0C970401-04F9-D251-6B70-CCB460A2BFA2}"/>
          </ac:picMkLst>
        </pc:picChg>
        <pc:picChg chg="add mod">
          <ac:chgData name="Aswana B" userId="c177d9f9-b686-47d7-8e69-60e5e9f7392b" providerId="ADAL" clId="{90E5230D-AF5E-485E-8A5F-50C37A74A628}" dt="2025-11-02T07:35:25.640" v="718" actId="164"/>
          <ac:picMkLst>
            <pc:docMk/>
            <pc:sldMk cId="2194643044" sldId="338"/>
            <ac:picMk id="10" creationId="{B9A3CAA0-E474-4BE6-E4FF-B296E2580B15}"/>
          </ac:picMkLst>
        </pc:picChg>
        <pc:picChg chg="add mod">
          <ac:chgData name="Aswana B" userId="c177d9f9-b686-47d7-8e69-60e5e9f7392b" providerId="ADAL" clId="{90E5230D-AF5E-485E-8A5F-50C37A74A628}" dt="2025-11-02T07:35:37.271" v="719" actId="164"/>
          <ac:picMkLst>
            <pc:docMk/>
            <pc:sldMk cId="2194643044" sldId="338"/>
            <ac:picMk id="30" creationId="{844C6D1C-124B-F80C-76FD-D503439B6CF4}"/>
          </ac:picMkLst>
        </pc:picChg>
        <pc:picChg chg="mod">
          <ac:chgData name="Aswana B" userId="c177d9f9-b686-47d7-8e69-60e5e9f7392b" providerId="ADAL" clId="{90E5230D-AF5E-485E-8A5F-50C37A74A628}" dt="2025-11-02T07:04:30.729" v="594" actId="164"/>
          <ac:picMkLst>
            <pc:docMk/>
            <pc:sldMk cId="2194643044" sldId="338"/>
            <ac:picMk id="46" creationId="{173ECCFB-6A06-C6AC-FB7A-2C4B890DBF1B}"/>
          </ac:picMkLst>
        </pc:picChg>
        <pc:picChg chg="mod">
          <ac:chgData name="Aswana B" userId="c177d9f9-b686-47d7-8e69-60e5e9f7392b" providerId="ADAL" clId="{90E5230D-AF5E-485E-8A5F-50C37A74A628}" dt="2025-11-02T07:04:30.729" v="594" actId="164"/>
          <ac:picMkLst>
            <pc:docMk/>
            <pc:sldMk cId="2194643044" sldId="338"/>
            <ac:picMk id="47" creationId="{C16D2266-AB42-583A-008B-0D0DF4983FC3}"/>
          </ac:picMkLst>
        </pc:picChg>
        <pc:picChg chg="mod">
          <ac:chgData name="Aswana B" userId="c177d9f9-b686-47d7-8e69-60e5e9f7392b" providerId="ADAL" clId="{90E5230D-AF5E-485E-8A5F-50C37A74A628}" dt="2025-11-02T07:04:30.729" v="594" actId="164"/>
          <ac:picMkLst>
            <pc:docMk/>
            <pc:sldMk cId="2194643044" sldId="338"/>
            <ac:picMk id="48" creationId="{5C10498A-8CCE-D802-2157-5D5FA3DE51BA}"/>
          </ac:picMkLst>
        </pc:picChg>
        <pc:picChg chg="del mod">
          <ac:chgData name="Aswana B" userId="c177d9f9-b686-47d7-8e69-60e5e9f7392b" providerId="ADAL" clId="{90E5230D-AF5E-485E-8A5F-50C37A74A628}" dt="2025-11-02T07:05:54.713" v="699" actId="478"/>
          <ac:picMkLst>
            <pc:docMk/>
            <pc:sldMk cId="2194643044" sldId="338"/>
            <ac:picMk id="78" creationId="{06BC970A-1353-A6E0-7EF1-1FFF4CE716E7}"/>
          </ac:picMkLst>
        </pc:picChg>
      </pc:sldChg>
      <pc:sldChg chg="modSp add del mod">
        <pc:chgData name="Aswana B" userId="c177d9f9-b686-47d7-8e69-60e5e9f7392b" providerId="ADAL" clId="{90E5230D-AF5E-485E-8A5F-50C37A74A628}" dt="2025-11-02T07:42:17.904" v="968" actId="2696"/>
        <pc:sldMkLst>
          <pc:docMk/>
          <pc:sldMk cId="2173085077" sldId="339"/>
        </pc:sldMkLst>
        <pc:graphicFrameChg chg="mod">
          <ac:chgData name="Aswana B" userId="c177d9f9-b686-47d7-8e69-60e5e9f7392b" providerId="ADAL" clId="{90E5230D-AF5E-485E-8A5F-50C37A74A628}" dt="2025-11-02T07:08:14.082" v="714" actId="1076"/>
          <ac:graphicFrameMkLst>
            <pc:docMk/>
            <pc:sldMk cId="2173085077" sldId="339"/>
            <ac:graphicFrameMk id="61" creationId="{B6AB8C09-8A03-2E47-12F5-D6C0B0877301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aswanab_iisc_ac_in/Documents/MTech%20Thesis%20Result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aswanab_iisc_ac_in/Documents/MTech%20Thesis%20Result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aswanab_iisc_ac_in/Documents/MTech%20Thesis%20Result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aswanab_iisc_ac_in/Documents/MTech%20Thesis%20Result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aswanab_iisc_ac_in/Documents/MTech%20Thesis%20Result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49f871c6c24dbaa3/Desktop/ASWANA_MTech%20Thesis/Data/Complete%20Data_EDF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49f871c6c24dbaa3/Desktop/ASWANA_MTech%20Thesis/Data/Complete%20Data_EDF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49f871c6c24dbaa3/Desktop/ASWANA_MTech%20Thesis/Data/Complete%20Data_EDF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wan\OneDrive\Desktop\ASWANA_MTech%20Thesis\SMA_Resul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aswanab_iisc_ac_in/Documents/MTech%20Thesis%20Resul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aswanab_iisc_ac_in/Documents/MTech%20Thesis%20Resul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86870551973341E-3"/>
          <c:y val="1.970634920634921E-2"/>
          <c:w val="0.56709922755799436"/>
          <c:h val="0.9802936507936508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Fatalities Due to Stampedes in India</c:v>
                </c:pt>
              </c:strCache>
            </c:strRef>
          </c:tx>
          <c:dPt>
            <c:idx val="0"/>
            <c:bubble3D val="0"/>
            <c:spPr>
              <a:solidFill>
                <a:srgbClr val="17726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50-4884-BC1D-AC64876AE600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50-4884-BC1D-AC64876AE600}"/>
              </c:ext>
            </c:extLst>
          </c:dPt>
          <c:dLbls>
            <c:dLbl>
              <c:idx val="0"/>
              <c:layout>
                <c:manualLayout>
                  <c:x val="-4.4905245864131471E-2"/>
                  <c:y val="-0.3800641534391534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20646802050307"/>
                      <c:h val="0.232533068783068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950-4884-BC1D-AC64876AE60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50-4884-BC1D-AC64876AE6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12625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Fatalities</c:v>
                </c:pt>
                <c:pt idx="1">
                  <c:v>Others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1339</c:v>
                </c:pt>
                <c:pt idx="1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50-4884-BC1D-AC64876AE60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80"/>
      </c:doughnutChart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61571306738943377"/>
          <c:y val="0.44627314814814806"/>
          <c:w val="0.36551631257176248"/>
          <c:h val="0.10735268486507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19690677859261"/>
          <c:y val="5.3772425860735253E-2"/>
          <c:w val="0.86295250097463239"/>
          <c:h val="0.83463640846717169"/>
        </c:manualLayout>
      </c:layout>
      <c:scatterChart>
        <c:scatterStyle val="smoothMarker"/>
        <c:varyColors val="0"/>
        <c:ser>
          <c:idx val="0"/>
          <c:order val="0"/>
          <c:tx>
            <c:v>Actual</c:v>
          </c:tx>
          <c:spPr>
            <a:ln w="38100" cap="rnd">
              <a:solidFill>
                <a:srgbClr val="17726D"/>
              </a:solidFill>
              <a:round/>
            </a:ln>
            <a:effectLst/>
          </c:spPr>
          <c:marker>
            <c:symbol val="none"/>
          </c:marker>
          <c:yVal>
            <c:numRef>
              <c:f>'Results_Fix 5'!$C$3:$C$87</c:f>
              <c:numCache>
                <c:formatCode>0.000</c:formatCode>
                <c:ptCount val="85"/>
                <c:pt idx="0">
                  <c:v>24.81792068481445</c:v>
                </c:pt>
                <c:pt idx="1">
                  <c:v>17.165676116943359</c:v>
                </c:pt>
                <c:pt idx="2">
                  <c:v>16.371915817260739</c:v>
                </c:pt>
                <c:pt idx="3">
                  <c:v>18.45379638671875</c:v>
                </c:pt>
                <c:pt idx="4">
                  <c:v>17.592950820922852</c:v>
                </c:pt>
                <c:pt idx="5">
                  <c:v>20.766647338867191</c:v>
                </c:pt>
                <c:pt idx="6">
                  <c:v>17.605234146118161</c:v>
                </c:pt>
                <c:pt idx="7">
                  <c:v>20.457639694213871</c:v>
                </c:pt>
                <c:pt idx="8">
                  <c:v>17.226066589355469</c:v>
                </c:pt>
                <c:pt idx="9">
                  <c:v>21.860027313232418</c:v>
                </c:pt>
                <c:pt idx="10">
                  <c:v>19.142562866210941</c:v>
                </c:pt>
                <c:pt idx="11">
                  <c:v>19.773395538330082</c:v>
                </c:pt>
                <c:pt idx="12">
                  <c:v>20.856992721557621</c:v>
                </c:pt>
                <c:pt idx="13">
                  <c:v>22.323652267456051</c:v>
                </c:pt>
                <c:pt idx="14">
                  <c:v>19.681039810180661</c:v>
                </c:pt>
                <c:pt idx="15">
                  <c:v>21.059894561767582</c:v>
                </c:pt>
                <c:pt idx="16">
                  <c:v>24.416339874267582</c:v>
                </c:pt>
                <c:pt idx="17">
                  <c:v>22.85012054443359</c:v>
                </c:pt>
                <c:pt idx="18">
                  <c:v>23.975454330444339</c:v>
                </c:pt>
                <c:pt idx="19">
                  <c:v>23.866741180419918</c:v>
                </c:pt>
                <c:pt idx="20">
                  <c:v>25.874284744262699</c:v>
                </c:pt>
                <c:pt idx="21">
                  <c:v>23.86527061462402</c:v>
                </c:pt>
                <c:pt idx="22">
                  <c:v>25.46431732177734</c:v>
                </c:pt>
                <c:pt idx="23">
                  <c:v>23.37839508056641</c:v>
                </c:pt>
                <c:pt idx="24">
                  <c:v>24.09246826171875</c:v>
                </c:pt>
                <c:pt idx="25">
                  <c:v>25.587602615356449</c:v>
                </c:pt>
                <c:pt idx="26">
                  <c:v>25.939201354980469</c:v>
                </c:pt>
                <c:pt idx="27">
                  <c:v>24.774726867675781</c:v>
                </c:pt>
                <c:pt idx="28">
                  <c:v>23.476922988891602</c:v>
                </c:pt>
                <c:pt idx="29">
                  <c:v>24.516237258911129</c:v>
                </c:pt>
                <c:pt idx="30">
                  <c:v>24.840349197387699</c:v>
                </c:pt>
                <c:pt idx="31">
                  <c:v>25.620523452758789</c:v>
                </c:pt>
                <c:pt idx="32">
                  <c:v>24.58937835693359</c:v>
                </c:pt>
                <c:pt idx="33">
                  <c:v>25.84024810791016</c:v>
                </c:pt>
                <c:pt idx="34">
                  <c:v>25.023813247680661</c:v>
                </c:pt>
                <c:pt idx="35">
                  <c:v>26.333696365356449</c:v>
                </c:pt>
                <c:pt idx="36">
                  <c:v>26.201423645019531</c:v>
                </c:pt>
                <c:pt idx="37">
                  <c:v>26.20717620849609</c:v>
                </c:pt>
                <c:pt idx="38">
                  <c:v>26.70658111572266</c:v>
                </c:pt>
                <c:pt idx="39">
                  <c:v>26.624324798583981</c:v>
                </c:pt>
                <c:pt idx="40">
                  <c:v>26.963691711425781</c:v>
                </c:pt>
                <c:pt idx="41">
                  <c:v>26.410322189331051</c:v>
                </c:pt>
                <c:pt idx="42">
                  <c:v>26.494819641113281</c:v>
                </c:pt>
                <c:pt idx="43">
                  <c:v>26.85262298583984</c:v>
                </c:pt>
                <c:pt idx="44">
                  <c:v>26.645246505737301</c:v>
                </c:pt>
                <c:pt idx="45">
                  <c:v>27.1393928527832</c:v>
                </c:pt>
                <c:pt idx="46">
                  <c:v>27.066041946411129</c:v>
                </c:pt>
                <c:pt idx="47">
                  <c:v>26.85307693481445</c:v>
                </c:pt>
                <c:pt idx="48">
                  <c:v>27.227497100830082</c:v>
                </c:pt>
                <c:pt idx="49">
                  <c:v>26.715152740478519</c:v>
                </c:pt>
                <c:pt idx="50">
                  <c:v>27.141132354736332</c:v>
                </c:pt>
                <c:pt idx="51">
                  <c:v>27.20322227478027</c:v>
                </c:pt>
                <c:pt idx="52">
                  <c:v>26.81583404541016</c:v>
                </c:pt>
                <c:pt idx="53">
                  <c:v>27.245990753173832</c:v>
                </c:pt>
                <c:pt idx="54">
                  <c:v>26.89970588684082</c:v>
                </c:pt>
                <c:pt idx="55">
                  <c:v>26.934219360351559</c:v>
                </c:pt>
                <c:pt idx="56">
                  <c:v>18.292942047119141</c:v>
                </c:pt>
                <c:pt idx="57">
                  <c:v>26.350236892700199</c:v>
                </c:pt>
                <c:pt idx="58">
                  <c:v>26.71037483215332</c:v>
                </c:pt>
                <c:pt idx="59">
                  <c:v>26.640623092651371</c:v>
                </c:pt>
                <c:pt idx="60">
                  <c:v>27.155153274536129</c:v>
                </c:pt>
                <c:pt idx="61">
                  <c:v>26.97541427612305</c:v>
                </c:pt>
                <c:pt idx="62">
                  <c:v>26.977972030639648</c:v>
                </c:pt>
                <c:pt idx="63">
                  <c:v>26.989873886108398</c:v>
                </c:pt>
                <c:pt idx="64">
                  <c:v>26.922634124755859</c:v>
                </c:pt>
                <c:pt idx="65">
                  <c:v>27.0037956237793</c:v>
                </c:pt>
                <c:pt idx="66">
                  <c:v>27.063188552856449</c:v>
                </c:pt>
                <c:pt idx="67">
                  <c:v>26.730501174926761</c:v>
                </c:pt>
                <c:pt idx="68">
                  <c:v>26.561836242675781</c:v>
                </c:pt>
                <c:pt idx="69">
                  <c:v>25.4549446105957</c:v>
                </c:pt>
                <c:pt idx="70">
                  <c:v>24.538614273071289</c:v>
                </c:pt>
                <c:pt idx="71">
                  <c:v>24.283073425292969</c:v>
                </c:pt>
                <c:pt idx="72">
                  <c:v>23.916830062866211</c:v>
                </c:pt>
                <c:pt idx="73">
                  <c:v>23.4102897644043</c:v>
                </c:pt>
                <c:pt idx="74">
                  <c:v>23.284555435180661</c:v>
                </c:pt>
                <c:pt idx="75">
                  <c:v>24.415765762329102</c:v>
                </c:pt>
                <c:pt idx="76">
                  <c:v>24.703433990478519</c:v>
                </c:pt>
                <c:pt idx="77">
                  <c:v>24.72072792053223</c:v>
                </c:pt>
                <c:pt idx="78">
                  <c:v>25.470699310302731</c:v>
                </c:pt>
                <c:pt idx="79">
                  <c:v>24.409755706787109</c:v>
                </c:pt>
                <c:pt idx="80">
                  <c:v>25.159673690795898</c:v>
                </c:pt>
                <c:pt idx="81">
                  <c:v>25.167947769165039</c:v>
                </c:pt>
                <c:pt idx="82">
                  <c:v>26.139324188232418</c:v>
                </c:pt>
                <c:pt idx="83">
                  <c:v>25.822332382202148</c:v>
                </c:pt>
                <c:pt idx="84">
                  <c:v>25.544794082641602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29F-4317-BAE2-DD16CE098BAA}"/>
            </c:ext>
          </c:extLst>
        </c:ser>
        <c:ser>
          <c:idx val="1"/>
          <c:order val="1"/>
          <c:tx>
            <c:v>Forecasted</c:v>
          </c:tx>
          <c:spPr>
            <a:ln w="38100" cap="rnd">
              <a:solidFill>
                <a:srgbClr val="72171C"/>
              </a:solidFill>
              <a:prstDash val="sysDash"/>
              <a:round/>
            </a:ln>
            <a:effectLst/>
          </c:spPr>
          <c:marker>
            <c:symbol val="none"/>
          </c:marker>
          <c:yVal>
            <c:numRef>
              <c:f>'Results_Fix 5'!$D$3:$D$87</c:f>
              <c:numCache>
                <c:formatCode>0.000</c:formatCode>
                <c:ptCount val="85"/>
                <c:pt idx="0">
                  <c:v>25.513153076171879</c:v>
                </c:pt>
                <c:pt idx="1">
                  <c:v>24.777145385742191</c:v>
                </c:pt>
                <c:pt idx="2">
                  <c:v>20.72477912902832</c:v>
                </c:pt>
                <c:pt idx="3">
                  <c:v>18.854705810546879</c:v>
                </c:pt>
                <c:pt idx="4">
                  <c:v>20.186588287353519</c:v>
                </c:pt>
                <c:pt idx="5">
                  <c:v>19.55410194396973</c:v>
                </c:pt>
                <c:pt idx="6">
                  <c:v>20.69240570068359</c:v>
                </c:pt>
                <c:pt idx="7">
                  <c:v>19.240680694580082</c:v>
                </c:pt>
                <c:pt idx="8">
                  <c:v>20.866472244262699</c:v>
                </c:pt>
                <c:pt idx="9">
                  <c:v>19.013021469116211</c:v>
                </c:pt>
                <c:pt idx="10">
                  <c:v>21.287546157836911</c:v>
                </c:pt>
                <c:pt idx="11">
                  <c:v>20.236885070800781</c:v>
                </c:pt>
                <c:pt idx="12">
                  <c:v>20.685007095336911</c:v>
                </c:pt>
                <c:pt idx="13">
                  <c:v>22.110305786132809</c:v>
                </c:pt>
                <c:pt idx="14">
                  <c:v>23.191877365112301</c:v>
                </c:pt>
                <c:pt idx="15">
                  <c:v>22.22794151306152</c:v>
                </c:pt>
                <c:pt idx="16">
                  <c:v>23.12190055847168</c:v>
                </c:pt>
                <c:pt idx="17">
                  <c:v>23.620058059692379</c:v>
                </c:pt>
                <c:pt idx="18">
                  <c:v>24.44353103637695</c:v>
                </c:pt>
                <c:pt idx="19">
                  <c:v>23.695444107055661</c:v>
                </c:pt>
                <c:pt idx="20">
                  <c:v>24.16230392456055</c:v>
                </c:pt>
                <c:pt idx="21">
                  <c:v>24.768009185791019</c:v>
                </c:pt>
                <c:pt idx="22">
                  <c:v>23.915447235107418</c:v>
                </c:pt>
                <c:pt idx="23">
                  <c:v>24.85129356384277</c:v>
                </c:pt>
                <c:pt idx="24">
                  <c:v>24.056911468505859</c:v>
                </c:pt>
                <c:pt idx="25">
                  <c:v>24.832796096801761</c:v>
                </c:pt>
                <c:pt idx="26">
                  <c:v>25.234678268432621</c:v>
                </c:pt>
                <c:pt idx="27">
                  <c:v>25.422117233276371</c:v>
                </c:pt>
                <c:pt idx="28">
                  <c:v>25.22435188293457</c:v>
                </c:pt>
                <c:pt idx="29">
                  <c:v>24.821964263916019</c:v>
                </c:pt>
                <c:pt idx="30">
                  <c:v>24.825223922729489</c:v>
                </c:pt>
                <c:pt idx="31">
                  <c:v>25.085788726806641</c:v>
                </c:pt>
                <c:pt idx="32">
                  <c:v>24.786037445068359</c:v>
                </c:pt>
                <c:pt idx="33">
                  <c:v>24.710205078125</c:v>
                </c:pt>
                <c:pt idx="34">
                  <c:v>25.35161018371582</c:v>
                </c:pt>
                <c:pt idx="35">
                  <c:v>25.41471099853516</c:v>
                </c:pt>
                <c:pt idx="36">
                  <c:v>25.709295272827148</c:v>
                </c:pt>
                <c:pt idx="37">
                  <c:v>26.029220581054691</c:v>
                </c:pt>
                <c:pt idx="38">
                  <c:v>26.085323333740231</c:v>
                </c:pt>
                <c:pt idx="39">
                  <c:v>25.902036666870121</c:v>
                </c:pt>
                <c:pt idx="40">
                  <c:v>26.292776107788089</c:v>
                </c:pt>
                <c:pt idx="41">
                  <c:v>26.24433517456055</c:v>
                </c:pt>
                <c:pt idx="42">
                  <c:v>26.23502349853516</c:v>
                </c:pt>
                <c:pt idx="43">
                  <c:v>26.452886581420898</c:v>
                </c:pt>
                <c:pt idx="44">
                  <c:v>26.485134124755859</c:v>
                </c:pt>
                <c:pt idx="45">
                  <c:v>26.355852127075199</c:v>
                </c:pt>
                <c:pt idx="46">
                  <c:v>26.46803092956543</c:v>
                </c:pt>
                <c:pt idx="47">
                  <c:v>26.493804931640621</c:v>
                </c:pt>
                <c:pt idx="48">
                  <c:v>26.55463981628418</c:v>
                </c:pt>
                <c:pt idx="49">
                  <c:v>26.571868896484379</c:v>
                </c:pt>
                <c:pt idx="50">
                  <c:v>26.59625244140625</c:v>
                </c:pt>
                <c:pt idx="51">
                  <c:v>26.6383171081543</c:v>
                </c:pt>
                <c:pt idx="52">
                  <c:v>26.603813171386719</c:v>
                </c:pt>
                <c:pt idx="53">
                  <c:v>26.507551193237301</c:v>
                </c:pt>
                <c:pt idx="54">
                  <c:v>26.64448165893555</c:v>
                </c:pt>
                <c:pt idx="55">
                  <c:v>26.2718620300293</c:v>
                </c:pt>
                <c:pt idx="56">
                  <c:v>26.588785171508789</c:v>
                </c:pt>
                <c:pt idx="57">
                  <c:v>19.90533447265625</c:v>
                </c:pt>
                <c:pt idx="58">
                  <c:v>22.785165786743161</c:v>
                </c:pt>
                <c:pt idx="59">
                  <c:v>25.001495361328121</c:v>
                </c:pt>
                <c:pt idx="60">
                  <c:v>26.501499176025391</c:v>
                </c:pt>
                <c:pt idx="61">
                  <c:v>26.639554977416989</c:v>
                </c:pt>
                <c:pt idx="62">
                  <c:v>26.661533355712891</c:v>
                </c:pt>
                <c:pt idx="63">
                  <c:v>26.655527114868161</c:v>
                </c:pt>
                <c:pt idx="64">
                  <c:v>26.496635437011719</c:v>
                </c:pt>
                <c:pt idx="65">
                  <c:v>26.541341781616211</c:v>
                </c:pt>
                <c:pt idx="66">
                  <c:v>26.558013916015621</c:v>
                </c:pt>
                <c:pt idx="67">
                  <c:v>26.59423828125</c:v>
                </c:pt>
                <c:pt idx="68">
                  <c:v>26.471384048461911</c:v>
                </c:pt>
                <c:pt idx="69">
                  <c:v>26.34146690368652</c:v>
                </c:pt>
                <c:pt idx="70">
                  <c:v>25.76240348815918</c:v>
                </c:pt>
                <c:pt idx="71">
                  <c:v>24.940317153930661</c:v>
                </c:pt>
                <c:pt idx="72">
                  <c:v>24.364656448364261</c:v>
                </c:pt>
                <c:pt idx="73">
                  <c:v>24.38395881652832</c:v>
                </c:pt>
                <c:pt idx="74">
                  <c:v>23.973875045776371</c:v>
                </c:pt>
                <c:pt idx="75">
                  <c:v>24.442922592163089</c:v>
                </c:pt>
                <c:pt idx="76">
                  <c:v>24.530393600463871</c:v>
                </c:pt>
                <c:pt idx="77">
                  <c:v>24.827774047851559</c:v>
                </c:pt>
                <c:pt idx="78">
                  <c:v>24.894388198852539</c:v>
                </c:pt>
                <c:pt idx="79">
                  <c:v>24.821430206298832</c:v>
                </c:pt>
                <c:pt idx="80">
                  <c:v>24.832614898681641</c:v>
                </c:pt>
                <c:pt idx="81">
                  <c:v>24.757936477661129</c:v>
                </c:pt>
                <c:pt idx="82">
                  <c:v>25.583732604980469</c:v>
                </c:pt>
                <c:pt idx="83">
                  <c:v>26.018491744995121</c:v>
                </c:pt>
                <c:pt idx="84">
                  <c:v>25.631582260131839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29F-4317-BAE2-DD16CE098B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2359407"/>
        <c:axId val="502357487"/>
      </c:scatterChart>
      <c:valAx>
        <c:axId val="502359407"/>
        <c:scaling>
          <c:orientation val="minMax"/>
          <c:max val="9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Time Step (30 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2357487"/>
        <c:crosses val="autoZero"/>
        <c:crossBetween val="midCat"/>
      </c:valAx>
      <c:valAx>
        <c:axId val="502357487"/>
        <c:scaling>
          <c:orientation val="minMax"/>
          <c:min val="14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Crowd Density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235940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RMSE</c:v>
                </c:pt>
              </c:strCache>
            </c:strRef>
          </c:tx>
          <c:spPr>
            <a:solidFill>
              <a:srgbClr val="0A44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</c:f>
              <c:strCache>
                <c:ptCount val="1"/>
                <c:pt idx="0">
                  <c:v>Density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1.677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6-4757-995F-FB9291EE88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MAPE(%)</c:v>
                </c:pt>
              </c:strCache>
            </c:strRef>
          </c:tx>
          <c:spPr>
            <a:solidFill>
              <a:srgbClr val="1772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</c:f>
              <c:strCache>
                <c:ptCount val="1"/>
                <c:pt idx="0">
                  <c:v>Density</c:v>
                </c:pt>
              </c:strCache>
            </c:strRef>
          </c:cat>
          <c:val>
            <c:numRef>
              <c:f>Sheet1!$C$3</c:f>
              <c:numCache>
                <c:formatCode>General</c:formatCode>
                <c:ptCount val="1"/>
                <c:pt idx="0">
                  <c:v>4.5670000000000002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16-4757-995F-FB9291EE88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R2</c:v>
                </c:pt>
              </c:strCache>
            </c:strRef>
          </c:tx>
          <c:spPr>
            <a:solidFill>
              <a:srgbClr val="7CA9A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</c:f>
              <c:strCache>
                <c:ptCount val="1"/>
                <c:pt idx="0">
                  <c:v>Density</c:v>
                </c:pt>
              </c:strCache>
            </c:strRef>
          </c:cat>
          <c:val>
            <c:numRef>
              <c:f>Sheet1!$D$3</c:f>
              <c:numCache>
                <c:formatCode>General</c:formatCode>
                <c:ptCount val="1"/>
                <c:pt idx="0">
                  <c:v>0.63600000000000001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16-4757-995F-FB9291EE88C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0"/>
        <c:axId val="1171700239"/>
        <c:axId val="1171699759"/>
      </c:barChart>
      <c:catAx>
        <c:axId val="117170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1699759"/>
        <c:crosses val="autoZero"/>
        <c:auto val="1"/>
        <c:lblAlgn val="ctr"/>
        <c:lblOffset val="100"/>
        <c:noMultiLvlLbl val="0"/>
      </c:catAx>
      <c:valAx>
        <c:axId val="11716997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1700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78362578770665"/>
          <c:y val="5.2925610114672159E-2"/>
          <c:w val="0.84945517563748729"/>
          <c:h val="0.82672720158730528"/>
        </c:manualLayout>
      </c:layout>
      <c:scatterChart>
        <c:scatterStyle val="smoothMarker"/>
        <c:varyColors val="0"/>
        <c:ser>
          <c:idx val="0"/>
          <c:order val="0"/>
          <c:tx>
            <c:v>Actual</c:v>
          </c:tx>
          <c:spPr>
            <a:ln w="38100" cap="rnd">
              <a:solidFill>
                <a:srgbClr val="17726D"/>
              </a:solidFill>
              <a:round/>
            </a:ln>
            <a:effectLst/>
          </c:spPr>
          <c:marker>
            <c:symbol val="none"/>
          </c:marker>
          <c:yVal>
            <c:numRef>
              <c:f>'Results_Fix 5'!$E$3:$E$87</c:f>
              <c:numCache>
                <c:formatCode>0.000</c:formatCode>
                <c:ptCount val="85"/>
                <c:pt idx="0">
                  <c:v>44.841442108154297</c:v>
                </c:pt>
                <c:pt idx="1">
                  <c:v>64.149551391601563</c:v>
                </c:pt>
                <c:pt idx="2">
                  <c:v>82.893753051757813</c:v>
                </c:pt>
                <c:pt idx="3">
                  <c:v>93.666885375976563</c:v>
                </c:pt>
                <c:pt idx="4">
                  <c:v>90.614974975585938</c:v>
                </c:pt>
                <c:pt idx="5">
                  <c:v>121.6889572143555</c:v>
                </c:pt>
                <c:pt idx="6">
                  <c:v>91.472190856933594</c:v>
                </c:pt>
                <c:pt idx="7">
                  <c:v>71.077156066894531</c:v>
                </c:pt>
                <c:pt idx="8">
                  <c:v>77.872360229492188</c:v>
                </c:pt>
                <c:pt idx="9">
                  <c:v>95.701057434082031</c:v>
                </c:pt>
                <c:pt idx="10">
                  <c:v>121.0136184692383</c:v>
                </c:pt>
                <c:pt idx="11">
                  <c:v>137.3106689453125</c:v>
                </c:pt>
                <c:pt idx="12">
                  <c:v>106.6376571655273</c:v>
                </c:pt>
                <c:pt idx="13">
                  <c:v>114.78614807128911</c:v>
                </c:pt>
                <c:pt idx="14">
                  <c:v>70.975807189941406</c:v>
                </c:pt>
                <c:pt idx="15">
                  <c:v>118.573844909668</c:v>
                </c:pt>
                <c:pt idx="16">
                  <c:v>105.78700256347661</c:v>
                </c:pt>
                <c:pt idx="17">
                  <c:v>111.3859481811523</c:v>
                </c:pt>
                <c:pt idx="18">
                  <c:v>129.67625427246091</c:v>
                </c:pt>
                <c:pt idx="19">
                  <c:v>130.8987121582031</c:v>
                </c:pt>
                <c:pt idx="20">
                  <c:v>90.597915649414063</c:v>
                </c:pt>
                <c:pt idx="21">
                  <c:v>140.96617126464841</c:v>
                </c:pt>
                <c:pt idx="22">
                  <c:v>93.979362487792969</c:v>
                </c:pt>
                <c:pt idx="23">
                  <c:v>105.2594451904297</c:v>
                </c:pt>
                <c:pt idx="24">
                  <c:v>83.368850708007813</c:v>
                </c:pt>
                <c:pt idx="25">
                  <c:v>91.442878723144531</c:v>
                </c:pt>
                <c:pt idx="26">
                  <c:v>110.0634765625</c:v>
                </c:pt>
                <c:pt idx="27">
                  <c:v>87.954818725585938</c:v>
                </c:pt>
                <c:pt idx="28">
                  <c:v>152.26356506347659</c:v>
                </c:pt>
                <c:pt idx="29">
                  <c:v>96.796340942382813</c:v>
                </c:pt>
                <c:pt idx="30">
                  <c:v>145.6081848144531</c:v>
                </c:pt>
                <c:pt idx="31">
                  <c:v>147.96784973144531</c:v>
                </c:pt>
                <c:pt idx="32">
                  <c:v>111.22756195068359</c:v>
                </c:pt>
                <c:pt idx="33">
                  <c:v>117.0606384277344</c:v>
                </c:pt>
                <c:pt idx="34">
                  <c:v>127.1432571411133</c:v>
                </c:pt>
                <c:pt idx="35">
                  <c:v>113.983154296875</c:v>
                </c:pt>
                <c:pt idx="36">
                  <c:v>75.894378662109375</c:v>
                </c:pt>
                <c:pt idx="37">
                  <c:v>59.626815795898438</c:v>
                </c:pt>
                <c:pt idx="38">
                  <c:v>104.73023986816411</c:v>
                </c:pt>
                <c:pt idx="39">
                  <c:v>65.808303833007813</c:v>
                </c:pt>
                <c:pt idx="40">
                  <c:v>71.013565063476563</c:v>
                </c:pt>
                <c:pt idx="41">
                  <c:v>78.508186340332031</c:v>
                </c:pt>
                <c:pt idx="42">
                  <c:v>43.551029205322273</c:v>
                </c:pt>
                <c:pt idx="43">
                  <c:v>66.831024169921875</c:v>
                </c:pt>
                <c:pt idx="44">
                  <c:v>57.367347717285163</c:v>
                </c:pt>
                <c:pt idx="45">
                  <c:v>40.587493896484382</c:v>
                </c:pt>
                <c:pt idx="46">
                  <c:v>32.071781158447273</c:v>
                </c:pt>
                <c:pt idx="47">
                  <c:v>40.821067810058587</c:v>
                </c:pt>
                <c:pt idx="48">
                  <c:v>46.330162048339837</c:v>
                </c:pt>
                <c:pt idx="49">
                  <c:v>43.041629791259773</c:v>
                </c:pt>
                <c:pt idx="50">
                  <c:v>49.134544372558587</c:v>
                </c:pt>
                <c:pt idx="51">
                  <c:v>45.704395294189453</c:v>
                </c:pt>
                <c:pt idx="52">
                  <c:v>49.732444763183587</c:v>
                </c:pt>
                <c:pt idx="53">
                  <c:v>58.493801116943359</c:v>
                </c:pt>
                <c:pt idx="54">
                  <c:v>54.252098083496087</c:v>
                </c:pt>
                <c:pt idx="55">
                  <c:v>47.267353057861328</c:v>
                </c:pt>
                <c:pt idx="56">
                  <c:v>52.826068878173828</c:v>
                </c:pt>
                <c:pt idx="57">
                  <c:v>158.26811218261719</c:v>
                </c:pt>
                <c:pt idx="58">
                  <c:v>134.9078063964844</c:v>
                </c:pt>
                <c:pt idx="59">
                  <c:v>56.149532318115227</c:v>
                </c:pt>
                <c:pt idx="60">
                  <c:v>41.375534057617188</c:v>
                </c:pt>
                <c:pt idx="61">
                  <c:v>39.083026885986328</c:v>
                </c:pt>
                <c:pt idx="62">
                  <c:v>37.051082611083977</c:v>
                </c:pt>
                <c:pt idx="63">
                  <c:v>41.970161437988281</c:v>
                </c:pt>
                <c:pt idx="64">
                  <c:v>39.462772369384773</c:v>
                </c:pt>
                <c:pt idx="65">
                  <c:v>40.236213684082031</c:v>
                </c:pt>
                <c:pt idx="66">
                  <c:v>36.701667785644531</c:v>
                </c:pt>
                <c:pt idx="67">
                  <c:v>38.316993713378913</c:v>
                </c:pt>
                <c:pt idx="68">
                  <c:v>22.653078079223629</c:v>
                </c:pt>
                <c:pt idx="69">
                  <c:v>40.592899322509773</c:v>
                </c:pt>
                <c:pt idx="70">
                  <c:v>25.241910934448239</c:v>
                </c:pt>
                <c:pt idx="71">
                  <c:v>41.174655914306641</c:v>
                </c:pt>
                <c:pt idx="72">
                  <c:v>34.815692901611328</c:v>
                </c:pt>
                <c:pt idx="73">
                  <c:v>47.00457763671875</c:v>
                </c:pt>
                <c:pt idx="74">
                  <c:v>25.366401672363281</c:v>
                </c:pt>
                <c:pt idx="75">
                  <c:v>49.964431762695313</c:v>
                </c:pt>
                <c:pt idx="76">
                  <c:v>37.237998962402337</c:v>
                </c:pt>
                <c:pt idx="77">
                  <c:v>41.505016326904297</c:v>
                </c:pt>
                <c:pt idx="78">
                  <c:v>33.579830169677727</c:v>
                </c:pt>
                <c:pt idx="79">
                  <c:v>38.452495574951172</c:v>
                </c:pt>
                <c:pt idx="80">
                  <c:v>38.52203369140625</c:v>
                </c:pt>
                <c:pt idx="81">
                  <c:v>59.708431243896477</c:v>
                </c:pt>
                <c:pt idx="82">
                  <c:v>39.087577819824219</c:v>
                </c:pt>
                <c:pt idx="83">
                  <c:v>41.367244720458977</c:v>
                </c:pt>
                <c:pt idx="84">
                  <c:v>54.100563049316413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527-4D0D-96DB-6E1AC544428E}"/>
            </c:ext>
          </c:extLst>
        </c:ser>
        <c:ser>
          <c:idx val="1"/>
          <c:order val="1"/>
          <c:tx>
            <c:v>Forecasted</c:v>
          </c:tx>
          <c:spPr>
            <a:ln w="38100" cap="rnd">
              <a:solidFill>
                <a:srgbClr val="72171C"/>
              </a:solidFill>
              <a:prstDash val="sysDash"/>
              <a:round/>
            </a:ln>
            <a:effectLst/>
          </c:spPr>
          <c:marker>
            <c:symbol val="none"/>
          </c:marker>
          <c:yVal>
            <c:numRef>
              <c:f>'Results_Fix 5'!$F$3:$F$87</c:f>
              <c:numCache>
                <c:formatCode>0.000</c:formatCode>
                <c:ptCount val="85"/>
                <c:pt idx="0">
                  <c:v>44.563465118408203</c:v>
                </c:pt>
                <c:pt idx="1">
                  <c:v>64.040077209472656</c:v>
                </c:pt>
                <c:pt idx="2">
                  <c:v>89.374618530273438</c:v>
                </c:pt>
                <c:pt idx="3">
                  <c:v>96.425064086914063</c:v>
                </c:pt>
                <c:pt idx="4">
                  <c:v>103.09214019775391</c:v>
                </c:pt>
                <c:pt idx="5">
                  <c:v>97.077751159667969</c:v>
                </c:pt>
                <c:pt idx="6">
                  <c:v>105.97314453125</c:v>
                </c:pt>
                <c:pt idx="7">
                  <c:v>96.969184875488281</c:v>
                </c:pt>
                <c:pt idx="8">
                  <c:v>90.922531127929688</c:v>
                </c:pt>
                <c:pt idx="9">
                  <c:v>93.246353149414063</c:v>
                </c:pt>
                <c:pt idx="10">
                  <c:v>107.32049560546881</c:v>
                </c:pt>
                <c:pt idx="11">
                  <c:v>108.61187744140619</c:v>
                </c:pt>
                <c:pt idx="12">
                  <c:v>110.2808837890625</c:v>
                </c:pt>
                <c:pt idx="13">
                  <c:v>106.18821716308589</c:v>
                </c:pt>
                <c:pt idx="14">
                  <c:v>101.247840881348</c:v>
                </c:pt>
                <c:pt idx="15">
                  <c:v>105.51014709472661</c:v>
                </c:pt>
                <c:pt idx="16">
                  <c:v>117.52467346191411</c:v>
                </c:pt>
                <c:pt idx="17">
                  <c:v>110.228874206543</c:v>
                </c:pt>
                <c:pt idx="18">
                  <c:v>112.3244934082031</c:v>
                </c:pt>
                <c:pt idx="19">
                  <c:v>115.85667419433589</c:v>
                </c:pt>
                <c:pt idx="20">
                  <c:v>114.1785430908203</c:v>
                </c:pt>
                <c:pt idx="21">
                  <c:v>98.246002197265625</c:v>
                </c:pt>
                <c:pt idx="22">
                  <c:v>112.75506591796881</c:v>
                </c:pt>
                <c:pt idx="23">
                  <c:v>111.9484100341797</c:v>
                </c:pt>
                <c:pt idx="24">
                  <c:v>103.7052459716797</c:v>
                </c:pt>
                <c:pt idx="25">
                  <c:v>105.09210205078119</c:v>
                </c:pt>
                <c:pt idx="26">
                  <c:v>95.647056579589844</c:v>
                </c:pt>
                <c:pt idx="27">
                  <c:v>104.5843963623047</c:v>
                </c:pt>
                <c:pt idx="28">
                  <c:v>97.924400329589844</c:v>
                </c:pt>
                <c:pt idx="29">
                  <c:v>119.9377136230469</c:v>
                </c:pt>
                <c:pt idx="30">
                  <c:v>102.1184387207031</c:v>
                </c:pt>
                <c:pt idx="31">
                  <c:v>123.4350128173828</c:v>
                </c:pt>
                <c:pt idx="32">
                  <c:v>118.92604827880859</c:v>
                </c:pt>
                <c:pt idx="33">
                  <c:v>107.8740539550781</c:v>
                </c:pt>
                <c:pt idx="34">
                  <c:v>105.8948287963867</c:v>
                </c:pt>
                <c:pt idx="35">
                  <c:v>120.4025497436523</c:v>
                </c:pt>
                <c:pt idx="36">
                  <c:v>109.5729904174805</c:v>
                </c:pt>
                <c:pt idx="37">
                  <c:v>82.487319946289063</c:v>
                </c:pt>
                <c:pt idx="38">
                  <c:v>79.142417907714844</c:v>
                </c:pt>
                <c:pt idx="39">
                  <c:v>101.6811981201172</c:v>
                </c:pt>
                <c:pt idx="40">
                  <c:v>80.798988342285156</c:v>
                </c:pt>
                <c:pt idx="41">
                  <c:v>85.231796264648438</c:v>
                </c:pt>
                <c:pt idx="42">
                  <c:v>91.282882690429688</c:v>
                </c:pt>
                <c:pt idx="43">
                  <c:v>71.836280822753906</c:v>
                </c:pt>
                <c:pt idx="44">
                  <c:v>75.856788635253906</c:v>
                </c:pt>
                <c:pt idx="45">
                  <c:v>77.719955444335938</c:v>
                </c:pt>
                <c:pt idx="46">
                  <c:v>68.331100463867188</c:v>
                </c:pt>
                <c:pt idx="47">
                  <c:v>66.914604187011719</c:v>
                </c:pt>
                <c:pt idx="48">
                  <c:v>64.180000305175781</c:v>
                </c:pt>
                <c:pt idx="49">
                  <c:v>65.716323852539063</c:v>
                </c:pt>
                <c:pt idx="50">
                  <c:v>61.613845825195313</c:v>
                </c:pt>
                <c:pt idx="51">
                  <c:v>71.327651977539063</c:v>
                </c:pt>
                <c:pt idx="52">
                  <c:v>70.454986572265625</c:v>
                </c:pt>
                <c:pt idx="53">
                  <c:v>68.507644653320313</c:v>
                </c:pt>
                <c:pt idx="54">
                  <c:v>70.969879150390625</c:v>
                </c:pt>
                <c:pt idx="55">
                  <c:v>93.289398193359375</c:v>
                </c:pt>
                <c:pt idx="56">
                  <c:v>66.004295349121094</c:v>
                </c:pt>
                <c:pt idx="57">
                  <c:v>74.114952087402344</c:v>
                </c:pt>
                <c:pt idx="58">
                  <c:v>117.8136291503906</c:v>
                </c:pt>
                <c:pt idx="59">
                  <c:v>115.37071228027339</c:v>
                </c:pt>
                <c:pt idx="60">
                  <c:v>67.585906982421875</c:v>
                </c:pt>
                <c:pt idx="61">
                  <c:v>64.940727233886719</c:v>
                </c:pt>
                <c:pt idx="62">
                  <c:v>52.6187744140625</c:v>
                </c:pt>
                <c:pt idx="63">
                  <c:v>54.294357299804688</c:v>
                </c:pt>
                <c:pt idx="64">
                  <c:v>58.092437744140625</c:v>
                </c:pt>
                <c:pt idx="65">
                  <c:v>52.506984710693359</c:v>
                </c:pt>
                <c:pt idx="66">
                  <c:v>54.309059143066406</c:v>
                </c:pt>
                <c:pt idx="67">
                  <c:v>49.519397735595703</c:v>
                </c:pt>
                <c:pt idx="68">
                  <c:v>47.443973541259773</c:v>
                </c:pt>
                <c:pt idx="69">
                  <c:v>45.410972595214837</c:v>
                </c:pt>
                <c:pt idx="70">
                  <c:v>52.337432861328118</c:v>
                </c:pt>
                <c:pt idx="71">
                  <c:v>47.240829467773438</c:v>
                </c:pt>
                <c:pt idx="72">
                  <c:v>50.465316772460938</c:v>
                </c:pt>
                <c:pt idx="73">
                  <c:v>49.388378143310547</c:v>
                </c:pt>
                <c:pt idx="74">
                  <c:v>51.546428680419922</c:v>
                </c:pt>
                <c:pt idx="75">
                  <c:v>49.962413787841797</c:v>
                </c:pt>
                <c:pt idx="76">
                  <c:v>53.580875396728523</c:v>
                </c:pt>
                <c:pt idx="77">
                  <c:v>51.949127197265618</c:v>
                </c:pt>
                <c:pt idx="78">
                  <c:v>54.119514465332031</c:v>
                </c:pt>
                <c:pt idx="79">
                  <c:v>49.173648834228523</c:v>
                </c:pt>
                <c:pt idx="80">
                  <c:v>48.541797637939453</c:v>
                </c:pt>
                <c:pt idx="81">
                  <c:v>49.345848083496087</c:v>
                </c:pt>
                <c:pt idx="82">
                  <c:v>56.025619506835938</c:v>
                </c:pt>
                <c:pt idx="83">
                  <c:v>55.917510986328125</c:v>
                </c:pt>
                <c:pt idx="84">
                  <c:v>57.097030639648438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527-4D0D-96DB-6E1AC5444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6074000"/>
        <c:axId val="946071120"/>
      </c:scatterChart>
      <c:valAx>
        <c:axId val="946074000"/>
        <c:scaling>
          <c:orientation val="minMax"/>
          <c:max val="9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Time Step (30 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46071120"/>
        <c:crosses val="autoZero"/>
        <c:crossBetween val="midCat"/>
      </c:valAx>
      <c:valAx>
        <c:axId val="9460711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Crowd Flow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IN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460740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RMSE</c:v>
                </c:pt>
              </c:strCache>
            </c:strRef>
          </c:tx>
          <c:spPr>
            <a:solidFill>
              <a:srgbClr val="0A44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</c:f>
              <c:strCache>
                <c:ptCount val="1"/>
                <c:pt idx="0">
                  <c:v>Flow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22.913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A5-4BF1-A2F5-CC1EC4EA29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MAPE(%)</c:v>
                </c:pt>
              </c:strCache>
            </c:strRef>
          </c:tx>
          <c:spPr>
            <a:solidFill>
              <a:srgbClr val="1772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</c:f>
              <c:strCache>
                <c:ptCount val="1"/>
                <c:pt idx="0">
                  <c:v>Flow</c:v>
                </c:pt>
              </c:strCache>
            </c:strRef>
          </c:cat>
          <c:val>
            <c:numRef>
              <c:f>Sheet1!$C$4</c:f>
              <c:numCache>
                <c:formatCode>General</c:formatCode>
                <c:ptCount val="1"/>
                <c:pt idx="0">
                  <c:v>21.734999999999999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A5-4BF1-A2F5-CC1EC4EA29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R2</c:v>
                </c:pt>
              </c:strCache>
            </c:strRef>
          </c:tx>
          <c:spPr>
            <a:solidFill>
              <a:srgbClr val="7CA9A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</c:f>
              <c:strCache>
                <c:ptCount val="1"/>
                <c:pt idx="0">
                  <c:v>Flow</c:v>
                </c:pt>
              </c:strCache>
            </c:strRef>
          </c:cat>
          <c:val>
            <c:numRef>
              <c:f>Sheet1!$D$4</c:f>
              <c:numCache>
                <c:formatCode>General</c:formatCode>
                <c:ptCount val="1"/>
                <c:pt idx="0">
                  <c:v>0.65900000000000003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A5-4BF1-A2F5-CC1EC4EA29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0"/>
        <c:axId val="1171700239"/>
        <c:axId val="1171699759"/>
      </c:barChart>
      <c:catAx>
        <c:axId val="117170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1699759"/>
        <c:crosses val="autoZero"/>
        <c:auto val="1"/>
        <c:lblAlgn val="ctr"/>
        <c:lblOffset val="100"/>
        <c:noMultiLvlLbl val="0"/>
      </c:catAx>
      <c:valAx>
        <c:axId val="11716997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1700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Primary Study Area</c:v>
                </c:pt>
              </c:strCache>
            </c:strRef>
          </c:tx>
          <c:spPr>
            <a:solidFill>
              <a:srgbClr val="17726D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7CA9A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9AB-408B-82EA-BAF0DB54E7C5}"/>
              </c:ext>
            </c:extLst>
          </c:dPt>
          <c:dPt>
            <c:idx val="2"/>
            <c:invertIfNegative val="0"/>
            <c:bubble3D val="0"/>
            <c:spPr>
              <a:solidFill>
                <a:srgbClr val="BDD3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AB-408B-82EA-BAF0DB54E7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Precision</c:v>
                </c:pt>
                <c:pt idx="1">
                  <c:v>Recall</c:v>
                </c:pt>
                <c:pt idx="2">
                  <c:v>F1 Score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AB-408B-82EA-BAF0DB54E7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0"/>
        <c:axId val="890769647"/>
        <c:axId val="890770127"/>
      </c:barChart>
      <c:catAx>
        <c:axId val="890769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0770127"/>
        <c:crosses val="autoZero"/>
        <c:auto val="1"/>
        <c:lblAlgn val="ctr"/>
        <c:lblOffset val="100"/>
        <c:noMultiLvlLbl val="0"/>
      </c:catAx>
      <c:valAx>
        <c:axId val="8907701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076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742576705409895E-2"/>
          <c:y val="4.116436342252279E-2"/>
          <c:w val="0.83791300693802051"/>
          <c:h val="0.83848844827945468"/>
        </c:manualLayout>
      </c:layout>
      <c:scatterChart>
        <c:scatterStyle val="smoothMarker"/>
        <c:varyColors val="0"/>
        <c:ser>
          <c:idx val="0"/>
          <c:order val="0"/>
          <c:tx>
            <c:v>Actual</c:v>
          </c:tx>
          <c:spPr>
            <a:ln w="38100" cap="rnd">
              <a:solidFill>
                <a:srgbClr val="17726D"/>
              </a:solidFill>
              <a:round/>
            </a:ln>
            <a:effectLst/>
          </c:spPr>
          <c:marker>
            <c:symbol val="none"/>
          </c:marker>
          <c:yVal>
            <c:numRef>
              <c:f>'Results_Fix 6'!$A$3:$A$50</c:f>
              <c:numCache>
                <c:formatCode>0.000</c:formatCode>
                <c:ptCount val="48"/>
                <c:pt idx="0">
                  <c:v>5.0551462173461914</c:v>
                </c:pt>
                <c:pt idx="1">
                  <c:v>5.0865039825439453</c:v>
                </c:pt>
                <c:pt idx="2">
                  <c:v>5.1463146209716797</c:v>
                </c:pt>
                <c:pt idx="3">
                  <c:v>5.1330671310424796</c:v>
                </c:pt>
                <c:pt idx="4">
                  <c:v>5.1715273857116699</c:v>
                </c:pt>
                <c:pt idx="5">
                  <c:v>5.1277432441711426</c:v>
                </c:pt>
                <c:pt idx="6">
                  <c:v>5.1300525665283203</c:v>
                </c:pt>
                <c:pt idx="7">
                  <c:v>5.1086273193359384</c:v>
                </c:pt>
                <c:pt idx="8">
                  <c:v>5.0206661224365234</c:v>
                </c:pt>
                <c:pt idx="9">
                  <c:v>5.2190132141113281</c:v>
                </c:pt>
                <c:pt idx="10">
                  <c:v>5.2272868156433114</c:v>
                </c:pt>
                <c:pt idx="11">
                  <c:v>5.120173454284668</c:v>
                </c:pt>
                <c:pt idx="12">
                  <c:v>5.1014013290405273</c:v>
                </c:pt>
                <c:pt idx="13">
                  <c:v>4.9018440246582031</c:v>
                </c:pt>
                <c:pt idx="14">
                  <c:v>4.908653736114502</c:v>
                </c:pt>
                <c:pt idx="15">
                  <c:v>5.4536957740783691</c:v>
                </c:pt>
                <c:pt idx="16">
                  <c:v>5.3815407752990723</c:v>
                </c:pt>
                <c:pt idx="17">
                  <c:v>5.2530517578125</c:v>
                </c:pt>
                <c:pt idx="18">
                  <c:v>5.2656311988830566</c:v>
                </c:pt>
                <c:pt idx="19">
                  <c:v>4.8964571952819824</c:v>
                </c:pt>
                <c:pt idx="20">
                  <c:v>5.3643503189086914</c:v>
                </c:pt>
                <c:pt idx="21">
                  <c:v>5.1848025321960449</c:v>
                </c:pt>
                <c:pt idx="22">
                  <c:v>5.2532024383544922</c:v>
                </c:pt>
                <c:pt idx="23">
                  <c:v>5.1301183700561523</c:v>
                </c:pt>
                <c:pt idx="24">
                  <c:v>5.3050127029418954</c:v>
                </c:pt>
                <c:pt idx="25">
                  <c:v>5.1039509773254386</c:v>
                </c:pt>
                <c:pt idx="26">
                  <c:v>5.375603199005127</c:v>
                </c:pt>
                <c:pt idx="27">
                  <c:v>5.0966334342956543</c:v>
                </c:pt>
                <c:pt idx="28">
                  <c:v>5.1994161605834961</c:v>
                </c:pt>
                <c:pt idx="29">
                  <c:v>5.2328877449035636</c:v>
                </c:pt>
                <c:pt idx="30">
                  <c:v>5.2366132736206046</c:v>
                </c:pt>
                <c:pt idx="31">
                  <c:v>5.3627924919128418</c:v>
                </c:pt>
                <c:pt idx="32">
                  <c:v>5.1652646064758301</c:v>
                </c:pt>
                <c:pt idx="33">
                  <c:v>5.2074480056762704</c:v>
                </c:pt>
                <c:pt idx="34">
                  <c:v>5.2331500053405762</c:v>
                </c:pt>
                <c:pt idx="35">
                  <c:v>5.149238109588623</c:v>
                </c:pt>
                <c:pt idx="36">
                  <c:v>5.1429176330566406</c:v>
                </c:pt>
                <c:pt idx="37">
                  <c:v>5.1091337203979492</c:v>
                </c:pt>
                <c:pt idx="38">
                  <c:v>5.2808108329772949</c:v>
                </c:pt>
                <c:pt idx="39">
                  <c:v>5.0859060287475586</c:v>
                </c:pt>
                <c:pt idx="40">
                  <c:v>5.1146154403686523</c:v>
                </c:pt>
                <c:pt idx="41">
                  <c:v>5.2372560501098633</c:v>
                </c:pt>
                <c:pt idx="42">
                  <c:v>5.2460589408874512</c:v>
                </c:pt>
                <c:pt idx="43">
                  <c:v>5.1382966041564941</c:v>
                </c:pt>
                <c:pt idx="44">
                  <c:v>5.153252124786377</c:v>
                </c:pt>
                <c:pt idx="45">
                  <c:v>5.1471986770629883</c:v>
                </c:pt>
                <c:pt idx="46">
                  <c:v>5.203880786895752</c:v>
                </c:pt>
                <c:pt idx="47">
                  <c:v>5.1761822700500488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105-426F-A3C1-5D8700B32FDA}"/>
            </c:ext>
          </c:extLst>
        </c:ser>
        <c:ser>
          <c:idx val="1"/>
          <c:order val="1"/>
          <c:tx>
            <c:v>Forecasted</c:v>
          </c:tx>
          <c:spPr>
            <a:ln w="38100" cap="rnd">
              <a:solidFill>
                <a:srgbClr val="72171C"/>
              </a:solidFill>
              <a:prstDash val="sysDash"/>
              <a:round/>
            </a:ln>
            <a:effectLst/>
          </c:spPr>
          <c:marker>
            <c:symbol val="none"/>
          </c:marker>
          <c:yVal>
            <c:numRef>
              <c:f>'Results_Fix 6'!$B$3:$B$50</c:f>
              <c:numCache>
                <c:formatCode>0.000</c:formatCode>
                <c:ptCount val="48"/>
                <c:pt idx="0">
                  <c:v>5.1422915458679199</c:v>
                </c:pt>
                <c:pt idx="1">
                  <c:v>5.1389093399047852</c:v>
                </c:pt>
                <c:pt idx="2">
                  <c:v>5.161259651184082</c:v>
                </c:pt>
                <c:pt idx="3">
                  <c:v>5.153785228729248</c:v>
                </c:pt>
                <c:pt idx="4">
                  <c:v>5.1562886238098136</c:v>
                </c:pt>
                <c:pt idx="5">
                  <c:v>5.1676149368286133</c:v>
                </c:pt>
                <c:pt idx="6">
                  <c:v>5.155858039855957</c:v>
                </c:pt>
                <c:pt idx="7">
                  <c:v>5.1394991874694824</c:v>
                </c:pt>
                <c:pt idx="8">
                  <c:v>5.1102199554443359</c:v>
                </c:pt>
                <c:pt idx="9">
                  <c:v>5.1515698432922363</c:v>
                </c:pt>
                <c:pt idx="10">
                  <c:v>5.1705307960510254</c:v>
                </c:pt>
                <c:pt idx="11">
                  <c:v>5.1928286552429199</c:v>
                </c:pt>
                <c:pt idx="12">
                  <c:v>5.1585087776184082</c:v>
                </c:pt>
                <c:pt idx="13">
                  <c:v>5.1402778625488281</c:v>
                </c:pt>
                <c:pt idx="14">
                  <c:v>5.0056647491455104</c:v>
                </c:pt>
                <c:pt idx="15">
                  <c:v>5.28347225189209</c:v>
                </c:pt>
                <c:pt idx="16">
                  <c:v>5.3318956184387201</c:v>
                </c:pt>
                <c:pt idx="17">
                  <c:v>5.2805290222167969</c:v>
                </c:pt>
                <c:pt idx="18">
                  <c:v>5.2572331428527832</c:v>
                </c:pt>
                <c:pt idx="19">
                  <c:v>5.1851986885070804</c:v>
                </c:pt>
                <c:pt idx="20">
                  <c:v>5.2383360862731934</c:v>
                </c:pt>
                <c:pt idx="21">
                  <c:v>5.2362785339355469</c:v>
                </c:pt>
                <c:pt idx="22">
                  <c:v>5.199066162109375</c:v>
                </c:pt>
                <c:pt idx="23">
                  <c:v>5.2553691864013672</c:v>
                </c:pt>
                <c:pt idx="24">
                  <c:v>5.2090325355529794</c:v>
                </c:pt>
                <c:pt idx="25">
                  <c:v>5.2161111831665039</c:v>
                </c:pt>
                <c:pt idx="26">
                  <c:v>5.2781481742858887</c:v>
                </c:pt>
                <c:pt idx="27">
                  <c:v>5.2621393203735352</c:v>
                </c:pt>
                <c:pt idx="28">
                  <c:v>5.2284212112426758</c:v>
                </c:pt>
                <c:pt idx="29">
                  <c:v>5.1839008331298828</c:v>
                </c:pt>
                <c:pt idx="30">
                  <c:v>5.2041707038879386</c:v>
                </c:pt>
                <c:pt idx="31">
                  <c:v>5.1585407257080078</c:v>
                </c:pt>
                <c:pt idx="32">
                  <c:v>5.2303080558776864</c:v>
                </c:pt>
                <c:pt idx="33">
                  <c:v>5.1616463661193848</c:v>
                </c:pt>
                <c:pt idx="34">
                  <c:v>5.1521086692810059</c:v>
                </c:pt>
                <c:pt idx="35">
                  <c:v>5.1813750267028809</c:v>
                </c:pt>
                <c:pt idx="36">
                  <c:v>5.157691478729248</c:v>
                </c:pt>
                <c:pt idx="37">
                  <c:v>5.2210278511047363</c:v>
                </c:pt>
                <c:pt idx="38">
                  <c:v>5.1781067848205566</c:v>
                </c:pt>
                <c:pt idx="39">
                  <c:v>5.2206716537475586</c:v>
                </c:pt>
                <c:pt idx="40">
                  <c:v>5.1640090942382813</c:v>
                </c:pt>
                <c:pt idx="41">
                  <c:v>5.2012948989868164</c:v>
                </c:pt>
                <c:pt idx="42">
                  <c:v>5.2342958450317383</c:v>
                </c:pt>
                <c:pt idx="43">
                  <c:v>5.1866354942321777</c:v>
                </c:pt>
                <c:pt idx="44">
                  <c:v>5.1977872848510742</c:v>
                </c:pt>
                <c:pt idx="45">
                  <c:v>5.163968563079834</c:v>
                </c:pt>
                <c:pt idx="46">
                  <c:v>5.1976656913757324</c:v>
                </c:pt>
                <c:pt idx="47">
                  <c:v>5.2069201469421387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105-426F-A3C1-5D8700B32F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451135"/>
        <c:axId val="110451615"/>
      </c:scatterChart>
      <c:valAx>
        <c:axId val="110451135"/>
        <c:scaling>
          <c:orientation val="minMax"/>
          <c:max val="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Time Step (30 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0451615"/>
        <c:crosses val="autoZero"/>
        <c:crossBetween val="midCat"/>
      </c:valAx>
      <c:valAx>
        <c:axId val="11045161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Crowd Entropy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04511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RMSE</c:v>
                </c:pt>
              </c:strCache>
            </c:strRef>
          </c:tx>
          <c:spPr>
            <a:solidFill>
              <a:srgbClr val="0A44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Entropy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D1-411B-9A63-EE9DE665D3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MAPE(%)</c:v>
                </c:pt>
              </c:strCache>
            </c:strRef>
          </c:tx>
          <c:spPr>
            <a:solidFill>
              <a:srgbClr val="1772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Entropy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1.5389999999999999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D1-411B-9A63-EE9DE665D31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R2</c:v>
                </c:pt>
              </c:strCache>
            </c:strRef>
          </c:tx>
          <c:spPr>
            <a:solidFill>
              <a:srgbClr val="7CA9A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Entropy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0.63700000000000001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D1-411B-9A63-EE9DE665D3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0"/>
        <c:axId val="1171700239"/>
        <c:axId val="1171699759"/>
      </c:barChart>
      <c:catAx>
        <c:axId val="117170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1699759"/>
        <c:crosses val="autoZero"/>
        <c:auto val="1"/>
        <c:lblAlgn val="ctr"/>
        <c:lblOffset val="100"/>
        <c:noMultiLvlLbl val="0"/>
      </c:catAx>
      <c:valAx>
        <c:axId val="11716997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1700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52099750657843"/>
          <c:y val="4.116436342252279E-2"/>
          <c:w val="0.82513458613685198"/>
          <c:h val="0.83848844827945468"/>
        </c:manualLayout>
      </c:layout>
      <c:scatterChart>
        <c:scatterStyle val="smoothMarker"/>
        <c:varyColors val="0"/>
        <c:ser>
          <c:idx val="0"/>
          <c:order val="0"/>
          <c:tx>
            <c:v>Actual</c:v>
          </c:tx>
          <c:spPr>
            <a:ln w="38100" cap="rnd">
              <a:solidFill>
                <a:srgbClr val="17726D"/>
              </a:solidFill>
              <a:round/>
            </a:ln>
            <a:effectLst/>
          </c:spPr>
          <c:marker>
            <c:symbol val="none"/>
          </c:marker>
          <c:yVal>
            <c:numRef>
              <c:f>'Results_Fix 6'!$C$3:$C$50</c:f>
              <c:numCache>
                <c:formatCode>0.000</c:formatCode>
                <c:ptCount val="48"/>
                <c:pt idx="0">
                  <c:v>16.57803916931152</c:v>
                </c:pt>
                <c:pt idx="1">
                  <c:v>16.204153060913089</c:v>
                </c:pt>
                <c:pt idx="2">
                  <c:v>17.382955551147461</c:v>
                </c:pt>
                <c:pt idx="3">
                  <c:v>18.015323638916019</c:v>
                </c:pt>
                <c:pt idx="4">
                  <c:v>16.67038726806641</c:v>
                </c:pt>
                <c:pt idx="5">
                  <c:v>18.692447662353519</c:v>
                </c:pt>
                <c:pt idx="6">
                  <c:v>14.807459831237789</c:v>
                </c:pt>
                <c:pt idx="7">
                  <c:v>16.85305023193359</c:v>
                </c:pt>
                <c:pt idx="8">
                  <c:v>14.07736873626709</c:v>
                </c:pt>
                <c:pt idx="9">
                  <c:v>16.233732223510739</c:v>
                </c:pt>
                <c:pt idx="10">
                  <c:v>13.92927265167236</c:v>
                </c:pt>
                <c:pt idx="11">
                  <c:v>13.70890522003174</c:v>
                </c:pt>
                <c:pt idx="12">
                  <c:v>17.05571365356445</c:v>
                </c:pt>
                <c:pt idx="13">
                  <c:v>13.35179615020752</c:v>
                </c:pt>
                <c:pt idx="14">
                  <c:v>12.621809005737299</c:v>
                </c:pt>
                <c:pt idx="15">
                  <c:v>13.31926155090332</c:v>
                </c:pt>
                <c:pt idx="16">
                  <c:v>10.28444290161133</c:v>
                </c:pt>
                <c:pt idx="17">
                  <c:v>12.505354881286619</c:v>
                </c:pt>
                <c:pt idx="18">
                  <c:v>9.7348031997680664</c:v>
                </c:pt>
                <c:pt idx="19">
                  <c:v>8.4454717636108398</c:v>
                </c:pt>
                <c:pt idx="20">
                  <c:v>10.426193237304689</c:v>
                </c:pt>
                <c:pt idx="21">
                  <c:v>10.55008506774902</c:v>
                </c:pt>
                <c:pt idx="22">
                  <c:v>13.35457706451416</c:v>
                </c:pt>
                <c:pt idx="23">
                  <c:v>14.48159217834473</c:v>
                </c:pt>
                <c:pt idx="24">
                  <c:v>15.39791679382324</c:v>
                </c:pt>
                <c:pt idx="25">
                  <c:v>20.009782791137699</c:v>
                </c:pt>
                <c:pt idx="26">
                  <c:v>20.14262771606445</c:v>
                </c:pt>
                <c:pt idx="27">
                  <c:v>19.47520637512207</c:v>
                </c:pt>
                <c:pt idx="28">
                  <c:v>20.069461822509769</c:v>
                </c:pt>
                <c:pt idx="29">
                  <c:v>19.127956390380859</c:v>
                </c:pt>
                <c:pt idx="30">
                  <c:v>20.02177619934082</c:v>
                </c:pt>
                <c:pt idx="31">
                  <c:v>19.7776985168457</c:v>
                </c:pt>
                <c:pt idx="32">
                  <c:v>17.797861099243161</c:v>
                </c:pt>
                <c:pt idx="33">
                  <c:v>18.431161880493161</c:v>
                </c:pt>
                <c:pt idx="34">
                  <c:v>15.577420234680179</c:v>
                </c:pt>
                <c:pt idx="35">
                  <c:v>19.620870590209961</c:v>
                </c:pt>
                <c:pt idx="36">
                  <c:v>18.824977874755859</c:v>
                </c:pt>
                <c:pt idx="37">
                  <c:v>16.091310501098629</c:v>
                </c:pt>
                <c:pt idx="38">
                  <c:v>19.570932388305661</c:v>
                </c:pt>
                <c:pt idx="39">
                  <c:v>18.047698974609379</c:v>
                </c:pt>
                <c:pt idx="40">
                  <c:v>19.00014686584473</c:v>
                </c:pt>
                <c:pt idx="41">
                  <c:v>17.824375152587891</c:v>
                </c:pt>
                <c:pt idx="42">
                  <c:v>17.7083854675293</c:v>
                </c:pt>
                <c:pt idx="43">
                  <c:v>17.366207122802731</c:v>
                </c:pt>
                <c:pt idx="44">
                  <c:v>16.967363357543949</c:v>
                </c:pt>
                <c:pt idx="45">
                  <c:v>17.142221450805661</c:v>
                </c:pt>
                <c:pt idx="46">
                  <c:v>17.028713226318359</c:v>
                </c:pt>
                <c:pt idx="47">
                  <c:v>17.58431243896484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16C-4A5A-8DF1-B79D845623FE}"/>
            </c:ext>
          </c:extLst>
        </c:ser>
        <c:ser>
          <c:idx val="1"/>
          <c:order val="1"/>
          <c:tx>
            <c:v>Forecasted</c:v>
          </c:tx>
          <c:spPr>
            <a:ln w="38100" cap="rnd">
              <a:solidFill>
                <a:srgbClr val="72171C"/>
              </a:solidFill>
              <a:prstDash val="sysDash"/>
              <a:round/>
            </a:ln>
            <a:effectLst/>
          </c:spPr>
          <c:marker>
            <c:symbol val="none"/>
          </c:marker>
          <c:yVal>
            <c:numRef>
              <c:f>'Results_Fix 6'!$D$3:$D$50</c:f>
              <c:numCache>
                <c:formatCode>0.000</c:formatCode>
                <c:ptCount val="48"/>
                <c:pt idx="0">
                  <c:v>17.683000564575199</c:v>
                </c:pt>
                <c:pt idx="1">
                  <c:v>17.45956993103027</c:v>
                </c:pt>
                <c:pt idx="2">
                  <c:v>17.906194686889648</c:v>
                </c:pt>
                <c:pt idx="3">
                  <c:v>17.373966217041019</c:v>
                </c:pt>
                <c:pt idx="4">
                  <c:v>17.70737457275391</c:v>
                </c:pt>
                <c:pt idx="5">
                  <c:v>17.327878952026371</c:v>
                </c:pt>
                <c:pt idx="6">
                  <c:v>17.585517883300781</c:v>
                </c:pt>
                <c:pt idx="7">
                  <c:v>16.904499053955082</c:v>
                </c:pt>
                <c:pt idx="8">
                  <c:v>16.128900527954102</c:v>
                </c:pt>
                <c:pt idx="9">
                  <c:v>17.025054931640621</c:v>
                </c:pt>
                <c:pt idx="10">
                  <c:v>17.201656341552731</c:v>
                </c:pt>
                <c:pt idx="11">
                  <c:v>16.205049514770511</c:v>
                </c:pt>
                <c:pt idx="12">
                  <c:v>15.95298957824707</c:v>
                </c:pt>
                <c:pt idx="13">
                  <c:v>17.34975433349609</c:v>
                </c:pt>
                <c:pt idx="14">
                  <c:v>14.588345527648929</c:v>
                </c:pt>
                <c:pt idx="15">
                  <c:v>15.62471294403076</c:v>
                </c:pt>
                <c:pt idx="16">
                  <c:v>15.1287088394165</c:v>
                </c:pt>
                <c:pt idx="17">
                  <c:v>14.561056137084959</c:v>
                </c:pt>
                <c:pt idx="18">
                  <c:v>12.763795852661101</c:v>
                </c:pt>
                <c:pt idx="19">
                  <c:v>12.580060958862299</c:v>
                </c:pt>
                <c:pt idx="20">
                  <c:v>12.0609350204468</c:v>
                </c:pt>
                <c:pt idx="21">
                  <c:v>12.0877418518066</c:v>
                </c:pt>
                <c:pt idx="22">
                  <c:v>13.60250949859619</c:v>
                </c:pt>
                <c:pt idx="23">
                  <c:v>15.33333206176758</c:v>
                </c:pt>
                <c:pt idx="24">
                  <c:v>15.311237335205099</c:v>
                </c:pt>
                <c:pt idx="25">
                  <c:v>16.772310256958011</c:v>
                </c:pt>
                <c:pt idx="26">
                  <c:v>16.875114440917969</c:v>
                </c:pt>
                <c:pt idx="27">
                  <c:v>18.288057327270501</c:v>
                </c:pt>
                <c:pt idx="28">
                  <c:v>18.020685195922901</c:v>
                </c:pt>
                <c:pt idx="29">
                  <c:v>18.535184860229489</c:v>
                </c:pt>
                <c:pt idx="30">
                  <c:v>18.750797271728519</c:v>
                </c:pt>
                <c:pt idx="31">
                  <c:v>18.701007843017582</c:v>
                </c:pt>
                <c:pt idx="32">
                  <c:v>18.860177993774411</c:v>
                </c:pt>
                <c:pt idx="33">
                  <c:v>18.760505676269531</c:v>
                </c:pt>
                <c:pt idx="34">
                  <c:v>18.707721710205082</c:v>
                </c:pt>
                <c:pt idx="35">
                  <c:v>18.341377258300781</c:v>
                </c:pt>
                <c:pt idx="36">
                  <c:v>18.809774398803711</c:v>
                </c:pt>
                <c:pt idx="37">
                  <c:v>18.80864143371582</c:v>
                </c:pt>
                <c:pt idx="38">
                  <c:v>18.85075759887695</c:v>
                </c:pt>
                <c:pt idx="39">
                  <c:v>18.312271118164059</c:v>
                </c:pt>
                <c:pt idx="40">
                  <c:v>18.41535568237305</c:v>
                </c:pt>
                <c:pt idx="41">
                  <c:v>17.52583122253418</c:v>
                </c:pt>
                <c:pt idx="42">
                  <c:v>17.906948089599609</c:v>
                </c:pt>
                <c:pt idx="43">
                  <c:v>17.2901611328125</c:v>
                </c:pt>
                <c:pt idx="44">
                  <c:v>17.747684478759769</c:v>
                </c:pt>
                <c:pt idx="45">
                  <c:v>16.917377471923832</c:v>
                </c:pt>
                <c:pt idx="46">
                  <c:v>17.383647918701168</c:v>
                </c:pt>
                <c:pt idx="47">
                  <c:v>17.471841812133789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16C-4A5A-8DF1-B79D845623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2357487"/>
        <c:axId val="502354607"/>
      </c:scatterChart>
      <c:valAx>
        <c:axId val="502357487"/>
        <c:scaling>
          <c:orientation val="minMax"/>
          <c:max val="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Time Step (30 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2354607"/>
        <c:crosses val="autoZero"/>
        <c:crossBetween val="midCat"/>
      </c:valAx>
      <c:valAx>
        <c:axId val="502354607"/>
        <c:scaling>
          <c:orientation val="minMax"/>
          <c:min val="7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Crowd Density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IN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23574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RMSE</c:v>
                </c:pt>
              </c:strCache>
            </c:strRef>
          </c:tx>
          <c:spPr>
            <a:solidFill>
              <a:srgbClr val="0A44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</c:f>
              <c:strCache>
                <c:ptCount val="1"/>
                <c:pt idx="0">
                  <c:v>Density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1.0289999999999999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F5-422D-AABF-31C38869E9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MAPE(%)</c:v>
                </c:pt>
              </c:strCache>
            </c:strRef>
          </c:tx>
          <c:spPr>
            <a:solidFill>
              <a:srgbClr val="1772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</c:f>
              <c:strCache>
                <c:ptCount val="1"/>
                <c:pt idx="0">
                  <c:v>Density</c:v>
                </c:pt>
              </c:strCache>
            </c:strRef>
          </c:cat>
          <c:val>
            <c:numRef>
              <c:f>Sheet1!$C$3</c:f>
              <c:numCache>
                <c:formatCode>General</c:formatCode>
                <c:ptCount val="1"/>
                <c:pt idx="0">
                  <c:v>2.468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F5-422D-AABF-31C38869E9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R2</c:v>
                </c:pt>
              </c:strCache>
            </c:strRef>
          </c:tx>
          <c:spPr>
            <a:solidFill>
              <a:srgbClr val="7CA9A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</c:f>
              <c:strCache>
                <c:ptCount val="1"/>
                <c:pt idx="0">
                  <c:v>Density</c:v>
                </c:pt>
              </c:strCache>
            </c:strRef>
          </c:cat>
          <c:val>
            <c:numRef>
              <c:f>Sheet1!$D$3</c:f>
              <c:numCache>
                <c:formatCode>General</c:formatCode>
                <c:ptCount val="1"/>
                <c:pt idx="0">
                  <c:v>0.58899999999999997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F5-422D-AABF-31C38869E9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0"/>
        <c:axId val="1171700239"/>
        <c:axId val="1171699759"/>
      </c:barChart>
      <c:catAx>
        <c:axId val="117170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1699759"/>
        <c:crosses val="autoZero"/>
        <c:auto val="1"/>
        <c:lblAlgn val="ctr"/>
        <c:lblOffset val="100"/>
        <c:noMultiLvlLbl val="0"/>
      </c:catAx>
      <c:valAx>
        <c:axId val="11716997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1700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13712386116106"/>
          <c:y val="4.7044986768597474E-2"/>
          <c:w val="0.82451845978226934"/>
          <c:h val="0.83848844827945468"/>
        </c:manualLayout>
      </c:layout>
      <c:scatterChart>
        <c:scatterStyle val="smoothMarker"/>
        <c:varyColors val="0"/>
        <c:ser>
          <c:idx val="0"/>
          <c:order val="0"/>
          <c:tx>
            <c:v>Actual</c:v>
          </c:tx>
          <c:spPr>
            <a:ln w="38100" cap="rnd">
              <a:solidFill>
                <a:srgbClr val="17726D"/>
              </a:solidFill>
              <a:round/>
            </a:ln>
            <a:effectLst/>
          </c:spPr>
          <c:marker>
            <c:symbol val="none"/>
          </c:marker>
          <c:yVal>
            <c:numRef>
              <c:f>'Results_Fix 6'!$E$3:$E$50</c:f>
              <c:numCache>
                <c:formatCode>0.000</c:formatCode>
                <c:ptCount val="48"/>
                <c:pt idx="0">
                  <c:v>25.55148887634277</c:v>
                </c:pt>
                <c:pt idx="1">
                  <c:v>27.11338996887207</c:v>
                </c:pt>
                <c:pt idx="2">
                  <c:v>27.08743858337402</c:v>
                </c:pt>
                <c:pt idx="3">
                  <c:v>26.733695983886719</c:v>
                </c:pt>
                <c:pt idx="4">
                  <c:v>26.921712875366211</c:v>
                </c:pt>
                <c:pt idx="5">
                  <c:v>25.99442291259766</c:v>
                </c:pt>
                <c:pt idx="6">
                  <c:v>25.55558013916016</c:v>
                </c:pt>
                <c:pt idx="7">
                  <c:v>26.2497444152832</c:v>
                </c:pt>
                <c:pt idx="8">
                  <c:v>26.124053955078121</c:v>
                </c:pt>
                <c:pt idx="9">
                  <c:v>25.92689323425293</c:v>
                </c:pt>
                <c:pt idx="10">
                  <c:v>25.957683563232418</c:v>
                </c:pt>
                <c:pt idx="11">
                  <c:v>24.49570465087891</c:v>
                </c:pt>
                <c:pt idx="12">
                  <c:v>25.072080612182621</c:v>
                </c:pt>
                <c:pt idx="13">
                  <c:v>25.676412582397461</c:v>
                </c:pt>
                <c:pt idx="14">
                  <c:v>24.824319839477539</c:v>
                </c:pt>
                <c:pt idx="15">
                  <c:v>24.678558349609379</c:v>
                </c:pt>
                <c:pt idx="16">
                  <c:v>25.538740158081051</c:v>
                </c:pt>
                <c:pt idx="17">
                  <c:v>25.508279800415039</c:v>
                </c:pt>
                <c:pt idx="18">
                  <c:v>25.490524291992191</c:v>
                </c:pt>
                <c:pt idx="19">
                  <c:v>25.986942291259769</c:v>
                </c:pt>
                <c:pt idx="20">
                  <c:v>25.503940582275391</c:v>
                </c:pt>
                <c:pt idx="21">
                  <c:v>25.933059692382809</c:v>
                </c:pt>
                <c:pt idx="22">
                  <c:v>25.38148307800293</c:v>
                </c:pt>
                <c:pt idx="23">
                  <c:v>25.36003303527832</c:v>
                </c:pt>
                <c:pt idx="24">
                  <c:v>25.991769790649411</c:v>
                </c:pt>
                <c:pt idx="25">
                  <c:v>25.950153350830082</c:v>
                </c:pt>
                <c:pt idx="26">
                  <c:v>25.879451751708981</c:v>
                </c:pt>
                <c:pt idx="27">
                  <c:v>25.626773834228519</c:v>
                </c:pt>
                <c:pt idx="28">
                  <c:v>25.732210159301761</c:v>
                </c:pt>
                <c:pt idx="29">
                  <c:v>23.289907455444339</c:v>
                </c:pt>
                <c:pt idx="30">
                  <c:v>24.67938232421875</c:v>
                </c:pt>
                <c:pt idx="31">
                  <c:v>23.383682250976559</c:v>
                </c:pt>
                <c:pt idx="32">
                  <c:v>25.392986297607418</c:v>
                </c:pt>
                <c:pt idx="33">
                  <c:v>26.152921676635739</c:v>
                </c:pt>
                <c:pt idx="34">
                  <c:v>26.02688026428223</c:v>
                </c:pt>
                <c:pt idx="35">
                  <c:v>26.117597579956051</c:v>
                </c:pt>
                <c:pt idx="36">
                  <c:v>26.036481857299801</c:v>
                </c:pt>
                <c:pt idx="37">
                  <c:v>26.074886322021481</c:v>
                </c:pt>
                <c:pt idx="38">
                  <c:v>25.754428863525391</c:v>
                </c:pt>
                <c:pt idx="39">
                  <c:v>22.712968826293949</c:v>
                </c:pt>
                <c:pt idx="40">
                  <c:v>23.4932861328125</c:v>
                </c:pt>
                <c:pt idx="41">
                  <c:v>25.227146148681641</c:v>
                </c:pt>
                <c:pt idx="42">
                  <c:v>25.860963821411129</c:v>
                </c:pt>
                <c:pt idx="43">
                  <c:v>26.472818374633789</c:v>
                </c:pt>
                <c:pt idx="44">
                  <c:v>26.57646560668945</c:v>
                </c:pt>
                <c:pt idx="45">
                  <c:v>26.667989730834961</c:v>
                </c:pt>
                <c:pt idx="46">
                  <c:v>27.005401611328121</c:v>
                </c:pt>
                <c:pt idx="47">
                  <c:v>27.218215942382809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975-48E4-B817-713EBAC45252}"/>
            </c:ext>
          </c:extLst>
        </c:ser>
        <c:ser>
          <c:idx val="1"/>
          <c:order val="1"/>
          <c:tx>
            <c:v>Forecasted</c:v>
          </c:tx>
          <c:spPr>
            <a:ln w="38100" cap="rnd">
              <a:solidFill>
                <a:srgbClr val="72171C"/>
              </a:solidFill>
              <a:prstDash val="sysDash"/>
              <a:round/>
            </a:ln>
            <a:effectLst/>
          </c:spPr>
          <c:marker>
            <c:symbol val="none"/>
          </c:marker>
          <c:yVal>
            <c:numRef>
              <c:f>'Results_Fix 6'!$F$3:$F$50</c:f>
              <c:numCache>
                <c:formatCode>0.000</c:formatCode>
                <c:ptCount val="48"/>
                <c:pt idx="0">
                  <c:v>25.325352478027341</c:v>
                </c:pt>
                <c:pt idx="1">
                  <c:v>25.272900390625001</c:v>
                </c:pt>
                <c:pt idx="2">
                  <c:v>25.526964950561521</c:v>
                </c:pt>
                <c:pt idx="3">
                  <c:v>25.1905006408691</c:v>
                </c:pt>
                <c:pt idx="4">
                  <c:v>25.51777534484863</c:v>
                </c:pt>
                <c:pt idx="5">
                  <c:v>25.577473449707032</c:v>
                </c:pt>
                <c:pt idx="6">
                  <c:v>25.27169303894043</c:v>
                </c:pt>
                <c:pt idx="7">
                  <c:v>25.319348144531251</c:v>
                </c:pt>
                <c:pt idx="8">
                  <c:v>25.37307434082031</c:v>
                </c:pt>
                <c:pt idx="9">
                  <c:v>25.387793350219731</c:v>
                </c:pt>
                <c:pt idx="10">
                  <c:v>25.34181098937988</c:v>
                </c:pt>
                <c:pt idx="11">
                  <c:v>25.321965026855469</c:v>
                </c:pt>
                <c:pt idx="12">
                  <c:v>25.09680252075195</c:v>
                </c:pt>
                <c:pt idx="13">
                  <c:v>25.12106018066406</c:v>
                </c:pt>
                <c:pt idx="14">
                  <c:v>25.126030731201169</c:v>
                </c:pt>
                <c:pt idx="15">
                  <c:v>25.280430603027341</c:v>
                </c:pt>
                <c:pt idx="16">
                  <c:v>24.767956542968751</c:v>
                </c:pt>
                <c:pt idx="17">
                  <c:v>25.299521255493161</c:v>
                </c:pt>
                <c:pt idx="18">
                  <c:v>25.25923233032227</c:v>
                </c:pt>
                <c:pt idx="19">
                  <c:v>25.212176132202149</c:v>
                </c:pt>
                <c:pt idx="20">
                  <c:v>25.363726425170899</c:v>
                </c:pt>
                <c:pt idx="21">
                  <c:v>25.325327682495121</c:v>
                </c:pt>
                <c:pt idx="22">
                  <c:v>25.17927627563477</c:v>
                </c:pt>
                <c:pt idx="23">
                  <c:v>25.106119918823239</c:v>
                </c:pt>
                <c:pt idx="24">
                  <c:v>25.23923568725586</c:v>
                </c:pt>
                <c:pt idx="25">
                  <c:v>25.289877700805661</c:v>
                </c:pt>
                <c:pt idx="26">
                  <c:v>25.32572250366211</c:v>
                </c:pt>
                <c:pt idx="27">
                  <c:v>25.270348358154301</c:v>
                </c:pt>
                <c:pt idx="28">
                  <c:v>25.33288841247559</c:v>
                </c:pt>
                <c:pt idx="29">
                  <c:v>25.354132461547852</c:v>
                </c:pt>
                <c:pt idx="30">
                  <c:v>24.90803413391113</c:v>
                </c:pt>
                <c:pt idx="31">
                  <c:v>24.85772972106934</c:v>
                </c:pt>
                <c:pt idx="32">
                  <c:v>24.836115646362302</c:v>
                </c:pt>
                <c:pt idx="33">
                  <c:v>25.164715576171879</c:v>
                </c:pt>
                <c:pt idx="34">
                  <c:v>25.3214729309082</c:v>
                </c:pt>
                <c:pt idx="35">
                  <c:v>25.39516906738281</c:v>
                </c:pt>
                <c:pt idx="36">
                  <c:v>25.321903991699219</c:v>
                </c:pt>
                <c:pt idx="37">
                  <c:v>25.31300430297852</c:v>
                </c:pt>
                <c:pt idx="38">
                  <c:v>25.295170593261719</c:v>
                </c:pt>
                <c:pt idx="39">
                  <c:v>25.33813552856445</c:v>
                </c:pt>
                <c:pt idx="40">
                  <c:v>24.6045829772949</c:v>
                </c:pt>
                <c:pt idx="41">
                  <c:v>25.041371154785161</c:v>
                </c:pt>
                <c:pt idx="42">
                  <c:v>25.185530471801762</c:v>
                </c:pt>
                <c:pt idx="43">
                  <c:v>25.087107467651371</c:v>
                </c:pt>
                <c:pt idx="44">
                  <c:v>25.42347602844238</c:v>
                </c:pt>
                <c:pt idx="45">
                  <c:v>25.51786117553711</c:v>
                </c:pt>
                <c:pt idx="46">
                  <c:v>25.529429244995121</c:v>
                </c:pt>
                <c:pt idx="47">
                  <c:v>25.557514953613282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975-48E4-B817-713EBAC45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6219215"/>
        <c:axId val="916220175"/>
      </c:scatterChart>
      <c:valAx>
        <c:axId val="916219215"/>
        <c:scaling>
          <c:orientation val="minMax"/>
          <c:max val="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Time Step (30 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16220175"/>
        <c:crosses val="autoZero"/>
        <c:crossBetween val="midCat"/>
      </c:valAx>
      <c:valAx>
        <c:axId val="916220175"/>
        <c:scaling>
          <c:orientation val="minMax"/>
          <c:min val="2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Crowd Flow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1621921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108793457754101E-3"/>
          <c:y val="1.3199735449735456E-2"/>
          <c:w val="0.57086329930568602"/>
          <c:h val="0.986800264550264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Injuries Due to Stampede in India</c:v>
                </c:pt>
              </c:strCache>
            </c:strRef>
          </c:tx>
          <c:dPt>
            <c:idx val="0"/>
            <c:bubble3D val="0"/>
            <c:spPr>
              <a:solidFill>
                <a:srgbClr val="7CA9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09-4BAB-BB38-6B1158FBBF3B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09-4BAB-BB38-6B1158FBBF3B}"/>
              </c:ext>
            </c:extLst>
          </c:dPt>
          <c:dLbls>
            <c:dLbl>
              <c:idx val="0"/>
              <c:layout>
                <c:manualLayout>
                  <c:x val="-3.8932201943711886E-2"/>
                  <c:y val="-0.4227731481481480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79939640305489"/>
                      <c:h val="0.186720458553791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E09-4BAB-BB38-6B1158FBBF3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09-4BAB-BB38-6B1158FBBF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7CA9A5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Injuries</c:v>
                </c:pt>
                <c:pt idx="1">
                  <c:v>Others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2430</c:v>
                </c:pt>
                <c:pt idx="1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09-4BAB-BB38-6B1158FBBF3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80"/>
      </c:doughnutChart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64724281170573505"/>
          <c:y val="0.43677248677248676"/>
          <c:w val="0.34478713558272139"/>
          <c:h val="0.160909391534391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RMSE</c:v>
                </c:pt>
              </c:strCache>
            </c:strRef>
          </c:tx>
          <c:spPr>
            <a:solidFill>
              <a:srgbClr val="0A44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</c:f>
              <c:strCache>
                <c:ptCount val="1"/>
                <c:pt idx="0">
                  <c:v>Flow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1.891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D3-4446-9928-472656AC43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MAPE(%)</c:v>
                </c:pt>
              </c:strCache>
            </c:strRef>
          </c:tx>
          <c:spPr>
            <a:solidFill>
              <a:srgbClr val="1772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</c:f>
              <c:strCache>
                <c:ptCount val="1"/>
                <c:pt idx="0">
                  <c:v>Flow</c:v>
                </c:pt>
              </c:strCache>
            </c:strRef>
          </c:cat>
          <c:val>
            <c:numRef>
              <c:f>Sheet1!$C$4</c:f>
              <c:numCache>
                <c:formatCode>General</c:formatCode>
                <c:ptCount val="1"/>
                <c:pt idx="0">
                  <c:v>7.3220000000000001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D3-4446-9928-472656AC43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R2</c:v>
                </c:pt>
              </c:strCache>
            </c:strRef>
          </c:tx>
          <c:spPr>
            <a:solidFill>
              <a:srgbClr val="7CA9A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</c:f>
              <c:strCache>
                <c:ptCount val="1"/>
                <c:pt idx="0">
                  <c:v>Flow</c:v>
                </c:pt>
              </c:strCache>
            </c:strRef>
          </c:cat>
          <c:val>
            <c:numRef>
              <c:f>Sheet1!$D$4</c:f>
              <c:numCache>
                <c:formatCode>General</c:formatCode>
                <c:ptCount val="1"/>
                <c:pt idx="0">
                  <c:v>0.58399999999999996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D3-4446-9928-472656AC43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0"/>
        <c:axId val="1171700239"/>
        <c:axId val="1171699759"/>
      </c:barChart>
      <c:catAx>
        <c:axId val="117170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1699759"/>
        <c:crosses val="autoZero"/>
        <c:auto val="1"/>
        <c:lblAlgn val="ctr"/>
        <c:lblOffset val="100"/>
        <c:noMultiLvlLbl val="0"/>
      </c:catAx>
      <c:valAx>
        <c:axId val="11716997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1700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Secondary Study Area</c:v>
                </c:pt>
              </c:strCache>
            </c:strRef>
          </c:tx>
          <c:spPr>
            <a:solidFill>
              <a:srgbClr val="72171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05E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42B-47B8-9305-7055067701A3}"/>
              </c:ext>
            </c:extLst>
          </c:dPt>
          <c:dPt>
            <c:idx val="2"/>
            <c:invertIfNegative val="0"/>
            <c:bubble3D val="0"/>
            <c:spPr>
              <a:solidFill>
                <a:srgbClr val="D8B8B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2B-47B8-9305-7055067701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Precision</c:v>
                </c:pt>
                <c:pt idx="1">
                  <c:v>Recall</c:v>
                </c:pt>
                <c:pt idx="2">
                  <c:v>F1 Score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0.88700000000000001</c:v>
                </c:pt>
                <c:pt idx="1">
                  <c:v>0.89600000000000002</c:v>
                </c:pt>
                <c:pt idx="2">
                  <c:v>0.89100000000000001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2B-47B8-9305-7055067701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0"/>
        <c:axId val="890769647"/>
        <c:axId val="890770127"/>
      </c:barChart>
      <c:catAx>
        <c:axId val="890769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0770127"/>
        <c:crosses val="autoZero"/>
        <c:auto val="1"/>
        <c:lblAlgn val="ctr"/>
        <c:lblOffset val="100"/>
        <c:noMultiLvlLbl val="0"/>
      </c:catAx>
      <c:valAx>
        <c:axId val="8907701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076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sz="1800" dirty="0"/>
              <a:t>Crowd Entropy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92840311571682"/>
          <c:y val="0.14241831890533371"/>
          <c:w val="0.8127887006726715"/>
          <c:h val="0.72652868265803539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0A4441"/>
              </a:solidFill>
              <a:round/>
            </a:ln>
            <a:effectLst/>
          </c:spPr>
          <c:marker>
            <c:symbol val="none"/>
          </c:marker>
          <c:yVal>
            <c:numRef>
              <c:f>'Fix 5'!$A$2:$A$1742</c:f>
              <c:numCache>
                <c:formatCode>0.00</c:formatCode>
                <c:ptCount val="1741"/>
                <c:pt idx="0">
                  <c:v>5.6520375740000004</c:v>
                </c:pt>
                <c:pt idx="1">
                  <c:v>5.7751949859999998</c:v>
                </c:pt>
                <c:pt idx="2">
                  <c:v>5.5223814769999997</c:v>
                </c:pt>
                <c:pt idx="3">
                  <c:v>5.3309203719999996</c:v>
                </c:pt>
                <c:pt idx="4">
                  <c:v>5.582225985</c:v>
                </c:pt>
                <c:pt idx="5">
                  <c:v>5.7334024709999998</c:v>
                </c:pt>
                <c:pt idx="6">
                  <c:v>5.6672409110000004</c:v>
                </c:pt>
                <c:pt idx="7">
                  <c:v>5.638945101</c:v>
                </c:pt>
                <c:pt idx="8">
                  <c:v>5.4530532630000002</c:v>
                </c:pt>
                <c:pt idx="9">
                  <c:v>5.6142278499999998</c:v>
                </c:pt>
                <c:pt idx="10">
                  <c:v>5.6664635360000002</c:v>
                </c:pt>
                <c:pt idx="11">
                  <c:v>5.7580400210000002</c:v>
                </c:pt>
                <c:pt idx="12">
                  <c:v>5.666476415</c:v>
                </c:pt>
                <c:pt idx="13">
                  <c:v>5.5127144819999998</c:v>
                </c:pt>
                <c:pt idx="14">
                  <c:v>5.7206844419999996</c:v>
                </c:pt>
                <c:pt idx="15">
                  <c:v>5.8452492769999997</c:v>
                </c:pt>
                <c:pt idx="16">
                  <c:v>5.7518988599999998</c:v>
                </c:pt>
                <c:pt idx="17">
                  <c:v>5.628421833</c:v>
                </c:pt>
                <c:pt idx="18">
                  <c:v>5.7349620220000004</c:v>
                </c:pt>
                <c:pt idx="19">
                  <c:v>5.8138760810000001</c:v>
                </c:pt>
                <c:pt idx="20">
                  <c:v>5.5950054549999999</c:v>
                </c:pt>
                <c:pt idx="21">
                  <c:v>5.5012578019999996</c:v>
                </c:pt>
                <c:pt idx="22">
                  <c:v>5.6176465149999997</c:v>
                </c:pt>
                <c:pt idx="23">
                  <c:v>5.5029654990000001</c:v>
                </c:pt>
                <c:pt idx="24">
                  <c:v>5.266802502</c:v>
                </c:pt>
                <c:pt idx="25">
                  <c:v>4.9182338550000004</c:v>
                </c:pt>
                <c:pt idx="26">
                  <c:v>4.9329576700000004</c:v>
                </c:pt>
                <c:pt idx="27">
                  <c:v>4.9436244589999996</c:v>
                </c:pt>
                <c:pt idx="28">
                  <c:v>4.8784045530000002</c:v>
                </c:pt>
                <c:pt idx="29">
                  <c:v>4.8979138090000003</c:v>
                </c:pt>
                <c:pt idx="30">
                  <c:v>5.1178146360000003</c:v>
                </c:pt>
                <c:pt idx="31">
                  <c:v>5.1190182240000004</c:v>
                </c:pt>
                <c:pt idx="32">
                  <c:v>4.9888960070000001</c:v>
                </c:pt>
                <c:pt idx="33">
                  <c:v>4.9244457319999997</c:v>
                </c:pt>
                <c:pt idx="34">
                  <c:v>4.7878955190000001</c:v>
                </c:pt>
                <c:pt idx="35">
                  <c:v>4.7466020069999999</c:v>
                </c:pt>
                <c:pt idx="36">
                  <c:v>4.6871207400000001</c:v>
                </c:pt>
                <c:pt idx="37">
                  <c:v>4.7398572379999999</c:v>
                </c:pt>
                <c:pt idx="38">
                  <c:v>4.6913766409999997</c:v>
                </c:pt>
                <c:pt idx="39">
                  <c:v>4.703535478</c:v>
                </c:pt>
                <c:pt idx="40">
                  <c:v>4.6561946770000002</c:v>
                </c:pt>
                <c:pt idx="41">
                  <c:v>4.6759515409999999</c:v>
                </c:pt>
                <c:pt idx="42">
                  <c:v>4.6339339580000001</c:v>
                </c:pt>
                <c:pt idx="43">
                  <c:v>4.6275761810000002</c:v>
                </c:pt>
                <c:pt idx="44">
                  <c:v>4.6395311929999998</c:v>
                </c:pt>
                <c:pt idx="45">
                  <c:v>4.6373966040000001</c:v>
                </c:pt>
                <c:pt idx="46">
                  <c:v>4.6585525289999996</c:v>
                </c:pt>
                <c:pt idx="47">
                  <c:v>4.7006650929999996</c:v>
                </c:pt>
                <c:pt idx="48">
                  <c:v>4.7265280819999997</c:v>
                </c:pt>
                <c:pt idx="49">
                  <c:v>4.7319309220000001</c:v>
                </c:pt>
                <c:pt idx="50">
                  <c:v>4.7602251359999999</c:v>
                </c:pt>
                <c:pt idx="51">
                  <c:v>4.7419375370000001</c:v>
                </c:pt>
                <c:pt idx="52">
                  <c:v>4.7604591970000003</c:v>
                </c:pt>
                <c:pt idx="53">
                  <c:v>4.7400386579999996</c:v>
                </c:pt>
                <c:pt idx="54">
                  <c:v>4.7929557220000003</c:v>
                </c:pt>
                <c:pt idx="55">
                  <c:v>4.8631801980000002</c:v>
                </c:pt>
                <c:pt idx="56">
                  <c:v>4.8342611900000003</c:v>
                </c:pt>
                <c:pt idx="57">
                  <c:v>4.7283907039999997</c:v>
                </c:pt>
                <c:pt idx="58">
                  <c:v>4.7280033289999999</c:v>
                </c:pt>
                <c:pt idx="59">
                  <c:v>4.709403848</c:v>
                </c:pt>
                <c:pt idx="60">
                  <c:v>4.6911741300000003</c:v>
                </c:pt>
                <c:pt idx="61">
                  <c:v>4.6657644210000004</c:v>
                </c:pt>
                <c:pt idx="62">
                  <c:v>4.786547262</c:v>
                </c:pt>
                <c:pt idx="63">
                  <c:v>4.7934203499999999</c:v>
                </c:pt>
                <c:pt idx="64">
                  <c:v>4.8365619740000003</c:v>
                </c:pt>
                <c:pt idx="65">
                  <c:v>4.7155440420000003</c:v>
                </c:pt>
                <c:pt idx="66">
                  <c:v>4.6755752929999996</c:v>
                </c:pt>
                <c:pt idx="67">
                  <c:v>4.7536583029999999</c:v>
                </c:pt>
                <c:pt idx="68">
                  <c:v>4.7422563750000002</c:v>
                </c:pt>
                <c:pt idx="69">
                  <c:v>4.7330908789999997</c:v>
                </c:pt>
                <c:pt idx="70">
                  <c:v>4.715329691</c:v>
                </c:pt>
                <c:pt idx="71">
                  <c:v>4.7443729460000004</c:v>
                </c:pt>
                <c:pt idx="72">
                  <c:v>4.7003585899999996</c:v>
                </c:pt>
                <c:pt idx="73">
                  <c:v>4.6723467559999996</c:v>
                </c:pt>
                <c:pt idx="74">
                  <c:v>4.7128943779999997</c:v>
                </c:pt>
                <c:pt idx="75">
                  <c:v>4.6725533590000001</c:v>
                </c:pt>
                <c:pt idx="76">
                  <c:v>4.7206032499999999</c:v>
                </c:pt>
                <c:pt idx="77">
                  <c:v>4.7746207070000004</c:v>
                </c:pt>
                <c:pt idx="78">
                  <c:v>4.7438724819999996</c:v>
                </c:pt>
                <c:pt idx="79">
                  <c:v>4.7643541819999999</c:v>
                </c:pt>
                <c:pt idx="80">
                  <c:v>4.7311140409999997</c:v>
                </c:pt>
                <c:pt idx="81">
                  <c:v>4.7552635289999996</c:v>
                </c:pt>
                <c:pt idx="82">
                  <c:v>4.7489549609999999</c:v>
                </c:pt>
                <c:pt idx="83">
                  <c:v>4.7588099389999998</c:v>
                </c:pt>
                <c:pt idx="84">
                  <c:v>4.7004541660000001</c:v>
                </c:pt>
                <c:pt idx="85">
                  <c:v>4.6898399839999998</c:v>
                </c:pt>
                <c:pt idx="86">
                  <c:v>4.6824392289999999</c:v>
                </c:pt>
                <c:pt idx="87">
                  <c:v>4.6599567789999998</c:v>
                </c:pt>
                <c:pt idx="88">
                  <c:v>4.6961870040000004</c:v>
                </c:pt>
                <c:pt idx="89">
                  <c:v>4.6902295519999999</c:v>
                </c:pt>
                <c:pt idx="90">
                  <c:v>4.6399966709999996</c:v>
                </c:pt>
                <c:pt idx="91">
                  <c:v>4.6799353449999996</c:v>
                </c:pt>
                <c:pt idx="92">
                  <c:v>4.6740647280000003</c:v>
                </c:pt>
                <c:pt idx="93">
                  <c:v>4.6789534279999998</c:v>
                </c:pt>
                <c:pt idx="94">
                  <c:v>4.6895074159999997</c:v>
                </c:pt>
                <c:pt idx="95">
                  <c:v>4.7146347249999998</c:v>
                </c:pt>
                <c:pt idx="96">
                  <c:v>4.6634493790000002</c:v>
                </c:pt>
                <c:pt idx="97">
                  <c:v>4.6704732470000003</c:v>
                </c:pt>
                <c:pt idx="98">
                  <c:v>4.6574897340000003</c:v>
                </c:pt>
                <c:pt idx="99">
                  <c:v>4.6447993089999997</c:v>
                </c:pt>
                <c:pt idx="100">
                  <c:v>4.6569171130000004</c:v>
                </c:pt>
                <c:pt idx="101">
                  <c:v>4.6275970050000002</c:v>
                </c:pt>
                <c:pt idx="102">
                  <c:v>4.647518893</c:v>
                </c:pt>
                <c:pt idx="103">
                  <c:v>4.6630415139999997</c:v>
                </c:pt>
                <c:pt idx="104">
                  <c:v>4.7221037749999999</c:v>
                </c:pt>
                <c:pt idx="105">
                  <c:v>4.7210131899999999</c:v>
                </c:pt>
                <c:pt idx="106">
                  <c:v>4.6448826260000002</c:v>
                </c:pt>
                <c:pt idx="107">
                  <c:v>4.6433425049999997</c:v>
                </c:pt>
                <c:pt idx="108">
                  <c:v>4.6512467180000003</c:v>
                </c:pt>
                <c:pt idx="109">
                  <c:v>4.6257299119999997</c:v>
                </c:pt>
                <c:pt idx="110">
                  <c:v>4.6352458810000003</c:v>
                </c:pt>
                <c:pt idx="111">
                  <c:v>4.6229109270000004</c:v>
                </c:pt>
                <c:pt idx="112">
                  <c:v>4.6318142829999998</c:v>
                </c:pt>
                <c:pt idx="113">
                  <c:v>4.6146920720000004</c:v>
                </c:pt>
                <c:pt idx="114">
                  <c:v>4.6309559</c:v>
                </c:pt>
                <c:pt idx="115">
                  <c:v>5.3083312999999999</c:v>
                </c:pt>
                <c:pt idx="116">
                  <c:v>5.1340718330000001</c:v>
                </c:pt>
                <c:pt idx="117">
                  <c:v>5.0999189730000003</c:v>
                </c:pt>
                <c:pt idx="118">
                  <c:v>4.9974710409999998</c:v>
                </c:pt>
                <c:pt idx="119">
                  <c:v>4.9367520000000003</c:v>
                </c:pt>
                <c:pt idx="120">
                  <c:v>4.8558960500000001</c:v>
                </c:pt>
                <c:pt idx="121">
                  <c:v>4.834892687</c:v>
                </c:pt>
                <c:pt idx="122">
                  <c:v>4.7625212230000002</c:v>
                </c:pt>
                <c:pt idx="123">
                  <c:v>4.79886809</c:v>
                </c:pt>
                <c:pt idx="124">
                  <c:v>4.795040567</c:v>
                </c:pt>
                <c:pt idx="125">
                  <c:v>4.7937351980000003</c:v>
                </c:pt>
                <c:pt idx="126">
                  <c:v>4.7486052269999997</c:v>
                </c:pt>
                <c:pt idx="127">
                  <c:v>4.7329547319999996</c:v>
                </c:pt>
                <c:pt idx="128">
                  <c:v>4.6912928950000001</c:v>
                </c:pt>
                <c:pt idx="129">
                  <c:v>4.7380687119999996</c:v>
                </c:pt>
                <c:pt idx="130">
                  <c:v>4.7363374809999996</c:v>
                </c:pt>
                <c:pt idx="131">
                  <c:v>4.7348881990000002</c:v>
                </c:pt>
                <c:pt idx="132">
                  <c:v>4.7157732509999999</c:v>
                </c:pt>
                <c:pt idx="133">
                  <c:v>4.7559344340000003</c:v>
                </c:pt>
                <c:pt idx="134">
                  <c:v>4.7428455920000001</c:v>
                </c:pt>
                <c:pt idx="135">
                  <c:v>4.734727328</c:v>
                </c:pt>
                <c:pt idx="136">
                  <c:v>4.714427841</c:v>
                </c:pt>
                <c:pt idx="137">
                  <c:v>4.7483580730000003</c:v>
                </c:pt>
                <c:pt idx="138">
                  <c:v>4.8181863140000001</c:v>
                </c:pt>
                <c:pt idx="139">
                  <c:v>4.7222602419999999</c:v>
                </c:pt>
                <c:pt idx="140">
                  <c:v>4.7346963540000004</c:v>
                </c:pt>
                <c:pt idx="141">
                  <c:v>4.69526427</c:v>
                </c:pt>
                <c:pt idx="142">
                  <c:v>4.7228258470000002</c:v>
                </c:pt>
                <c:pt idx="143">
                  <c:v>4.7367195659999997</c:v>
                </c:pt>
                <c:pt idx="144">
                  <c:v>4.6922293760000002</c:v>
                </c:pt>
                <c:pt idx="145">
                  <c:v>4.8596012789999996</c:v>
                </c:pt>
                <c:pt idx="146">
                  <c:v>4.7267475369999996</c:v>
                </c:pt>
                <c:pt idx="147">
                  <c:v>4.7487250970000003</c:v>
                </c:pt>
                <c:pt idx="148">
                  <c:v>4.7387921430000004</c:v>
                </c:pt>
                <c:pt idx="149">
                  <c:v>4.7553206369999996</c:v>
                </c:pt>
                <c:pt idx="150">
                  <c:v>4.8380235669999996</c:v>
                </c:pt>
                <c:pt idx="151">
                  <c:v>4.871775618</c:v>
                </c:pt>
                <c:pt idx="152">
                  <c:v>4.781795389</c:v>
                </c:pt>
                <c:pt idx="153">
                  <c:v>4.7328923649999997</c:v>
                </c:pt>
                <c:pt idx="154">
                  <c:v>4.7347210620000002</c:v>
                </c:pt>
                <c:pt idx="155">
                  <c:v>4.7692741850000004</c:v>
                </c:pt>
                <c:pt idx="156">
                  <c:v>4.7292215640000004</c:v>
                </c:pt>
                <c:pt idx="157">
                  <c:v>4.7427874929999998</c:v>
                </c:pt>
                <c:pt idx="158">
                  <c:v>4.7610481020000002</c:v>
                </c:pt>
                <c:pt idx="159">
                  <c:v>4.7758736529999997</c:v>
                </c:pt>
                <c:pt idx="160">
                  <c:v>4.7848280599999997</c:v>
                </c:pt>
                <c:pt idx="161">
                  <c:v>4.7820697279999997</c:v>
                </c:pt>
                <c:pt idx="162">
                  <c:v>4.7706402929999996</c:v>
                </c:pt>
                <c:pt idx="163">
                  <c:v>4.8028359160000003</c:v>
                </c:pt>
                <c:pt idx="164">
                  <c:v>5.0735172049999999</c:v>
                </c:pt>
                <c:pt idx="165">
                  <c:v>5.6371601699999996</c:v>
                </c:pt>
                <c:pt idx="166">
                  <c:v>5.0708753939999998</c:v>
                </c:pt>
                <c:pt idx="167">
                  <c:v>4.9105158610000004</c:v>
                </c:pt>
                <c:pt idx="168">
                  <c:v>5.5151741950000002</c:v>
                </c:pt>
                <c:pt idx="169">
                  <c:v>5.4968660570000001</c:v>
                </c:pt>
                <c:pt idx="170">
                  <c:v>5.5781628650000004</c:v>
                </c:pt>
                <c:pt idx="171">
                  <c:v>5.3859180679999996</c:v>
                </c:pt>
                <c:pt idx="172">
                  <c:v>5.5526869269999999</c:v>
                </c:pt>
                <c:pt idx="173">
                  <c:v>5.5972439319999996</c:v>
                </c:pt>
                <c:pt idx="174">
                  <c:v>5.5857934970000001</c:v>
                </c:pt>
                <c:pt idx="175">
                  <c:v>5.5593079840000001</c:v>
                </c:pt>
                <c:pt idx="176">
                  <c:v>5.4956430430000003</c:v>
                </c:pt>
                <c:pt idx="177">
                  <c:v>5.44764143</c:v>
                </c:pt>
                <c:pt idx="178">
                  <c:v>5.3059662230000004</c:v>
                </c:pt>
                <c:pt idx="179">
                  <c:v>5.5113558070000002</c:v>
                </c:pt>
                <c:pt idx="180">
                  <c:v>5.4240921450000004</c:v>
                </c:pt>
                <c:pt idx="181">
                  <c:v>5.5131770759999998</c:v>
                </c:pt>
                <c:pt idx="182">
                  <c:v>5.3623008480000003</c:v>
                </c:pt>
                <c:pt idx="183">
                  <c:v>5.4840591300000003</c:v>
                </c:pt>
                <c:pt idx="184">
                  <c:v>5.3459995710000001</c:v>
                </c:pt>
                <c:pt idx="185">
                  <c:v>5.3302957380000002</c:v>
                </c:pt>
                <c:pt idx="186">
                  <c:v>5.4510445670000003</c:v>
                </c:pt>
                <c:pt idx="187">
                  <c:v>5.383597934</c:v>
                </c:pt>
                <c:pt idx="188">
                  <c:v>5.391966203</c:v>
                </c:pt>
                <c:pt idx="189">
                  <c:v>5.3900161019999997</c:v>
                </c:pt>
                <c:pt idx="190">
                  <c:v>5.5320198720000002</c:v>
                </c:pt>
                <c:pt idx="191">
                  <c:v>5.438837124</c:v>
                </c:pt>
                <c:pt idx="192">
                  <c:v>5.2773277800000002</c:v>
                </c:pt>
                <c:pt idx="193">
                  <c:v>5.4718526870000002</c:v>
                </c:pt>
                <c:pt idx="194">
                  <c:v>5.1360788790000003</c:v>
                </c:pt>
                <c:pt idx="195">
                  <c:v>5.4089606989999997</c:v>
                </c:pt>
                <c:pt idx="196">
                  <c:v>5.1632544679999999</c:v>
                </c:pt>
                <c:pt idx="197">
                  <c:v>5.2283430629999996</c:v>
                </c:pt>
                <c:pt idx="198">
                  <c:v>5.2349022400000003</c:v>
                </c:pt>
                <c:pt idx="199">
                  <c:v>5.1583019510000003</c:v>
                </c:pt>
                <c:pt idx="200">
                  <c:v>5.2599739799999998</c:v>
                </c:pt>
                <c:pt idx="201">
                  <c:v>5.1738972969999999</c:v>
                </c:pt>
                <c:pt idx="202">
                  <c:v>5.3052206350000004</c:v>
                </c:pt>
                <c:pt idx="203">
                  <c:v>5.0359300349999998</c:v>
                </c:pt>
                <c:pt idx="204">
                  <c:v>5.1310491919999999</c:v>
                </c:pt>
                <c:pt idx="205">
                  <c:v>5.3019729939999998</c:v>
                </c:pt>
                <c:pt idx="206">
                  <c:v>5.146441362</c:v>
                </c:pt>
                <c:pt idx="207">
                  <c:v>5.2893682679999996</c:v>
                </c:pt>
                <c:pt idx="208">
                  <c:v>5.3330326599999998</c:v>
                </c:pt>
                <c:pt idx="209">
                  <c:v>5.3676129130000003</c:v>
                </c:pt>
                <c:pt idx="210">
                  <c:v>5.3819317770000001</c:v>
                </c:pt>
                <c:pt idx="211">
                  <c:v>5.2016161289999996</c:v>
                </c:pt>
                <c:pt idx="212">
                  <c:v>5.4362176020000001</c:v>
                </c:pt>
                <c:pt idx="213">
                  <c:v>5.4069990509999997</c:v>
                </c:pt>
                <c:pt idx="214">
                  <c:v>5.3369409750000001</c:v>
                </c:pt>
                <c:pt idx="215">
                  <c:v>5.5227888800000002</c:v>
                </c:pt>
                <c:pt idx="216">
                  <c:v>5.555632471</c:v>
                </c:pt>
                <c:pt idx="217">
                  <c:v>5.5101582909999998</c:v>
                </c:pt>
                <c:pt idx="218">
                  <c:v>5.4612485350000002</c:v>
                </c:pt>
                <c:pt idx="219">
                  <c:v>5.475094479</c:v>
                </c:pt>
                <c:pt idx="220">
                  <c:v>5.4812008649999999</c:v>
                </c:pt>
                <c:pt idx="221">
                  <c:v>5.4332042749999996</c:v>
                </c:pt>
                <c:pt idx="222">
                  <c:v>5.4925149610000004</c:v>
                </c:pt>
                <c:pt idx="223">
                  <c:v>5.4405564130000004</c:v>
                </c:pt>
                <c:pt idx="224">
                  <c:v>5.4573687099999999</c:v>
                </c:pt>
                <c:pt idx="225">
                  <c:v>5.6062024660000001</c:v>
                </c:pt>
                <c:pt idx="226">
                  <c:v>5.494806713</c:v>
                </c:pt>
                <c:pt idx="227">
                  <c:v>5.5973873110000003</c:v>
                </c:pt>
                <c:pt idx="228">
                  <c:v>5.6226532660000004</c:v>
                </c:pt>
                <c:pt idx="229">
                  <c:v>5.557742492</c:v>
                </c:pt>
                <c:pt idx="230">
                  <c:v>5.585810736</c:v>
                </c:pt>
                <c:pt idx="231">
                  <c:v>5.2020691389999998</c:v>
                </c:pt>
                <c:pt idx="232">
                  <c:v>5.2593946860000003</c:v>
                </c:pt>
                <c:pt idx="233">
                  <c:v>5.5913965880000003</c:v>
                </c:pt>
                <c:pt idx="234">
                  <c:v>5.4812825140000001</c:v>
                </c:pt>
                <c:pt idx="235">
                  <c:v>5.4108321960000003</c:v>
                </c:pt>
                <c:pt idx="236">
                  <c:v>5.4734336560000001</c:v>
                </c:pt>
                <c:pt idx="237">
                  <c:v>5.5177622299999998</c:v>
                </c:pt>
                <c:pt idx="238">
                  <c:v>5.4805797619999996</c:v>
                </c:pt>
                <c:pt idx="239">
                  <c:v>5.4971986509999997</c:v>
                </c:pt>
                <c:pt idx="240">
                  <c:v>5.5676443329999996</c:v>
                </c:pt>
                <c:pt idx="241">
                  <c:v>5.3752103599999996</c:v>
                </c:pt>
                <c:pt idx="242">
                  <c:v>5.4480815280000003</c:v>
                </c:pt>
                <c:pt idx="243">
                  <c:v>5.3628804700000003</c:v>
                </c:pt>
                <c:pt idx="244">
                  <c:v>5.3987681079999996</c:v>
                </c:pt>
                <c:pt idx="245">
                  <c:v>5.4806739589999998</c:v>
                </c:pt>
                <c:pt idx="246">
                  <c:v>5.3746651329999997</c:v>
                </c:pt>
                <c:pt idx="247">
                  <c:v>5.4015140959999997</c:v>
                </c:pt>
                <c:pt idx="248">
                  <c:v>5.480427819</c:v>
                </c:pt>
                <c:pt idx="249">
                  <c:v>5.3028133750000004</c:v>
                </c:pt>
                <c:pt idx="250">
                  <c:v>5.534347661</c:v>
                </c:pt>
                <c:pt idx="251">
                  <c:v>5.5283192889999997</c:v>
                </c:pt>
                <c:pt idx="252">
                  <c:v>5.4795028930000003</c:v>
                </c:pt>
                <c:pt idx="253">
                  <c:v>5.4870206059999997</c:v>
                </c:pt>
                <c:pt idx="254">
                  <c:v>5.514963013</c:v>
                </c:pt>
                <c:pt idx="255">
                  <c:v>5.3715339809999998</c:v>
                </c:pt>
                <c:pt idx="256">
                  <c:v>5.1909848299999997</c:v>
                </c:pt>
                <c:pt idx="257">
                  <c:v>5.4738842979999998</c:v>
                </c:pt>
                <c:pt idx="258">
                  <c:v>5.4593915869999998</c:v>
                </c:pt>
                <c:pt idx="259">
                  <c:v>5.586982399</c:v>
                </c:pt>
                <c:pt idx="260">
                  <c:v>5.5340140069999997</c:v>
                </c:pt>
                <c:pt idx="261">
                  <c:v>5.5355025539999998</c:v>
                </c:pt>
                <c:pt idx="262">
                  <c:v>5.4397941870000004</c:v>
                </c:pt>
                <c:pt idx="263">
                  <c:v>5.260291327</c:v>
                </c:pt>
                <c:pt idx="264">
                  <c:v>5.5145366449999997</c:v>
                </c:pt>
                <c:pt idx="265">
                  <c:v>5.4714674240000001</c:v>
                </c:pt>
                <c:pt idx="266">
                  <c:v>5.4853796140000002</c:v>
                </c:pt>
                <c:pt idx="267">
                  <c:v>5.4126850989999999</c:v>
                </c:pt>
                <c:pt idx="268">
                  <c:v>5.455615602</c:v>
                </c:pt>
                <c:pt idx="269">
                  <c:v>5.3859488149999999</c:v>
                </c:pt>
                <c:pt idx="270">
                  <c:v>5.1865477719999999</c:v>
                </c:pt>
                <c:pt idx="271">
                  <c:v>5.3885382899999996</c:v>
                </c:pt>
                <c:pt idx="272">
                  <c:v>5.1712571880000002</c:v>
                </c:pt>
                <c:pt idx="273">
                  <c:v>5.288709527</c:v>
                </c:pt>
                <c:pt idx="274">
                  <c:v>5.3434414849999996</c:v>
                </c:pt>
                <c:pt idx="275">
                  <c:v>5.4931432459999998</c:v>
                </c:pt>
                <c:pt idx="276">
                  <c:v>5.0259993610000002</c:v>
                </c:pt>
                <c:pt idx="277">
                  <c:v>5.6211492029999999</c:v>
                </c:pt>
                <c:pt idx="278">
                  <c:v>5.3902974950000004</c:v>
                </c:pt>
                <c:pt idx="279">
                  <c:v>5.4414460609999997</c:v>
                </c:pt>
                <c:pt idx="280">
                  <c:v>5.311633627</c:v>
                </c:pt>
                <c:pt idx="281">
                  <c:v>5.4564882519999998</c:v>
                </c:pt>
                <c:pt idx="282">
                  <c:v>5.6224461159999999</c:v>
                </c:pt>
                <c:pt idx="283">
                  <c:v>5.3895124509999999</c:v>
                </c:pt>
                <c:pt idx="284">
                  <c:v>5.3830381300000001</c:v>
                </c:pt>
                <c:pt idx="285">
                  <c:v>5.4900430419999999</c:v>
                </c:pt>
                <c:pt idx="286">
                  <c:v>5.3209873869999997</c:v>
                </c:pt>
                <c:pt idx="287">
                  <c:v>5.3597265920000003</c:v>
                </c:pt>
                <c:pt idx="288">
                  <c:v>5.2732524710000002</c:v>
                </c:pt>
                <c:pt idx="289">
                  <c:v>5.6154506199999998</c:v>
                </c:pt>
                <c:pt idx="290">
                  <c:v>5.3894109590000001</c:v>
                </c:pt>
                <c:pt idx="291">
                  <c:v>5.2356956349999999</c:v>
                </c:pt>
                <c:pt idx="292">
                  <c:v>5.3544818149999998</c:v>
                </c:pt>
                <c:pt idx="293">
                  <c:v>5.3943698189999996</c:v>
                </c:pt>
                <c:pt idx="294">
                  <c:v>5.0274521820000002</c:v>
                </c:pt>
                <c:pt idx="295">
                  <c:v>5.5705601790000001</c:v>
                </c:pt>
                <c:pt idx="296">
                  <c:v>5.401091568</c:v>
                </c:pt>
                <c:pt idx="297">
                  <c:v>5.582518265</c:v>
                </c:pt>
                <c:pt idx="298">
                  <c:v>5.4763606359999999</c:v>
                </c:pt>
                <c:pt idx="299">
                  <c:v>5.279273495</c:v>
                </c:pt>
                <c:pt idx="300">
                  <c:v>5.6190130290000004</c:v>
                </c:pt>
                <c:pt idx="301">
                  <c:v>5.5815086420000002</c:v>
                </c:pt>
                <c:pt idx="302">
                  <c:v>5.5430648500000004</c:v>
                </c:pt>
                <c:pt idx="303">
                  <c:v>5.4767457830000001</c:v>
                </c:pt>
                <c:pt idx="304">
                  <c:v>5.5828842830000003</c:v>
                </c:pt>
                <c:pt idx="305">
                  <c:v>5.5812761430000002</c:v>
                </c:pt>
                <c:pt idx="306">
                  <c:v>5.5267739569999996</c:v>
                </c:pt>
                <c:pt idx="307">
                  <c:v>5.466209621</c:v>
                </c:pt>
                <c:pt idx="308">
                  <c:v>5.6275271560000002</c:v>
                </c:pt>
                <c:pt idx="309">
                  <c:v>5.4461403219999998</c:v>
                </c:pt>
                <c:pt idx="310">
                  <c:v>5.4852957499999997</c:v>
                </c:pt>
                <c:pt idx="311">
                  <c:v>5.6033941919999997</c:v>
                </c:pt>
                <c:pt idx="312">
                  <c:v>5.4081513750000001</c:v>
                </c:pt>
                <c:pt idx="313">
                  <c:v>5.1937292849999999</c:v>
                </c:pt>
                <c:pt idx="314">
                  <c:v>5.4056056440000004</c:v>
                </c:pt>
                <c:pt idx="315">
                  <c:v>5.1306266809999999</c:v>
                </c:pt>
                <c:pt idx="316">
                  <c:v>5.2376494009999996</c:v>
                </c:pt>
                <c:pt idx="317">
                  <c:v>5.3093211379999996</c:v>
                </c:pt>
                <c:pt idx="318">
                  <c:v>5.2954696300000004</c:v>
                </c:pt>
                <c:pt idx="319">
                  <c:v>5.2545042960000004</c:v>
                </c:pt>
                <c:pt idx="320">
                  <c:v>5.1459927309999998</c:v>
                </c:pt>
                <c:pt idx="321">
                  <c:v>5.1596412809999999</c:v>
                </c:pt>
                <c:pt idx="322">
                  <c:v>5.2248261960000004</c:v>
                </c:pt>
                <c:pt idx="323">
                  <c:v>5.0394750930000001</c:v>
                </c:pt>
                <c:pt idx="324">
                  <c:v>5.3372788099999999</c:v>
                </c:pt>
                <c:pt idx="325">
                  <c:v>5.2863458310000002</c:v>
                </c:pt>
                <c:pt idx="326">
                  <c:v>5.4927006589999996</c:v>
                </c:pt>
                <c:pt idx="327">
                  <c:v>5.4915433949999999</c:v>
                </c:pt>
                <c:pt idx="328">
                  <c:v>5.3680651319999999</c:v>
                </c:pt>
                <c:pt idx="329">
                  <c:v>5.4692583179999996</c:v>
                </c:pt>
                <c:pt idx="330">
                  <c:v>5.3550342610000001</c:v>
                </c:pt>
                <c:pt idx="331">
                  <c:v>5.4593594230000004</c:v>
                </c:pt>
                <c:pt idx="332">
                  <c:v>5.4896571310000004</c:v>
                </c:pt>
                <c:pt idx="333">
                  <c:v>5.252276567</c:v>
                </c:pt>
                <c:pt idx="334">
                  <c:v>5.5714165920000003</c:v>
                </c:pt>
                <c:pt idx="335">
                  <c:v>5.5578178840000003</c:v>
                </c:pt>
                <c:pt idx="336">
                  <c:v>5.5534169999999996</c:v>
                </c:pt>
                <c:pt idx="337">
                  <c:v>5.4177557390000004</c:v>
                </c:pt>
                <c:pt idx="338">
                  <c:v>5.5179725319999999</c:v>
                </c:pt>
                <c:pt idx="339">
                  <c:v>5.3799852450000003</c:v>
                </c:pt>
                <c:pt idx="340">
                  <c:v>5.3813513909999999</c:v>
                </c:pt>
                <c:pt idx="341">
                  <c:v>5.4305113570000003</c:v>
                </c:pt>
                <c:pt idx="342">
                  <c:v>5.4123651229999998</c:v>
                </c:pt>
                <c:pt idx="343">
                  <c:v>5.4518333999999999</c:v>
                </c:pt>
                <c:pt idx="344">
                  <c:v>5.6178665050000003</c:v>
                </c:pt>
                <c:pt idx="345">
                  <c:v>5.4075168790000001</c:v>
                </c:pt>
                <c:pt idx="346">
                  <c:v>5.5584191120000002</c:v>
                </c:pt>
                <c:pt idx="347">
                  <c:v>5.5309679919999999</c:v>
                </c:pt>
                <c:pt idx="348">
                  <c:v>5.372212749</c:v>
                </c:pt>
                <c:pt idx="349">
                  <c:v>5.5854847870000004</c:v>
                </c:pt>
                <c:pt idx="350">
                  <c:v>5.4989837829999999</c:v>
                </c:pt>
                <c:pt idx="351">
                  <c:v>5.5071166500000004</c:v>
                </c:pt>
                <c:pt idx="352">
                  <c:v>5.4776408480000001</c:v>
                </c:pt>
                <c:pt idx="353">
                  <c:v>5.4755915589999997</c:v>
                </c:pt>
                <c:pt idx="354">
                  <c:v>5.5147836080000001</c:v>
                </c:pt>
                <c:pt idx="355">
                  <c:v>5.4293173240000003</c:v>
                </c:pt>
                <c:pt idx="356">
                  <c:v>5.5379781259999996</c:v>
                </c:pt>
                <c:pt idx="357">
                  <c:v>5.4594610360000004</c:v>
                </c:pt>
                <c:pt idx="358">
                  <c:v>5.4709569309999999</c:v>
                </c:pt>
                <c:pt idx="359">
                  <c:v>5.56900496</c:v>
                </c:pt>
                <c:pt idx="360">
                  <c:v>5.6822712790000001</c:v>
                </c:pt>
                <c:pt idx="361">
                  <c:v>5.526729113</c:v>
                </c:pt>
                <c:pt idx="362">
                  <c:v>5.5277108760000004</c:v>
                </c:pt>
                <c:pt idx="363">
                  <c:v>5.3422609640000003</c:v>
                </c:pt>
                <c:pt idx="364">
                  <c:v>5.5160040590000001</c:v>
                </c:pt>
                <c:pt idx="365">
                  <c:v>5.5052295259999999</c:v>
                </c:pt>
                <c:pt idx="366">
                  <c:v>5.6755676230000001</c:v>
                </c:pt>
                <c:pt idx="367">
                  <c:v>5.8165664770000003</c:v>
                </c:pt>
                <c:pt idx="368">
                  <c:v>5.6802747499999997</c:v>
                </c:pt>
                <c:pt idx="369">
                  <c:v>5.5956721949999997</c:v>
                </c:pt>
                <c:pt idx="370">
                  <c:v>5.6511341430000002</c:v>
                </c:pt>
                <c:pt idx="371">
                  <c:v>5.6390958409999996</c:v>
                </c:pt>
                <c:pt idx="372">
                  <c:v>5.766003048</c:v>
                </c:pt>
                <c:pt idx="373">
                  <c:v>5.7124649219999997</c:v>
                </c:pt>
                <c:pt idx="374">
                  <c:v>5.7288098339999998</c:v>
                </c:pt>
                <c:pt idx="375">
                  <c:v>5.7230970699999997</c:v>
                </c:pt>
                <c:pt idx="376">
                  <c:v>5.7156502680000001</c:v>
                </c:pt>
                <c:pt idx="377">
                  <c:v>5.3860029120000004</c:v>
                </c:pt>
                <c:pt idx="378">
                  <c:v>5.7208686249999996</c:v>
                </c:pt>
                <c:pt idx="379">
                  <c:v>5.7421810669999998</c:v>
                </c:pt>
                <c:pt idx="380">
                  <c:v>5.7099987839999997</c:v>
                </c:pt>
                <c:pt idx="381">
                  <c:v>5.7002678810000003</c:v>
                </c:pt>
                <c:pt idx="382">
                  <c:v>5.7460917240000002</c:v>
                </c:pt>
                <c:pt idx="383">
                  <c:v>5.5471212000000003</c:v>
                </c:pt>
                <c:pt idx="384">
                  <c:v>5.2744284749999997</c:v>
                </c:pt>
                <c:pt idx="385">
                  <c:v>5.6445564709999996</c:v>
                </c:pt>
                <c:pt idx="386">
                  <c:v>5.5760477210000001</c:v>
                </c:pt>
                <c:pt idx="387">
                  <c:v>5.4974191079999999</c:v>
                </c:pt>
                <c:pt idx="388">
                  <c:v>5.4677738380000003</c:v>
                </c:pt>
                <c:pt idx="389">
                  <c:v>5.5255175410000001</c:v>
                </c:pt>
                <c:pt idx="390">
                  <c:v>5.4771813109999998</c:v>
                </c:pt>
                <c:pt idx="391">
                  <c:v>5.7170812309999999</c:v>
                </c:pt>
                <c:pt idx="392">
                  <c:v>5.4784773769999999</c:v>
                </c:pt>
                <c:pt idx="393">
                  <c:v>5.5302598410000003</c:v>
                </c:pt>
                <c:pt idx="394">
                  <c:v>5.6679822890000002</c:v>
                </c:pt>
                <c:pt idx="395">
                  <c:v>5.5342183819999997</c:v>
                </c:pt>
                <c:pt idx="396">
                  <c:v>5.333659945</c:v>
                </c:pt>
                <c:pt idx="397">
                  <c:v>5.3769975700000003</c:v>
                </c:pt>
                <c:pt idx="398">
                  <c:v>5.5171873150000001</c:v>
                </c:pt>
                <c:pt idx="399">
                  <c:v>5.6519707710000002</c:v>
                </c:pt>
                <c:pt idx="400">
                  <c:v>5.5254020449999999</c:v>
                </c:pt>
                <c:pt idx="401">
                  <c:v>5.548730226</c:v>
                </c:pt>
                <c:pt idx="402">
                  <c:v>5.5453717449999997</c:v>
                </c:pt>
                <c:pt idx="403">
                  <c:v>5.5978358239999997</c:v>
                </c:pt>
                <c:pt idx="404">
                  <c:v>5.562892841</c:v>
                </c:pt>
                <c:pt idx="405">
                  <c:v>5.4639069129999998</c:v>
                </c:pt>
                <c:pt idx="406">
                  <c:v>5.3719913869999996</c:v>
                </c:pt>
                <c:pt idx="407">
                  <c:v>5.3616832319999999</c:v>
                </c:pt>
                <c:pt idx="408">
                  <c:v>5.513412947</c:v>
                </c:pt>
                <c:pt idx="409">
                  <c:v>5.273766384</c:v>
                </c:pt>
                <c:pt idx="410">
                  <c:v>5.5327540280000003</c:v>
                </c:pt>
                <c:pt idx="411">
                  <c:v>5.5111119840000002</c:v>
                </c:pt>
                <c:pt idx="412">
                  <c:v>5.4928792499999997</c:v>
                </c:pt>
                <c:pt idx="413">
                  <c:v>5.4735818549999999</c:v>
                </c:pt>
                <c:pt idx="414">
                  <c:v>5.6024256279999998</c:v>
                </c:pt>
                <c:pt idx="415">
                  <c:v>5.6093550250000002</c:v>
                </c:pt>
                <c:pt idx="416">
                  <c:v>5.6469030929999997</c:v>
                </c:pt>
                <c:pt idx="417">
                  <c:v>5.5164008329999996</c:v>
                </c:pt>
                <c:pt idx="418">
                  <c:v>5.6691931169999998</c:v>
                </c:pt>
                <c:pt idx="419">
                  <c:v>5.6735655530000004</c:v>
                </c:pt>
                <c:pt idx="420">
                  <c:v>5.5261291860000004</c:v>
                </c:pt>
                <c:pt idx="421">
                  <c:v>5.4980813289999997</c:v>
                </c:pt>
                <c:pt idx="422">
                  <c:v>5.5073706910000002</c:v>
                </c:pt>
                <c:pt idx="423">
                  <c:v>5.5699876699999997</c:v>
                </c:pt>
                <c:pt idx="424">
                  <c:v>5.5356243899999997</c:v>
                </c:pt>
                <c:pt idx="425">
                  <c:v>5.5170809690000002</c:v>
                </c:pt>
                <c:pt idx="426">
                  <c:v>5.5272610059999998</c:v>
                </c:pt>
                <c:pt idx="427">
                  <c:v>5.5225322630000004</c:v>
                </c:pt>
                <c:pt idx="428">
                  <c:v>5.5834524190000003</c:v>
                </c:pt>
                <c:pt idx="429">
                  <c:v>5.4813955290000003</c:v>
                </c:pt>
                <c:pt idx="430">
                  <c:v>5.3386215699999999</c:v>
                </c:pt>
                <c:pt idx="431">
                  <c:v>5.5474234180000002</c:v>
                </c:pt>
                <c:pt idx="432">
                  <c:v>5.5780211660000001</c:v>
                </c:pt>
                <c:pt idx="433">
                  <c:v>5.4932243139999999</c:v>
                </c:pt>
                <c:pt idx="434">
                  <c:v>5.6423942159999996</c:v>
                </c:pt>
                <c:pt idx="435">
                  <c:v>5.5739630919999996</c:v>
                </c:pt>
                <c:pt idx="436">
                  <c:v>5.5824282380000003</c:v>
                </c:pt>
                <c:pt idx="437">
                  <c:v>5.4315460790000003</c:v>
                </c:pt>
                <c:pt idx="438">
                  <c:v>5.4713579360000004</c:v>
                </c:pt>
                <c:pt idx="439">
                  <c:v>5.3063021709999996</c:v>
                </c:pt>
                <c:pt idx="440">
                  <c:v>5.3111634990000001</c:v>
                </c:pt>
                <c:pt idx="441">
                  <c:v>5.4017939239999997</c:v>
                </c:pt>
                <c:pt idx="442">
                  <c:v>5.4476560459999996</c:v>
                </c:pt>
                <c:pt idx="443">
                  <c:v>5.4793260019999996</c:v>
                </c:pt>
                <c:pt idx="444">
                  <c:v>5.4801498420000003</c:v>
                </c:pt>
                <c:pt idx="445">
                  <c:v>5.4281324480000004</c:v>
                </c:pt>
                <c:pt idx="446">
                  <c:v>5.5322442650000001</c:v>
                </c:pt>
                <c:pt idx="447">
                  <c:v>5.4431106619999996</c:v>
                </c:pt>
                <c:pt idx="448">
                  <c:v>5.563618645</c:v>
                </c:pt>
                <c:pt idx="449">
                  <c:v>5.4549973090000003</c:v>
                </c:pt>
                <c:pt idx="450">
                  <c:v>5.3623125529999998</c:v>
                </c:pt>
                <c:pt idx="451">
                  <c:v>5.3930339629999997</c:v>
                </c:pt>
                <c:pt idx="452">
                  <c:v>5.3178443670000002</c:v>
                </c:pt>
                <c:pt idx="453">
                  <c:v>5.5073895110000004</c:v>
                </c:pt>
                <c:pt idx="454">
                  <c:v>5.3688601089999999</c:v>
                </c:pt>
                <c:pt idx="455">
                  <c:v>5.4888233089999998</c:v>
                </c:pt>
                <c:pt idx="456">
                  <c:v>5.355707604</c:v>
                </c:pt>
                <c:pt idx="457">
                  <c:v>5.5538507839999998</c:v>
                </c:pt>
                <c:pt idx="458">
                  <c:v>5.5435461469999998</c:v>
                </c:pt>
                <c:pt idx="459">
                  <c:v>5.527780227</c:v>
                </c:pt>
                <c:pt idx="460">
                  <c:v>5.4325995870000003</c:v>
                </c:pt>
                <c:pt idx="461">
                  <c:v>5.4078921729999996</c:v>
                </c:pt>
                <c:pt idx="462">
                  <c:v>5.5593290709999996</c:v>
                </c:pt>
                <c:pt idx="463">
                  <c:v>5.3230185060000004</c:v>
                </c:pt>
                <c:pt idx="464">
                  <c:v>5.4256439460000001</c:v>
                </c:pt>
                <c:pt idx="465">
                  <c:v>5.28365975</c:v>
                </c:pt>
                <c:pt idx="466">
                  <c:v>5.4477683780000001</c:v>
                </c:pt>
                <c:pt idx="467">
                  <c:v>5.3804159990000002</c:v>
                </c:pt>
                <c:pt idx="468">
                  <c:v>5.5526491260000004</c:v>
                </c:pt>
                <c:pt idx="469">
                  <c:v>5.5526114780000002</c:v>
                </c:pt>
                <c:pt idx="470">
                  <c:v>5.5753498549999998</c:v>
                </c:pt>
                <c:pt idx="471">
                  <c:v>5.5513019989999997</c:v>
                </c:pt>
                <c:pt idx="472">
                  <c:v>5.5999373439999998</c:v>
                </c:pt>
                <c:pt idx="473">
                  <c:v>5.5980619669999996</c:v>
                </c:pt>
                <c:pt idx="474">
                  <c:v>5.6394934250000004</c:v>
                </c:pt>
                <c:pt idx="475">
                  <c:v>5.4783951560000004</c:v>
                </c:pt>
                <c:pt idx="476">
                  <c:v>5.5293566040000002</c:v>
                </c:pt>
                <c:pt idx="477">
                  <c:v>5.5261912339999997</c:v>
                </c:pt>
                <c:pt idx="478">
                  <c:v>5.5862164239999998</c:v>
                </c:pt>
                <c:pt idx="479">
                  <c:v>5.6121918390000003</c:v>
                </c:pt>
                <c:pt idx="480">
                  <c:v>5.3770317140000001</c:v>
                </c:pt>
                <c:pt idx="481">
                  <c:v>5.315516884</c:v>
                </c:pt>
                <c:pt idx="482">
                  <c:v>5.3525841549999997</c:v>
                </c:pt>
                <c:pt idx="483">
                  <c:v>5.2571541249999996</c:v>
                </c:pt>
                <c:pt idx="484">
                  <c:v>5.5928879289999998</c:v>
                </c:pt>
                <c:pt idx="485">
                  <c:v>5.5007636120000001</c:v>
                </c:pt>
                <c:pt idx="486">
                  <c:v>5.585671595</c:v>
                </c:pt>
                <c:pt idx="487">
                  <c:v>5.4539851989999999</c:v>
                </c:pt>
                <c:pt idx="488">
                  <c:v>5.4738706879999999</c:v>
                </c:pt>
                <c:pt idx="489">
                  <c:v>5.5456636330000002</c:v>
                </c:pt>
                <c:pt idx="490">
                  <c:v>5.4785377009999996</c:v>
                </c:pt>
                <c:pt idx="491">
                  <c:v>5.5955449980000003</c:v>
                </c:pt>
                <c:pt idx="492">
                  <c:v>5.3247862689999996</c:v>
                </c:pt>
                <c:pt idx="493">
                  <c:v>5.5592223230000002</c:v>
                </c:pt>
                <c:pt idx="494">
                  <c:v>5.4718804480000003</c:v>
                </c:pt>
                <c:pt idx="495">
                  <c:v>5.420721661</c:v>
                </c:pt>
                <c:pt idx="496">
                  <c:v>5.2677752809999996</c:v>
                </c:pt>
                <c:pt idx="497">
                  <c:v>5.1703372950000004</c:v>
                </c:pt>
                <c:pt idx="498">
                  <c:v>5.3849394830000001</c:v>
                </c:pt>
                <c:pt idx="499">
                  <c:v>5.3574989689999999</c:v>
                </c:pt>
                <c:pt idx="500">
                  <c:v>5.4756771510000002</c:v>
                </c:pt>
                <c:pt idx="501">
                  <c:v>5.5170251539999997</c:v>
                </c:pt>
                <c:pt idx="502">
                  <c:v>5.4498286159999996</c:v>
                </c:pt>
                <c:pt idx="503">
                  <c:v>5.445062472</c:v>
                </c:pt>
                <c:pt idx="504">
                  <c:v>5.5008722959999998</c:v>
                </c:pt>
                <c:pt idx="505">
                  <c:v>5.5911148610000003</c:v>
                </c:pt>
                <c:pt idx="506">
                  <c:v>5.344581808</c:v>
                </c:pt>
                <c:pt idx="507">
                  <c:v>5.5261987909999997</c:v>
                </c:pt>
                <c:pt idx="508">
                  <c:v>5.5215874840000003</c:v>
                </c:pt>
                <c:pt idx="509">
                  <c:v>5.5758612320000003</c:v>
                </c:pt>
                <c:pt idx="510">
                  <c:v>5.5348588689999998</c:v>
                </c:pt>
                <c:pt idx="511">
                  <c:v>5.3483558540000002</c:v>
                </c:pt>
                <c:pt idx="512">
                  <c:v>5.6228538879999999</c:v>
                </c:pt>
                <c:pt idx="513">
                  <c:v>5.2083970529999997</c:v>
                </c:pt>
                <c:pt idx="514">
                  <c:v>5.3928924509999998</c:v>
                </c:pt>
                <c:pt idx="515">
                  <c:v>5.4414494060000003</c:v>
                </c:pt>
                <c:pt idx="516">
                  <c:v>5.4876398860000002</c:v>
                </c:pt>
                <c:pt idx="517">
                  <c:v>5.4823619179999996</c:v>
                </c:pt>
                <c:pt idx="518">
                  <c:v>5.186328584</c:v>
                </c:pt>
                <c:pt idx="519">
                  <c:v>5.4167985700000001</c:v>
                </c:pt>
                <c:pt idx="520">
                  <c:v>5.5918561069999999</c:v>
                </c:pt>
                <c:pt idx="521">
                  <c:v>5.4988247179999998</c:v>
                </c:pt>
                <c:pt idx="522">
                  <c:v>5.1929074249999996</c:v>
                </c:pt>
                <c:pt idx="523">
                  <c:v>5.6566869080000002</c:v>
                </c:pt>
                <c:pt idx="524">
                  <c:v>5.5217443319999999</c:v>
                </c:pt>
                <c:pt idx="525">
                  <c:v>5.5862294669999999</c:v>
                </c:pt>
                <c:pt idx="526">
                  <c:v>5.5274651590000001</c:v>
                </c:pt>
                <c:pt idx="527">
                  <c:v>5.5107739479999998</c:v>
                </c:pt>
                <c:pt idx="528">
                  <c:v>5.5306314050000003</c:v>
                </c:pt>
                <c:pt idx="529">
                  <c:v>5.369693925</c:v>
                </c:pt>
                <c:pt idx="530">
                  <c:v>5.3865670799999998</c:v>
                </c:pt>
                <c:pt idx="531">
                  <c:v>5.2751197809999999</c:v>
                </c:pt>
                <c:pt idx="532">
                  <c:v>5.448249487</c:v>
                </c:pt>
                <c:pt idx="533">
                  <c:v>5.3717863299999999</c:v>
                </c:pt>
                <c:pt idx="534">
                  <c:v>5.4365428109999998</c:v>
                </c:pt>
                <c:pt idx="535">
                  <c:v>5.3785324250000004</c:v>
                </c:pt>
                <c:pt idx="536">
                  <c:v>5.5588417259999998</c:v>
                </c:pt>
                <c:pt idx="537">
                  <c:v>5.5453494299999999</c:v>
                </c:pt>
                <c:pt idx="538">
                  <c:v>5.5805458679999997</c:v>
                </c:pt>
                <c:pt idx="539">
                  <c:v>5.4113570199999996</c:v>
                </c:pt>
                <c:pt idx="540">
                  <c:v>5.4316072679999996</c:v>
                </c:pt>
                <c:pt idx="541">
                  <c:v>5.3116997369999996</c:v>
                </c:pt>
                <c:pt idx="542">
                  <c:v>5.4445150069999997</c:v>
                </c:pt>
                <c:pt idx="543">
                  <c:v>5.2181146439999999</c:v>
                </c:pt>
                <c:pt idx="544">
                  <c:v>5.2707643590000002</c:v>
                </c:pt>
                <c:pt idx="545">
                  <c:v>5.2181290139999996</c:v>
                </c:pt>
                <c:pt idx="546">
                  <c:v>5.4529188919999996</c:v>
                </c:pt>
                <c:pt idx="547">
                  <c:v>5.5261988300000002</c:v>
                </c:pt>
                <c:pt idx="548">
                  <c:v>5.6272746390000004</c:v>
                </c:pt>
                <c:pt idx="549">
                  <c:v>5.388605761</c:v>
                </c:pt>
                <c:pt idx="550">
                  <c:v>5.4451459179999997</c:v>
                </c:pt>
                <c:pt idx="551">
                  <c:v>5.4009863510000002</c:v>
                </c:pt>
                <c:pt idx="552">
                  <c:v>5.45014837</c:v>
                </c:pt>
                <c:pt idx="553">
                  <c:v>5.4286504119999996</c:v>
                </c:pt>
                <c:pt idx="554">
                  <c:v>5.5243100260000002</c:v>
                </c:pt>
                <c:pt idx="555">
                  <c:v>5.4671371430000004</c:v>
                </c:pt>
                <c:pt idx="556">
                  <c:v>5.5273608019999996</c:v>
                </c:pt>
                <c:pt idx="557">
                  <c:v>5.4988485450000004</c:v>
                </c:pt>
                <c:pt idx="558">
                  <c:v>5.4621298319999996</c:v>
                </c:pt>
                <c:pt idx="559">
                  <c:v>5.4082358409999998</c:v>
                </c:pt>
                <c:pt idx="560">
                  <c:v>5.393698723</c:v>
                </c:pt>
                <c:pt idx="561">
                  <c:v>5.394850334</c:v>
                </c:pt>
                <c:pt idx="562">
                  <c:v>5.3758795920000004</c:v>
                </c:pt>
                <c:pt idx="563">
                  <c:v>5.5150923220000001</c:v>
                </c:pt>
                <c:pt idx="564">
                  <c:v>5.2296502399999998</c:v>
                </c:pt>
                <c:pt idx="565">
                  <c:v>5.2121553289999998</c:v>
                </c:pt>
                <c:pt idx="566">
                  <c:v>5.4099523820000002</c:v>
                </c:pt>
                <c:pt idx="567">
                  <c:v>5.3899091629999996</c:v>
                </c:pt>
                <c:pt idx="568">
                  <c:v>5.4100775729999997</c:v>
                </c:pt>
                <c:pt idx="569">
                  <c:v>5.4038969349999997</c:v>
                </c:pt>
                <c:pt idx="570">
                  <c:v>5.4706507489999998</c:v>
                </c:pt>
                <c:pt idx="571">
                  <c:v>5.3754285409999998</c:v>
                </c:pt>
                <c:pt idx="572">
                  <c:v>5.5271193939999996</c:v>
                </c:pt>
                <c:pt idx="573">
                  <c:v>5.5119912290000004</c:v>
                </c:pt>
                <c:pt idx="574">
                  <c:v>5.6220545179999997</c:v>
                </c:pt>
                <c:pt idx="575">
                  <c:v>5.3519987090000001</c:v>
                </c:pt>
                <c:pt idx="576">
                  <c:v>5.5280113489999998</c:v>
                </c:pt>
                <c:pt idx="577">
                  <c:v>5.528134069</c:v>
                </c:pt>
                <c:pt idx="578">
                  <c:v>5.6306566489999996</c:v>
                </c:pt>
                <c:pt idx="579">
                  <c:v>5.5198894579999997</c:v>
                </c:pt>
                <c:pt idx="580">
                  <c:v>5.5666646289999999</c:v>
                </c:pt>
                <c:pt idx="581">
                  <c:v>5.5660376229999997</c:v>
                </c:pt>
                <c:pt idx="582">
                  <c:v>5.5174619189999996</c:v>
                </c:pt>
                <c:pt idx="583">
                  <c:v>5.5125142460000003</c:v>
                </c:pt>
                <c:pt idx="584">
                  <c:v>5.6476154449999996</c:v>
                </c:pt>
                <c:pt idx="585">
                  <c:v>5.502855533</c:v>
                </c:pt>
                <c:pt idx="586">
                  <c:v>5.497813346</c:v>
                </c:pt>
                <c:pt idx="587">
                  <c:v>5.388972689</c:v>
                </c:pt>
                <c:pt idx="588">
                  <c:v>5.4268437599999997</c:v>
                </c:pt>
                <c:pt idx="589">
                  <c:v>5.3805690650000004</c:v>
                </c:pt>
                <c:pt idx="590">
                  <c:v>5.3457854879999998</c:v>
                </c:pt>
                <c:pt idx="591">
                  <c:v>5.4751316790000004</c:v>
                </c:pt>
                <c:pt idx="592">
                  <c:v>5.2749986</c:v>
                </c:pt>
                <c:pt idx="593">
                  <c:v>5.5022968829999996</c:v>
                </c:pt>
                <c:pt idx="594">
                  <c:v>5.446214264</c:v>
                </c:pt>
                <c:pt idx="595">
                  <c:v>5.305207115</c:v>
                </c:pt>
                <c:pt idx="596">
                  <c:v>5.4598391279999996</c:v>
                </c:pt>
                <c:pt idx="597">
                  <c:v>5.4635955039999997</c:v>
                </c:pt>
                <c:pt idx="598">
                  <c:v>5.4489872139999997</c:v>
                </c:pt>
                <c:pt idx="599">
                  <c:v>5.622455156</c:v>
                </c:pt>
                <c:pt idx="600">
                  <c:v>5.511524981</c:v>
                </c:pt>
                <c:pt idx="601">
                  <c:v>5.4996942869999996</c:v>
                </c:pt>
                <c:pt idx="602">
                  <c:v>5.6205472079999996</c:v>
                </c:pt>
                <c:pt idx="603">
                  <c:v>5.6899365020000001</c:v>
                </c:pt>
                <c:pt idx="604">
                  <c:v>5.6433220589999999</c:v>
                </c:pt>
                <c:pt idx="605">
                  <c:v>5.6454398909999997</c:v>
                </c:pt>
                <c:pt idx="606">
                  <c:v>5.589671557</c:v>
                </c:pt>
                <c:pt idx="607">
                  <c:v>5.6805063909999998</c:v>
                </c:pt>
                <c:pt idx="608">
                  <c:v>5.6117540569999997</c:v>
                </c:pt>
                <c:pt idx="609">
                  <c:v>5.6133976170000004</c:v>
                </c:pt>
                <c:pt idx="610">
                  <c:v>5.4777391959999999</c:v>
                </c:pt>
                <c:pt idx="611">
                  <c:v>5.5454221209999996</c:v>
                </c:pt>
                <c:pt idx="612">
                  <c:v>5.4442994169999999</c:v>
                </c:pt>
                <c:pt idx="613">
                  <c:v>5.421770091</c:v>
                </c:pt>
                <c:pt idx="614">
                  <c:v>5.3115393109999998</c:v>
                </c:pt>
                <c:pt idx="615">
                  <c:v>5.5051196259999999</c:v>
                </c:pt>
                <c:pt idx="616">
                  <c:v>5.5578660949999996</c:v>
                </c:pt>
                <c:pt idx="617">
                  <c:v>5.5963972259999997</c:v>
                </c:pt>
                <c:pt idx="618">
                  <c:v>5.6255266810000002</c:v>
                </c:pt>
                <c:pt idx="619">
                  <c:v>5.5742976979999996</c:v>
                </c:pt>
                <c:pt idx="620">
                  <c:v>5.5837189169999997</c:v>
                </c:pt>
                <c:pt idx="621">
                  <c:v>5.6838678270000003</c:v>
                </c:pt>
                <c:pt idx="622">
                  <c:v>5.7252140989999996</c:v>
                </c:pt>
                <c:pt idx="623">
                  <c:v>5.7382216279999998</c:v>
                </c:pt>
                <c:pt idx="624">
                  <c:v>5.6050120989999996</c:v>
                </c:pt>
                <c:pt idx="625">
                  <c:v>5.6375729559999996</c:v>
                </c:pt>
                <c:pt idx="626">
                  <c:v>5.6115533480000002</c:v>
                </c:pt>
                <c:pt idx="627">
                  <c:v>5.6578578220000004</c:v>
                </c:pt>
                <c:pt idx="628">
                  <c:v>5.3872938650000002</c:v>
                </c:pt>
                <c:pt idx="629">
                  <c:v>5.4446594509999997</c:v>
                </c:pt>
                <c:pt idx="630">
                  <c:v>5.5901042649999999</c:v>
                </c:pt>
                <c:pt idx="631">
                  <c:v>5.3926031170000002</c:v>
                </c:pt>
                <c:pt idx="632">
                  <c:v>5.533134327</c:v>
                </c:pt>
                <c:pt idx="633">
                  <c:v>5.4504532169999997</c:v>
                </c:pt>
                <c:pt idx="634">
                  <c:v>5.5335178330000003</c:v>
                </c:pt>
                <c:pt idx="635">
                  <c:v>5.3629484789999999</c:v>
                </c:pt>
                <c:pt idx="636">
                  <c:v>5.6821406330000004</c:v>
                </c:pt>
                <c:pt idx="637">
                  <c:v>5.6397673709999996</c:v>
                </c:pt>
                <c:pt idx="638">
                  <c:v>5.5557575760000004</c:v>
                </c:pt>
                <c:pt idx="639">
                  <c:v>5.5004121880000003</c:v>
                </c:pt>
                <c:pt idx="640">
                  <c:v>5.5029750980000003</c:v>
                </c:pt>
                <c:pt idx="641">
                  <c:v>5.6241594560000001</c:v>
                </c:pt>
                <c:pt idx="642">
                  <c:v>5.6251170330000004</c:v>
                </c:pt>
                <c:pt idx="643">
                  <c:v>5.6127591600000004</c:v>
                </c:pt>
                <c:pt idx="644">
                  <c:v>5.5633826400000004</c:v>
                </c:pt>
                <c:pt idx="645">
                  <c:v>5.5956549510000002</c:v>
                </c:pt>
                <c:pt idx="646">
                  <c:v>5.4483984510000001</c:v>
                </c:pt>
                <c:pt idx="647">
                  <c:v>5.2341925600000003</c:v>
                </c:pt>
                <c:pt idx="648">
                  <c:v>5.6210846180000003</c:v>
                </c:pt>
                <c:pt idx="649">
                  <c:v>5.5982744259999997</c:v>
                </c:pt>
                <c:pt idx="650">
                  <c:v>5.5307092569999998</c:v>
                </c:pt>
                <c:pt idx="651">
                  <c:v>5.4988330310000002</c:v>
                </c:pt>
                <c:pt idx="652">
                  <c:v>5.4605524619999999</c:v>
                </c:pt>
                <c:pt idx="653">
                  <c:v>5.5843886319999996</c:v>
                </c:pt>
                <c:pt idx="654">
                  <c:v>5.7035955700000001</c:v>
                </c:pt>
                <c:pt idx="655">
                  <c:v>5.7061811650000003</c:v>
                </c:pt>
                <c:pt idx="656">
                  <c:v>5.6727428270000004</c:v>
                </c:pt>
                <c:pt idx="657">
                  <c:v>5.621442923</c:v>
                </c:pt>
                <c:pt idx="658">
                  <c:v>5.6726351099999999</c:v>
                </c:pt>
                <c:pt idx="659">
                  <c:v>5.7089817629999997</c:v>
                </c:pt>
                <c:pt idx="660">
                  <c:v>5.8236550879060101</c:v>
                </c:pt>
                <c:pt idx="661">
                  <c:v>5.7649363693437996</c:v>
                </c:pt>
                <c:pt idx="662">
                  <c:v>5.8217779753500896</c:v>
                </c:pt>
                <c:pt idx="663">
                  <c:v>5.6835987132892196</c:v>
                </c:pt>
                <c:pt idx="664">
                  <c:v>5.84440418879191</c:v>
                </c:pt>
                <c:pt idx="665">
                  <c:v>5.7870306793012096</c:v>
                </c:pt>
                <c:pt idx="666">
                  <c:v>5.8075348427421103</c:v>
                </c:pt>
                <c:pt idx="667">
                  <c:v>5.7636502717670597</c:v>
                </c:pt>
                <c:pt idx="668">
                  <c:v>5.8433829173707101</c:v>
                </c:pt>
                <c:pt idx="669">
                  <c:v>5.8178119441919103</c:v>
                </c:pt>
                <c:pt idx="670">
                  <c:v>5.8288659162688603</c:v>
                </c:pt>
                <c:pt idx="671">
                  <c:v>5.9028924699415199</c:v>
                </c:pt>
                <c:pt idx="672">
                  <c:v>5.7355321725209496</c:v>
                </c:pt>
                <c:pt idx="673">
                  <c:v>5.8216581461722301</c:v>
                </c:pt>
                <c:pt idx="674">
                  <c:v>5.8006667772928804</c:v>
                </c:pt>
                <c:pt idx="675">
                  <c:v>5.6937186433557798</c:v>
                </c:pt>
                <c:pt idx="676">
                  <c:v>5.7432911805939204</c:v>
                </c:pt>
                <c:pt idx="677">
                  <c:v>5.5626929291507601</c:v>
                </c:pt>
                <c:pt idx="678">
                  <c:v>5.7188905950178102</c:v>
                </c:pt>
                <c:pt idx="679">
                  <c:v>5.7184900994886396</c:v>
                </c:pt>
                <c:pt idx="680">
                  <c:v>5.73926398795947</c:v>
                </c:pt>
                <c:pt idx="681">
                  <c:v>5.6632932161029998</c:v>
                </c:pt>
                <c:pt idx="682">
                  <c:v>5.6151371428840999</c:v>
                </c:pt>
                <c:pt idx="683">
                  <c:v>5.7560322330708997</c:v>
                </c:pt>
                <c:pt idx="684">
                  <c:v>5.7597865071212997</c:v>
                </c:pt>
                <c:pt idx="685">
                  <c:v>5.8080646431236902</c:v>
                </c:pt>
                <c:pt idx="686">
                  <c:v>5.7448155118708</c:v>
                </c:pt>
                <c:pt idx="687">
                  <c:v>5.8346335268857104</c:v>
                </c:pt>
                <c:pt idx="688">
                  <c:v>5.7577534081642998</c:v>
                </c:pt>
                <c:pt idx="689">
                  <c:v>5.7797130291921999</c:v>
                </c:pt>
                <c:pt idx="690">
                  <c:v>5.58871165576734</c:v>
                </c:pt>
                <c:pt idx="691">
                  <c:v>5.5898942847000903</c:v>
                </c:pt>
                <c:pt idx="692">
                  <c:v>5.7320332535526202</c:v>
                </c:pt>
                <c:pt idx="693">
                  <c:v>5.6511730302844096</c:v>
                </c:pt>
                <c:pt idx="694">
                  <c:v>5.59987912847284</c:v>
                </c:pt>
                <c:pt idx="695">
                  <c:v>5.6194776225508303</c:v>
                </c:pt>
                <c:pt idx="696">
                  <c:v>5.6866542590291802</c:v>
                </c:pt>
                <c:pt idx="697">
                  <c:v>5.6093223471390496</c:v>
                </c:pt>
                <c:pt idx="698">
                  <c:v>5.67383141183016</c:v>
                </c:pt>
                <c:pt idx="699">
                  <c:v>5.7169054893025102</c:v>
                </c:pt>
                <c:pt idx="700">
                  <c:v>5.7131076478121496</c:v>
                </c:pt>
                <c:pt idx="701">
                  <c:v>5.7761093474271004</c:v>
                </c:pt>
                <c:pt idx="702">
                  <c:v>5.7309520035459203</c:v>
                </c:pt>
                <c:pt idx="703">
                  <c:v>5.61706007823609</c:v>
                </c:pt>
                <c:pt idx="704">
                  <c:v>5.55241109906581</c:v>
                </c:pt>
                <c:pt idx="705">
                  <c:v>5.5911475566395499</c:v>
                </c:pt>
                <c:pt idx="706">
                  <c:v>5.5054513630114101</c:v>
                </c:pt>
                <c:pt idx="707">
                  <c:v>5.6172174554122103</c:v>
                </c:pt>
                <c:pt idx="708">
                  <c:v>5.4985588558933101</c:v>
                </c:pt>
                <c:pt idx="709">
                  <c:v>5.6605725873980601</c:v>
                </c:pt>
                <c:pt idx="710">
                  <c:v>5.6216510847995096</c:v>
                </c:pt>
                <c:pt idx="711">
                  <c:v>5.7718575251729796</c:v>
                </c:pt>
                <c:pt idx="712">
                  <c:v>5.6399271095008103</c:v>
                </c:pt>
                <c:pt idx="713">
                  <c:v>5.6356876214345197</c:v>
                </c:pt>
                <c:pt idx="714">
                  <c:v>5.4843464943400599</c:v>
                </c:pt>
                <c:pt idx="715">
                  <c:v>5.8396515026427096</c:v>
                </c:pt>
                <c:pt idx="716">
                  <c:v>5.77031475242815</c:v>
                </c:pt>
                <c:pt idx="717">
                  <c:v>5.7179295088115403</c:v>
                </c:pt>
                <c:pt idx="718">
                  <c:v>5.6705616624731698</c:v>
                </c:pt>
                <c:pt idx="719">
                  <c:v>5.4997112416384502</c:v>
                </c:pt>
                <c:pt idx="720">
                  <c:v>5.5926716829601002</c:v>
                </c:pt>
                <c:pt idx="721">
                  <c:v>5.4638515263273</c:v>
                </c:pt>
                <c:pt idx="722">
                  <c:v>5.3855562143158497</c:v>
                </c:pt>
                <c:pt idx="723">
                  <c:v>5.5048792470965404</c:v>
                </c:pt>
                <c:pt idx="724">
                  <c:v>5.5960399928845801</c:v>
                </c:pt>
                <c:pt idx="725">
                  <c:v>5.6041052743008199</c:v>
                </c:pt>
                <c:pt idx="726">
                  <c:v>5.5690590314697799</c:v>
                </c:pt>
                <c:pt idx="727">
                  <c:v>5.5643367332324596</c:v>
                </c:pt>
                <c:pt idx="728">
                  <c:v>5.6852365443580997</c:v>
                </c:pt>
                <c:pt idx="729">
                  <c:v>5.5830162232382197</c:v>
                </c:pt>
                <c:pt idx="730">
                  <c:v>5.5494895073405397</c:v>
                </c:pt>
                <c:pt idx="731">
                  <c:v>5.7126057967805002</c:v>
                </c:pt>
                <c:pt idx="732">
                  <c:v>5.6228391019921498</c:v>
                </c:pt>
                <c:pt idx="733">
                  <c:v>5.5651546528464797</c:v>
                </c:pt>
                <c:pt idx="734">
                  <c:v>5.5728654995299198</c:v>
                </c:pt>
                <c:pt idx="735">
                  <c:v>5.6660826557560897</c:v>
                </c:pt>
                <c:pt idx="736">
                  <c:v>5.6912277824000297</c:v>
                </c:pt>
                <c:pt idx="737">
                  <c:v>5.6493994361475801</c:v>
                </c:pt>
                <c:pt idx="738">
                  <c:v>5.70982909955476</c:v>
                </c:pt>
                <c:pt idx="739">
                  <c:v>5.5991784798471498</c:v>
                </c:pt>
                <c:pt idx="740">
                  <c:v>5.5835980432075303</c:v>
                </c:pt>
                <c:pt idx="741">
                  <c:v>5.5065541852984499</c:v>
                </c:pt>
                <c:pt idx="742">
                  <c:v>5.5554907489241199</c:v>
                </c:pt>
                <c:pt idx="743">
                  <c:v>5.5726357133764903</c:v>
                </c:pt>
                <c:pt idx="744">
                  <c:v>5.6800734536689603</c:v>
                </c:pt>
                <c:pt idx="745">
                  <c:v>5.7028805038385197</c:v>
                </c:pt>
                <c:pt idx="746">
                  <c:v>5.6788201900950597</c:v>
                </c:pt>
                <c:pt idx="747">
                  <c:v>5.7785309390017803</c:v>
                </c:pt>
                <c:pt idx="748">
                  <c:v>5.7859543072549897</c:v>
                </c:pt>
                <c:pt idx="749">
                  <c:v>5.7132037355188698</c:v>
                </c:pt>
                <c:pt idx="750">
                  <c:v>5.7873380995633301</c:v>
                </c:pt>
                <c:pt idx="751">
                  <c:v>5.7586285691512202</c:v>
                </c:pt>
                <c:pt idx="752">
                  <c:v>5.7025924649154902</c:v>
                </c:pt>
                <c:pt idx="753">
                  <c:v>5.7624399511437598</c:v>
                </c:pt>
                <c:pt idx="754">
                  <c:v>5.8482126102112799</c:v>
                </c:pt>
                <c:pt idx="755">
                  <c:v>5.8312572470882396</c:v>
                </c:pt>
                <c:pt idx="756">
                  <c:v>5.7562906072850799</c:v>
                </c:pt>
                <c:pt idx="757">
                  <c:v>5.7113695236674502</c:v>
                </c:pt>
                <c:pt idx="758">
                  <c:v>5.7837280390555401</c:v>
                </c:pt>
                <c:pt idx="759">
                  <c:v>5.7372113035436199</c:v>
                </c:pt>
                <c:pt idx="760">
                  <c:v>5.6872960793344598</c:v>
                </c:pt>
                <c:pt idx="761">
                  <c:v>5.8300259280622999</c:v>
                </c:pt>
                <c:pt idx="762">
                  <c:v>5.7968823048106399</c:v>
                </c:pt>
                <c:pt idx="763">
                  <c:v>5.8032134633315202</c:v>
                </c:pt>
                <c:pt idx="764">
                  <c:v>5.7151845747964396</c:v>
                </c:pt>
                <c:pt idx="765">
                  <c:v>5.7424185869986504</c:v>
                </c:pt>
                <c:pt idx="766">
                  <c:v>5.7795291833710198</c:v>
                </c:pt>
                <c:pt idx="767">
                  <c:v>5.8010559851663102</c:v>
                </c:pt>
                <c:pt idx="768">
                  <c:v>5.7938461680161302</c:v>
                </c:pt>
                <c:pt idx="769">
                  <c:v>5.7440314502046803</c:v>
                </c:pt>
                <c:pt idx="770">
                  <c:v>5.7348816085280001</c:v>
                </c:pt>
                <c:pt idx="771">
                  <c:v>5.7859898952015598</c:v>
                </c:pt>
                <c:pt idx="772">
                  <c:v>5.7149327813533297</c:v>
                </c:pt>
                <c:pt idx="773">
                  <c:v>5.77820150977686</c:v>
                </c:pt>
                <c:pt idx="774">
                  <c:v>5.7664764262082198</c:v>
                </c:pt>
                <c:pt idx="775">
                  <c:v>5.8183116979766298</c:v>
                </c:pt>
                <c:pt idx="776">
                  <c:v>5.8293869043651299</c:v>
                </c:pt>
                <c:pt idx="777">
                  <c:v>5.8413206711149996</c:v>
                </c:pt>
                <c:pt idx="778">
                  <c:v>5.7620737510815001</c:v>
                </c:pt>
                <c:pt idx="779">
                  <c:v>5.7934610584325901</c:v>
                </c:pt>
                <c:pt idx="780">
                  <c:v>5.8305553938213102</c:v>
                </c:pt>
                <c:pt idx="781">
                  <c:v>5.9277437285373002</c:v>
                </c:pt>
                <c:pt idx="782">
                  <c:v>5.78843889905695</c:v>
                </c:pt>
                <c:pt idx="783">
                  <c:v>5.7736292127977302</c:v>
                </c:pt>
                <c:pt idx="784">
                  <c:v>5.7056747720952599</c:v>
                </c:pt>
                <c:pt idx="785">
                  <c:v>5.7983638554288603</c:v>
                </c:pt>
                <c:pt idx="786">
                  <c:v>5.8247026041934298</c:v>
                </c:pt>
                <c:pt idx="787">
                  <c:v>5.8453000453480497</c:v>
                </c:pt>
                <c:pt idx="788">
                  <c:v>5.78297200119286</c:v>
                </c:pt>
                <c:pt idx="789">
                  <c:v>5.7744631533037101</c:v>
                </c:pt>
                <c:pt idx="790">
                  <c:v>5.7693750992155897</c:v>
                </c:pt>
                <c:pt idx="791">
                  <c:v>5.7110381937863499</c:v>
                </c:pt>
                <c:pt idx="792">
                  <c:v>5.8854463828237398</c:v>
                </c:pt>
                <c:pt idx="793">
                  <c:v>5.8700542960250504</c:v>
                </c:pt>
                <c:pt idx="794">
                  <c:v>5.6729186296462997</c:v>
                </c:pt>
                <c:pt idx="795">
                  <c:v>5.7356478197532699</c:v>
                </c:pt>
                <c:pt idx="796">
                  <c:v>5.61498980103877</c:v>
                </c:pt>
                <c:pt idx="797">
                  <c:v>5.6038903403700404</c:v>
                </c:pt>
                <c:pt idx="798">
                  <c:v>5.5535807902352801</c:v>
                </c:pt>
                <c:pt idx="799">
                  <c:v>5.7841684040270298</c:v>
                </c:pt>
                <c:pt idx="800">
                  <c:v>5.6379495269373798</c:v>
                </c:pt>
                <c:pt idx="801">
                  <c:v>5.6563512425673599</c:v>
                </c:pt>
                <c:pt idx="802">
                  <c:v>5.6427612103913898</c:v>
                </c:pt>
                <c:pt idx="803">
                  <c:v>5.7421494835301399</c:v>
                </c:pt>
                <c:pt idx="804">
                  <c:v>5.6446287891321001</c:v>
                </c:pt>
                <c:pt idx="805">
                  <c:v>5.6139741872486297</c:v>
                </c:pt>
                <c:pt idx="806">
                  <c:v>5.6158857630010202</c:v>
                </c:pt>
                <c:pt idx="807">
                  <c:v>5.5606111861111804</c:v>
                </c:pt>
                <c:pt idx="808">
                  <c:v>5.5113523684049897</c:v>
                </c:pt>
                <c:pt idx="809">
                  <c:v>5.5862710936027602</c:v>
                </c:pt>
                <c:pt idx="810">
                  <c:v>5.6024009202655902</c:v>
                </c:pt>
                <c:pt idx="811">
                  <c:v>5.6748221020949501</c:v>
                </c:pt>
                <c:pt idx="812">
                  <c:v>5.8424877743971901</c:v>
                </c:pt>
                <c:pt idx="813">
                  <c:v>5.7977420062349498</c:v>
                </c:pt>
                <c:pt idx="814">
                  <c:v>5.7249426030276096</c:v>
                </c:pt>
                <c:pt idx="815">
                  <c:v>5.6807256573124896</c:v>
                </c:pt>
                <c:pt idx="816">
                  <c:v>5.6797463927352601</c:v>
                </c:pt>
                <c:pt idx="817">
                  <c:v>5.5852814331389302</c:v>
                </c:pt>
                <c:pt idx="818">
                  <c:v>5.6062064329783103</c:v>
                </c:pt>
                <c:pt idx="819">
                  <c:v>5.7398746733079804</c:v>
                </c:pt>
                <c:pt idx="820">
                  <c:v>5.8099826946593103</c:v>
                </c:pt>
                <c:pt idx="821">
                  <c:v>5.6624726755577202</c:v>
                </c:pt>
                <c:pt idx="822">
                  <c:v>5.7510148324464501</c:v>
                </c:pt>
                <c:pt idx="823">
                  <c:v>5.7253304230539399</c:v>
                </c:pt>
                <c:pt idx="824">
                  <c:v>5.7242323465514602</c:v>
                </c:pt>
                <c:pt idx="825">
                  <c:v>5.6063596223529997</c:v>
                </c:pt>
                <c:pt idx="826">
                  <c:v>5.5325795064892596</c:v>
                </c:pt>
                <c:pt idx="827">
                  <c:v>5.5133587377113198</c:v>
                </c:pt>
                <c:pt idx="828">
                  <c:v>5.5097408294677699</c:v>
                </c:pt>
                <c:pt idx="829">
                  <c:v>5.55410784252902</c:v>
                </c:pt>
                <c:pt idx="830">
                  <c:v>5.59475455284118</c:v>
                </c:pt>
                <c:pt idx="831">
                  <c:v>5.5237816166459401</c:v>
                </c:pt>
                <c:pt idx="832">
                  <c:v>5.5584305043806097</c:v>
                </c:pt>
                <c:pt idx="833">
                  <c:v>5.6764163251508704</c:v>
                </c:pt>
                <c:pt idx="834">
                  <c:v>5.6920786598272404</c:v>
                </c:pt>
                <c:pt idx="835">
                  <c:v>5.5753554260521598</c:v>
                </c:pt>
                <c:pt idx="836">
                  <c:v>5.56846345014739</c:v>
                </c:pt>
                <c:pt idx="837">
                  <c:v>5.7115800305416702</c:v>
                </c:pt>
                <c:pt idx="838">
                  <c:v>5.5383536564676303</c:v>
                </c:pt>
                <c:pt idx="839">
                  <c:v>5.5816660655172203</c:v>
                </c:pt>
                <c:pt idx="840">
                  <c:v>5.6487229564733603</c:v>
                </c:pt>
                <c:pt idx="841">
                  <c:v>5.62894521847105</c:v>
                </c:pt>
                <c:pt idx="842">
                  <c:v>5.5536187556751901</c:v>
                </c:pt>
                <c:pt idx="843">
                  <c:v>5.6989539204982202</c:v>
                </c:pt>
                <c:pt idx="844">
                  <c:v>5.5853617735076302</c:v>
                </c:pt>
                <c:pt idx="845">
                  <c:v>5.6260882678784796</c:v>
                </c:pt>
                <c:pt idx="846">
                  <c:v>5.5883116479505501</c:v>
                </c:pt>
                <c:pt idx="847">
                  <c:v>5.6728738600747599</c:v>
                </c:pt>
                <c:pt idx="848">
                  <c:v>5.6731296982681503</c:v>
                </c:pt>
                <c:pt idx="849">
                  <c:v>5.6607974704943196</c:v>
                </c:pt>
                <c:pt idx="850">
                  <c:v>5.4917700968290601</c:v>
                </c:pt>
                <c:pt idx="851">
                  <c:v>5.5122083538456899</c:v>
                </c:pt>
                <c:pt idx="852">
                  <c:v>5.37200917361075</c:v>
                </c:pt>
                <c:pt idx="853">
                  <c:v>5.6115023604610501</c:v>
                </c:pt>
                <c:pt idx="854">
                  <c:v>5.5643012657500099</c:v>
                </c:pt>
                <c:pt idx="855">
                  <c:v>5.52153155510885</c:v>
                </c:pt>
                <c:pt idx="856">
                  <c:v>5.5669833635029002</c:v>
                </c:pt>
                <c:pt idx="857">
                  <c:v>5.6288477563021404</c:v>
                </c:pt>
                <c:pt idx="858">
                  <c:v>5.55864865570737</c:v>
                </c:pt>
                <c:pt idx="859">
                  <c:v>5.6226738829361702</c:v>
                </c:pt>
                <c:pt idx="860">
                  <c:v>5.5622637405730098</c:v>
                </c:pt>
                <c:pt idx="861">
                  <c:v>5.58013420439603</c:v>
                </c:pt>
                <c:pt idx="862">
                  <c:v>5.3383880230418397</c:v>
                </c:pt>
                <c:pt idx="863">
                  <c:v>5.5389264784361103</c:v>
                </c:pt>
                <c:pt idx="864">
                  <c:v>5.5672159964578096</c:v>
                </c:pt>
                <c:pt idx="865">
                  <c:v>5.4497652104026297</c:v>
                </c:pt>
                <c:pt idx="866">
                  <c:v>5.5086874945121798</c:v>
                </c:pt>
                <c:pt idx="867">
                  <c:v>5.5209551367843304</c:v>
                </c:pt>
                <c:pt idx="868">
                  <c:v>5.6446610442378997</c:v>
                </c:pt>
                <c:pt idx="869">
                  <c:v>5.52353536455254</c:v>
                </c:pt>
                <c:pt idx="870">
                  <c:v>5.5495260907892598</c:v>
                </c:pt>
                <c:pt idx="871">
                  <c:v>5.4778334625980296</c:v>
                </c:pt>
                <c:pt idx="872">
                  <c:v>5.6643489795818596</c:v>
                </c:pt>
                <c:pt idx="873">
                  <c:v>5.5615277599870101</c:v>
                </c:pt>
                <c:pt idx="874">
                  <c:v>5.3834810081281104</c:v>
                </c:pt>
                <c:pt idx="875">
                  <c:v>5.6548918690597798</c:v>
                </c:pt>
                <c:pt idx="876">
                  <c:v>5.6808624752780803</c:v>
                </c:pt>
                <c:pt idx="877">
                  <c:v>5.51848938590601</c:v>
                </c:pt>
                <c:pt idx="878">
                  <c:v>5.6391680617081397</c:v>
                </c:pt>
                <c:pt idx="879">
                  <c:v>5.6350630141141096</c:v>
                </c:pt>
                <c:pt idx="880">
                  <c:v>5.5703259526637501</c:v>
                </c:pt>
                <c:pt idx="881">
                  <c:v>5.5758580960725403</c:v>
                </c:pt>
                <c:pt idx="882">
                  <c:v>5.5820229998805999</c:v>
                </c:pt>
                <c:pt idx="883">
                  <c:v>5.6156069512952804</c:v>
                </c:pt>
                <c:pt idx="884">
                  <c:v>5.5485038556550599</c:v>
                </c:pt>
                <c:pt idx="885">
                  <c:v>5.6646974714178704</c:v>
                </c:pt>
                <c:pt idx="886">
                  <c:v>5.5810559933645596</c:v>
                </c:pt>
                <c:pt idx="887">
                  <c:v>5.5174698244061302</c:v>
                </c:pt>
                <c:pt idx="888">
                  <c:v>5.6559967450928204</c:v>
                </c:pt>
                <c:pt idx="889">
                  <c:v>5.6361915203562898</c:v>
                </c:pt>
                <c:pt idx="890">
                  <c:v>5.6553720574629898</c:v>
                </c:pt>
                <c:pt idx="891">
                  <c:v>5.3773219945137898</c:v>
                </c:pt>
                <c:pt idx="892">
                  <c:v>5.4506740896325301</c:v>
                </c:pt>
                <c:pt idx="893">
                  <c:v>5.6543241233156403</c:v>
                </c:pt>
                <c:pt idx="894">
                  <c:v>5.4602023124694803</c:v>
                </c:pt>
                <c:pt idx="895">
                  <c:v>5.6243251465914499</c:v>
                </c:pt>
                <c:pt idx="896">
                  <c:v>5.5493909308784799</c:v>
                </c:pt>
                <c:pt idx="897">
                  <c:v>5.5194909196150901</c:v>
                </c:pt>
                <c:pt idx="898">
                  <c:v>5.5655370578431196</c:v>
                </c:pt>
                <c:pt idx="899">
                  <c:v>5.5714095157489396</c:v>
                </c:pt>
                <c:pt idx="900">
                  <c:v>5.5409233578464399</c:v>
                </c:pt>
                <c:pt idx="901">
                  <c:v>5.3953828108938104</c:v>
                </c:pt>
                <c:pt idx="902">
                  <c:v>5.3731493590170798</c:v>
                </c:pt>
                <c:pt idx="903">
                  <c:v>5.52314090561448</c:v>
                </c:pt>
                <c:pt idx="904">
                  <c:v>5.5225178793856902</c:v>
                </c:pt>
                <c:pt idx="905">
                  <c:v>5.6420351547107304</c:v>
                </c:pt>
                <c:pt idx="906">
                  <c:v>5.4947708029496001</c:v>
                </c:pt>
                <c:pt idx="907">
                  <c:v>5.5812042612778496</c:v>
                </c:pt>
                <c:pt idx="908">
                  <c:v>5.5507805297249204</c:v>
                </c:pt>
                <c:pt idx="909">
                  <c:v>5.58637628220675</c:v>
                </c:pt>
                <c:pt idx="910">
                  <c:v>5.5070273265503999</c:v>
                </c:pt>
                <c:pt idx="911">
                  <c:v>5.5050191611574402</c:v>
                </c:pt>
                <c:pt idx="912">
                  <c:v>5.55655741356966</c:v>
                </c:pt>
                <c:pt idx="913">
                  <c:v>5.5799232499641196</c:v>
                </c:pt>
                <c:pt idx="914">
                  <c:v>5.6356731807976397</c:v>
                </c:pt>
                <c:pt idx="915">
                  <c:v>5.5635314364182298</c:v>
                </c:pt>
                <c:pt idx="916">
                  <c:v>5.6927752444618598</c:v>
                </c:pt>
                <c:pt idx="917">
                  <c:v>5.5584109574033498</c:v>
                </c:pt>
                <c:pt idx="918">
                  <c:v>5.5528702576955098</c:v>
                </c:pt>
                <c:pt idx="919">
                  <c:v>5.6157546369653</c:v>
                </c:pt>
                <c:pt idx="920">
                  <c:v>5.6806916220146304</c:v>
                </c:pt>
                <c:pt idx="921">
                  <c:v>5.6380504306993897</c:v>
                </c:pt>
                <c:pt idx="922">
                  <c:v>5.51549805507325</c:v>
                </c:pt>
                <c:pt idx="923">
                  <c:v>5.7337332641869203</c:v>
                </c:pt>
                <c:pt idx="924">
                  <c:v>5.6539548798611197</c:v>
                </c:pt>
                <c:pt idx="925">
                  <c:v>5.6525563323706898</c:v>
                </c:pt>
                <c:pt idx="926">
                  <c:v>5.6559944780249296</c:v>
                </c:pt>
                <c:pt idx="927">
                  <c:v>5.5755468234681196</c:v>
                </c:pt>
                <c:pt idx="928">
                  <c:v>5.2922461087243597</c:v>
                </c:pt>
                <c:pt idx="929">
                  <c:v>5.5055092376575097</c:v>
                </c:pt>
                <c:pt idx="930">
                  <c:v>5.6100540847109004</c:v>
                </c:pt>
                <c:pt idx="931">
                  <c:v>5.4402415359229304</c:v>
                </c:pt>
                <c:pt idx="932">
                  <c:v>5.6338505970804302</c:v>
                </c:pt>
                <c:pt idx="933">
                  <c:v>5.7425020853678301</c:v>
                </c:pt>
                <c:pt idx="934">
                  <c:v>5.5680743359682801</c:v>
                </c:pt>
                <c:pt idx="935">
                  <c:v>5.5974625972279304</c:v>
                </c:pt>
                <c:pt idx="936">
                  <c:v>5.4747211079848404</c:v>
                </c:pt>
                <c:pt idx="937">
                  <c:v>5.43230971537138</c:v>
                </c:pt>
                <c:pt idx="938">
                  <c:v>5.5599558278133996</c:v>
                </c:pt>
                <c:pt idx="939">
                  <c:v>5.5136247927682396</c:v>
                </c:pt>
                <c:pt idx="940">
                  <c:v>5.66164026093064</c:v>
                </c:pt>
                <c:pt idx="941">
                  <c:v>5.6854821765631902</c:v>
                </c:pt>
                <c:pt idx="942">
                  <c:v>5.5849232740569503</c:v>
                </c:pt>
                <c:pt idx="943">
                  <c:v>5.7262470052953303</c:v>
                </c:pt>
                <c:pt idx="944">
                  <c:v>5.7219159594753304</c:v>
                </c:pt>
                <c:pt idx="945">
                  <c:v>5.6519383614523298</c:v>
                </c:pt>
                <c:pt idx="946">
                  <c:v>5.6187719328361601</c:v>
                </c:pt>
                <c:pt idx="947">
                  <c:v>5.5509933638990896</c:v>
                </c:pt>
                <c:pt idx="948">
                  <c:v>5.5809471849809604</c:v>
                </c:pt>
                <c:pt idx="949">
                  <c:v>5.6332317310467097</c:v>
                </c:pt>
                <c:pt idx="950">
                  <c:v>5.48062619159096</c:v>
                </c:pt>
                <c:pt idx="951">
                  <c:v>5.4936838074734302</c:v>
                </c:pt>
                <c:pt idx="952">
                  <c:v>5.6932998280776097</c:v>
                </c:pt>
                <c:pt idx="953">
                  <c:v>5.6193028207410798</c:v>
                </c:pt>
                <c:pt idx="954">
                  <c:v>5.7300077798073703</c:v>
                </c:pt>
                <c:pt idx="955">
                  <c:v>5.6469465423048497</c:v>
                </c:pt>
                <c:pt idx="956">
                  <c:v>5.8031012392880603</c:v>
                </c:pt>
                <c:pt idx="957">
                  <c:v>5.87328420856542</c:v>
                </c:pt>
                <c:pt idx="958">
                  <c:v>5.8197201795745297</c:v>
                </c:pt>
                <c:pt idx="959">
                  <c:v>5.7935409361856003</c:v>
                </c:pt>
                <c:pt idx="960">
                  <c:v>5.8841019990151304</c:v>
                </c:pt>
                <c:pt idx="961">
                  <c:v>5.6994105790790703</c:v>
                </c:pt>
                <c:pt idx="962">
                  <c:v>5.6410915491873697</c:v>
                </c:pt>
                <c:pt idx="963">
                  <c:v>5.8584598030960304</c:v>
                </c:pt>
                <c:pt idx="964">
                  <c:v>5.8165835631521103</c:v>
                </c:pt>
                <c:pt idx="965">
                  <c:v>5.8003924604047796</c:v>
                </c:pt>
                <c:pt idx="966">
                  <c:v>5.83511370525025</c:v>
                </c:pt>
                <c:pt idx="967">
                  <c:v>5.7605920105649702</c:v>
                </c:pt>
                <c:pt idx="968">
                  <c:v>5.84930048156202</c:v>
                </c:pt>
                <c:pt idx="969">
                  <c:v>5.8777958560408203</c:v>
                </c:pt>
                <c:pt idx="970">
                  <c:v>5.8111908368896996</c:v>
                </c:pt>
                <c:pt idx="971">
                  <c:v>5.8501476087068198</c:v>
                </c:pt>
                <c:pt idx="972">
                  <c:v>5.7528387764043902</c:v>
                </c:pt>
                <c:pt idx="973">
                  <c:v>5.8360803319696704</c:v>
                </c:pt>
                <c:pt idx="974">
                  <c:v>5.8232126085381699</c:v>
                </c:pt>
                <c:pt idx="975">
                  <c:v>5.7363981589936301</c:v>
                </c:pt>
                <c:pt idx="976">
                  <c:v>5.8170447893309998</c:v>
                </c:pt>
                <c:pt idx="977">
                  <c:v>5.7736303638993602</c:v>
                </c:pt>
                <c:pt idx="978">
                  <c:v>5.8595861476764304</c:v>
                </c:pt>
                <c:pt idx="979">
                  <c:v>5.9290014509569096</c:v>
                </c:pt>
                <c:pt idx="980">
                  <c:v>5.8502356579429202</c:v>
                </c:pt>
                <c:pt idx="981">
                  <c:v>5.7892122653492697</c:v>
                </c:pt>
                <c:pt idx="982">
                  <c:v>5.8639649533388898</c:v>
                </c:pt>
                <c:pt idx="983">
                  <c:v>5.8605395802280302</c:v>
                </c:pt>
                <c:pt idx="984">
                  <c:v>5.8046626099368899</c:v>
                </c:pt>
                <c:pt idx="985">
                  <c:v>5.78723808255112</c:v>
                </c:pt>
                <c:pt idx="986">
                  <c:v>5.7588411055113102</c:v>
                </c:pt>
                <c:pt idx="987">
                  <c:v>5.7272522470407301</c:v>
                </c:pt>
                <c:pt idx="988">
                  <c:v>5.6714655432784697</c:v>
                </c:pt>
                <c:pt idx="989">
                  <c:v>5.7555002505319104</c:v>
                </c:pt>
                <c:pt idx="990">
                  <c:v>5.7674429634161104</c:v>
                </c:pt>
                <c:pt idx="991">
                  <c:v>5.7176598866780601</c:v>
                </c:pt>
                <c:pt idx="992">
                  <c:v>5.7900715418029201</c:v>
                </c:pt>
                <c:pt idx="993">
                  <c:v>5.8274900821217299</c:v>
                </c:pt>
                <c:pt idx="994">
                  <c:v>5.7952479989905097</c:v>
                </c:pt>
                <c:pt idx="995">
                  <c:v>5.7749482706973403</c:v>
                </c:pt>
                <c:pt idx="996">
                  <c:v>5.8610908558494099</c:v>
                </c:pt>
                <c:pt idx="997">
                  <c:v>5.8407762318326704</c:v>
                </c:pt>
                <c:pt idx="998">
                  <c:v>5.8802647757948403</c:v>
                </c:pt>
                <c:pt idx="999">
                  <c:v>5.86715464090046</c:v>
                </c:pt>
                <c:pt idx="1000">
                  <c:v>5.8369367381982604</c:v>
                </c:pt>
                <c:pt idx="1001">
                  <c:v>5.81676466925102</c:v>
                </c:pt>
                <c:pt idx="1002">
                  <c:v>5.7684807961447104</c:v>
                </c:pt>
                <c:pt idx="1003">
                  <c:v>5.7871182274400104</c:v>
                </c:pt>
                <c:pt idx="1004">
                  <c:v>5.82741845448811</c:v>
                </c:pt>
                <c:pt idx="1005">
                  <c:v>5.7594000557012697</c:v>
                </c:pt>
                <c:pt idx="1006">
                  <c:v>5.7575693598964701</c:v>
                </c:pt>
                <c:pt idx="1007">
                  <c:v>5.6416127798850004</c:v>
                </c:pt>
                <c:pt idx="1008">
                  <c:v>5.78537791653683</c:v>
                </c:pt>
                <c:pt idx="1009">
                  <c:v>5.8983542551074102</c:v>
                </c:pt>
                <c:pt idx="1010">
                  <c:v>5.9430419369747698</c:v>
                </c:pt>
                <c:pt idx="1011">
                  <c:v>5.9034257261376597</c:v>
                </c:pt>
                <c:pt idx="1012">
                  <c:v>5.7430867989857903</c:v>
                </c:pt>
                <c:pt idx="1013">
                  <c:v>5.79610841065122</c:v>
                </c:pt>
                <c:pt idx="1014">
                  <c:v>5.76696605096783</c:v>
                </c:pt>
                <c:pt idx="1015">
                  <c:v>5.7836145760720203</c:v>
                </c:pt>
                <c:pt idx="1016">
                  <c:v>5.7591567767293803</c:v>
                </c:pt>
                <c:pt idx="1017">
                  <c:v>5.76067116469667</c:v>
                </c:pt>
                <c:pt idx="1018">
                  <c:v>5.6587637800919302</c:v>
                </c:pt>
                <c:pt idx="1019">
                  <c:v>5.7205462940952199</c:v>
                </c:pt>
                <c:pt idx="1020">
                  <c:v>5.7235839115945897</c:v>
                </c:pt>
                <c:pt idx="1021">
                  <c:v>5.77166405811644</c:v>
                </c:pt>
                <c:pt idx="1022">
                  <c:v>5.6560673554738301</c:v>
                </c:pt>
                <c:pt idx="1023">
                  <c:v>5.6956914257584899</c:v>
                </c:pt>
                <c:pt idx="1024">
                  <c:v>5.8132778527443802</c:v>
                </c:pt>
                <c:pt idx="1025">
                  <c:v>5.84533022997672</c:v>
                </c:pt>
                <c:pt idx="1026">
                  <c:v>5.7564953887671697</c:v>
                </c:pt>
                <c:pt idx="1027">
                  <c:v>5.7852195994895803</c:v>
                </c:pt>
                <c:pt idx="1028">
                  <c:v>5.7648186014409601</c:v>
                </c:pt>
                <c:pt idx="1029">
                  <c:v>5.7527010005817001</c:v>
                </c:pt>
                <c:pt idx="1030">
                  <c:v>5.7393009821573804</c:v>
                </c:pt>
                <c:pt idx="1031">
                  <c:v>5.6870147345358797</c:v>
                </c:pt>
                <c:pt idx="1032">
                  <c:v>5.8612090763292803</c:v>
                </c:pt>
                <c:pt idx="1033">
                  <c:v>5.85297478374682</c:v>
                </c:pt>
                <c:pt idx="1034">
                  <c:v>5.8010475367830496</c:v>
                </c:pt>
                <c:pt idx="1035">
                  <c:v>5.8011224637951697</c:v>
                </c:pt>
                <c:pt idx="1036">
                  <c:v>5.8731481192404704</c:v>
                </c:pt>
                <c:pt idx="1037">
                  <c:v>5.8549643198648997</c:v>
                </c:pt>
                <c:pt idx="1038">
                  <c:v>5.7838529135051502</c:v>
                </c:pt>
                <c:pt idx="1039">
                  <c:v>5.8231271250206103</c:v>
                </c:pt>
                <c:pt idx="1040">
                  <c:v>5.7887603057058197</c:v>
                </c:pt>
                <c:pt idx="1041">
                  <c:v>5.7063499776940496</c:v>
                </c:pt>
                <c:pt idx="1042">
                  <c:v>5.6686157561185002</c:v>
                </c:pt>
                <c:pt idx="1043">
                  <c:v>5.7024177358861499</c:v>
                </c:pt>
                <c:pt idx="1044">
                  <c:v>5.6606454121439</c:v>
                </c:pt>
                <c:pt idx="1045">
                  <c:v>5.6655850745083898</c:v>
                </c:pt>
                <c:pt idx="1046">
                  <c:v>5.7995106529771201</c:v>
                </c:pt>
                <c:pt idx="1047">
                  <c:v>5.7376168903551603</c:v>
                </c:pt>
                <c:pt idx="1048">
                  <c:v>5.62224946523967</c:v>
                </c:pt>
                <c:pt idx="1049">
                  <c:v>5.8137994841525398</c:v>
                </c:pt>
                <c:pt idx="1050">
                  <c:v>5.8161040205704504</c:v>
                </c:pt>
                <c:pt idx="1051">
                  <c:v>5.9257666579463999</c:v>
                </c:pt>
                <c:pt idx="1052">
                  <c:v>5.8594073078088504</c:v>
                </c:pt>
                <c:pt idx="1053">
                  <c:v>5.8947513346086398</c:v>
                </c:pt>
                <c:pt idx="1054">
                  <c:v>5.6827530358966998</c:v>
                </c:pt>
                <c:pt idx="1055">
                  <c:v>5.7200581366555703</c:v>
                </c:pt>
                <c:pt idx="1056">
                  <c:v>5.7061018667722996</c:v>
                </c:pt>
                <c:pt idx="1057">
                  <c:v>5.6659779448258201</c:v>
                </c:pt>
                <c:pt idx="1058">
                  <c:v>5.6975940905119202</c:v>
                </c:pt>
                <c:pt idx="1059">
                  <c:v>5.7044899463653502</c:v>
                </c:pt>
                <c:pt idx="1060">
                  <c:v>5.6590173871893601</c:v>
                </c:pt>
                <c:pt idx="1061">
                  <c:v>5.7522353247592299</c:v>
                </c:pt>
                <c:pt idx="1062">
                  <c:v>5.7343114535013804</c:v>
                </c:pt>
                <c:pt idx="1063">
                  <c:v>5.6775651429828802</c:v>
                </c:pt>
                <c:pt idx="1064">
                  <c:v>5.6700095753920703</c:v>
                </c:pt>
                <c:pt idx="1065">
                  <c:v>5.6385283177358998</c:v>
                </c:pt>
                <c:pt idx="1066">
                  <c:v>5.6138866708989701</c:v>
                </c:pt>
                <c:pt idx="1067">
                  <c:v>5.5718056996663403</c:v>
                </c:pt>
                <c:pt idx="1068">
                  <c:v>5.6034398078918404</c:v>
                </c:pt>
                <c:pt idx="1069">
                  <c:v>5.6606128843207104</c:v>
                </c:pt>
                <c:pt idx="1070">
                  <c:v>5.6580432306256201</c:v>
                </c:pt>
                <c:pt idx="1071">
                  <c:v>5.6440607815458002</c:v>
                </c:pt>
                <c:pt idx="1072">
                  <c:v>5.6413110908709001</c:v>
                </c:pt>
                <c:pt idx="1073">
                  <c:v>5.6888214086231397</c:v>
                </c:pt>
                <c:pt idx="1074">
                  <c:v>5.5481081167856798</c:v>
                </c:pt>
                <c:pt idx="1075">
                  <c:v>5.6866540155912704</c:v>
                </c:pt>
                <c:pt idx="1076">
                  <c:v>5.7588491088465599</c:v>
                </c:pt>
                <c:pt idx="1077">
                  <c:v>5.7725515081171404</c:v>
                </c:pt>
                <c:pt idx="1078">
                  <c:v>5.75712068373696</c:v>
                </c:pt>
                <c:pt idx="1079">
                  <c:v>5.6033150279730997</c:v>
                </c:pt>
                <c:pt idx="1080">
                  <c:v>5.6563650783739501</c:v>
                </c:pt>
                <c:pt idx="1081">
                  <c:v>5.6328560937914904</c:v>
                </c:pt>
                <c:pt idx="1082">
                  <c:v>5.5826472884730203</c:v>
                </c:pt>
                <c:pt idx="1083">
                  <c:v>5.6742252115617697</c:v>
                </c:pt>
                <c:pt idx="1084">
                  <c:v>5.5845144798881101</c:v>
                </c:pt>
                <c:pt idx="1085">
                  <c:v>5.5691684982232799</c:v>
                </c:pt>
                <c:pt idx="1086">
                  <c:v>5.6658149577023602</c:v>
                </c:pt>
                <c:pt idx="1087">
                  <c:v>5.7262827028308001</c:v>
                </c:pt>
                <c:pt idx="1088">
                  <c:v>5.7317489272669704</c:v>
                </c:pt>
                <c:pt idx="1089">
                  <c:v>5.6014497681667903</c:v>
                </c:pt>
                <c:pt idx="1090">
                  <c:v>5.6407821613445597</c:v>
                </c:pt>
                <c:pt idx="1091">
                  <c:v>5.5916685907464201</c:v>
                </c:pt>
                <c:pt idx="1092">
                  <c:v>5.70534858452646</c:v>
                </c:pt>
                <c:pt idx="1093">
                  <c:v>5.6492809580083403</c:v>
                </c:pt>
                <c:pt idx="1094">
                  <c:v>5.6134344485768102</c:v>
                </c:pt>
                <c:pt idx="1095">
                  <c:v>5.5844123898890903</c:v>
                </c:pt>
                <c:pt idx="1096">
                  <c:v>5.5642017381233</c:v>
                </c:pt>
                <c:pt idx="1097">
                  <c:v>5.6995734959317899</c:v>
                </c:pt>
                <c:pt idx="1098">
                  <c:v>5.7230905382256703</c:v>
                </c:pt>
                <c:pt idx="1099">
                  <c:v>5.6612116202973404</c:v>
                </c:pt>
                <c:pt idx="1100">
                  <c:v>5.5853904406229598</c:v>
                </c:pt>
                <c:pt idx="1101">
                  <c:v>5.60516383773402</c:v>
                </c:pt>
                <c:pt idx="1102">
                  <c:v>5.6031418942568596</c:v>
                </c:pt>
                <c:pt idx="1103">
                  <c:v>5.6008457338600799</c:v>
                </c:pt>
                <c:pt idx="1104">
                  <c:v>5.6733950702767597</c:v>
                </c:pt>
                <c:pt idx="1105">
                  <c:v>5.73567373794421</c:v>
                </c:pt>
                <c:pt idx="1106">
                  <c:v>5.68365876214546</c:v>
                </c:pt>
                <c:pt idx="1107">
                  <c:v>5.5876467846987499</c:v>
                </c:pt>
                <c:pt idx="1108">
                  <c:v>5.6745314372213196</c:v>
                </c:pt>
                <c:pt idx="1109">
                  <c:v>5.6835419956006499</c:v>
                </c:pt>
                <c:pt idx="1110">
                  <c:v>5.7110523349360403</c:v>
                </c:pt>
                <c:pt idx="1111">
                  <c:v>5.6436463213803396</c:v>
                </c:pt>
                <c:pt idx="1112">
                  <c:v>5.5785255574343404</c:v>
                </c:pt>
                <c:pt idx="1113">
                  <c:v>5.6626500639999104</c:v>
                </c:pt>
                <c:pt idx="1114">
                  <c:v>5.5957079485843</c:v>
                </c:pt>
                <c:pt idx="1115">
                  <c:v>5.72050320976658</c:v>
                </c:pt>
                <c:pt idx="1116">
                  <c:v>5.7482856240188802</c:v>
                </c:pt>
                <c:pt idx="1117">
                  <c:v>5.7870127761573098</c:v>
                </c:pt>
                <c:pt idx="1118">
                  <c:v>5.6590876478897796</c:v>
                </c:pt>
                <c:pt idx="1119">
                  <c:v>5.6728874658283397</c:v>
                </c:pt>
                <c:pt idx="1120">
                  <c:v>5.62505985226547</c:v>
                </c:pt>
                <c:pt idx="1121">
                  <c:v>5.7465330207556997</c:v>
                </c:pt>
                <c:pt idx="1122">
                  <c:v>5.7689464736403</c:v>
                </c:pt>
                <c:pt idx="1123">
                  <c:v>5.8094791872459499</c:v>
                </c:pt>
                <c:pt idx="1124">
                  <c:v>5.7126550548955004</c:v>
                </c:pt>
                <c:pt idx="1125">
                  <c:v>5.6439800546880301</c:v>
                </c:pt>
                <c:pt idx="1126">
                  <c:v>5.6437295972255201</c:v>
                </c:pt>
                <c:pt idx="1127">
                  <c:v>5.7780063077023103</c:v>
                </c:pt>
                <c:pt idx="1128">
                  <c:v>5.6775407690750903</c:v>
                </c:pt>
                <c:pt idx="1129">
                  <c:v>5.7764452900802796</c:v>
                </c:pt>
                <c:pt idx="1130">
                  <c:v>5.7536562869423298</c:v>
                </c:pt>
                <c:pt idx="1131">
                  <c:v>5.6751187709339801</c:v>
                </c:pt>
                <c:pt idx="1132">
                  <c:v>5.6522908185657696</c:v>
                </c:pt>
                <c:pt idx="1133">
                  <c:v>5.73100258342006</c:v>
                </c:pt>
                <c:pt idx="1134">
                  <c:v>5.6674190780572697</c:v>
                </c:pt>
                <c:pt idx="1135">
                  <c:v>5.62986140836749</c:v>
                </c:pt>
                <c:pt idx="1136">
                  <c:v>5.6311795569302703</c:v>
                </c:pt>
                <c:pt idx="1137">
                  <c:v>5.7500507438391901</c:v>
                </c:pt>
                <c:pt idx="1138">
                  <c:v>5.7486033590216303</c:v>
                </c:pt>
                <c:pt idx="1139">
                  <c:v>5.7802151822207204</c:v>
                </c:pt>
                <c:pt idx="1140">
                  <c:v>5.7052722730000003</c:v>
                </c:pt>
                <c:pt idx="1141">
                  <c:v>5.6582172230000003</c:v>
                </c:pt>
                <c:pt idx="1142">
                  <c:v>5.7785609720000002</c:v>
                </c:pt>
                <c:pt idx="1143">
                  <c:v>5.7540174850000003</c:v>
                </c:pt>
                <c:pt idx="1144">
                  <c:v>5.746712424</c:v>
                </c:pt>
                <c:pt idx="1145">
                  <c:v>5.721045632</c:v>
                </c:pt>
                <c:pt idx="1146">
                  <c:v>5.6843925070000001</c:v>
                </c:pt>
                <c:pt idx="1147">
                  <c:v>5.7096491360000003</c:v>
                </c:pt>
                <c:pt idx="1148">
                  <c:v>5.7057931259999997</c:v>
                </c:pt>
                <c:pt idx="1149">
                  <c:v>5.7039308819999999</c:v>
                </c:pt>
                <c:pt idx="1150">
                  <c:v>5.6939155709999998</c:v>
                </c:pt>
                <c:pt idx="1151">
                  <c:v>5.6672938149999998</c:v>
                </c:pt>
                <c:pt idx="1152">
                  <c:v>5.6772373739999997</c:v>
                </c:pt>
                <c:pt idx="1153">
                  <c:v>5.7435326</c:v>
                </c:pt>
                <c:pt idx="1154">
                  <c:v>5.688772062</c:v>
                </c:pt>
                <c:pt idx="1155">
                  <c:v>5.5791731520000001</c:v>
                </c:pt>
                <c:pt idx="1156">
                  <c:v>5.6372545580000004</c:v>
                </c:pt>
                <c:pt idx="1157">
                  <c:v>5.7210123189999997</c:v>
                </c:pt>
                <c:pt idx="1158">
                  <c:v>5.8149545030000001</c:v>
                </c:pt>
                <c:pt idx="1159">
                  <c:v>5.8169212310000002</c:v>
                </c:pt>
                <c:pt idx="1160">
                  <c:v>5.7673568619999998</c:v>
                </c:pt>
                <c:pt idx="1161">
                  <c:v>5.7186677039999996</c:v>
                </c:pt>
                <c:pt idx="1162">
                  <c:v>5.8696707809999999</c:v>
                </c:pt>
                <c:pt idx="1163">
                  <c:v>5.6324845899999998</c:v>
                </c:pt>
                <c:pt idx="1164">
                  <c:v>5.8088190470000001</c:v>
                </c:pt>
                <c:pt idx="1165">
                  <c:v>5.8431346550000001</c:v>
                </c:pt>
                <c:pt idx="1166">
                  <c:v>5.754403162</c:v>
                </c:pt>
                <c:pt idx="1167">
                  <c:v>5.888716949</c:v>
                </c:pt>
                <c:pt idx="1168">
                  <c:v>5.8586730500000002</c:v>
                </c:pt>
                <c:pt idx="1169">
                  <c:v>5.8736716979999999</c:v>
                </c:pt>
                <c:pt idx="1170">
                  <c:v>5.8185037209999999</c:v>
                </c:pt>
                <c:pt idx="1171">
                  <c:v>5.8267574880000002</c:v>
                </c:pt>
                <c:pt idx="1172">
                  <c:v>5.9102765970000002</c:v>
                </c:pt>
                <c:pt idx="1173">
                  <c:v>5.8050538249999999</c:v>
                </c:pt>
                <c:pt idx="1174">
                  <c:v>5.6437924410000004</c:v>
                </c:pt>
                <c:pt idx="1175">
                  <c:v>5.8421166959999997</c:v>
                </c:pt>
                <c:pt idx="1176">
                  <c:v>5.6805187070000001</c:v>
                </c:pt>
                <c:pt idx="1177">
                  <c:v>5.7410878719999996</c:v>
                </c:pt>
                <c:pt idx="1178">
                  <c:v>5.7475457160000003</c:v>
                </c:pt>
                <c:pt idx="1179">
                  <c:v>5.73191937</c:v>
                </c:pt>
                <c:pt idx="1180">
                  <c:v>5.825460928</c:v>
                </c:pt>
                <c:pt idx="1181">
                  <c:v>5.7840169960000001</c:v>
                </c:pt>
                <c:pt idx="1182">
                  <c:v>5.8948990539999997</c:v>
                </c:pt>
                <c:pt idx="1183">
                  <c:v>5.7716382849999999</c:v>
                </c:pt>
                <c:pt idx="1184">
                  <c:v>5.685934649</c:v>
                </c:pt>
                <c:pt idx="1185">
                  <c:v>5.7662593800000002</c:v>
                </c:pt>
                <c:pt idx="1186">
                  <c:v>5.6940932210000001</c:v>
                </c:pt>
                <c:pt idx="1187">
                  <c:v>5.6968885059999996</c:v>
                </c:pt>
                <c:pt idx="1188">
                  <c:v>5.7108940659999998</c:v>
                </c:pt>
                <c:pt idx="1189">
                  <c:v>5.7696146810000002</c:v>
                </c:pt>
                <c:pt idx="1190">
                  <c:v>5.7053925469999998</c:v>
                </c:pt>
                <c:pt idx="1191">
                  <c:v>5.8160094750000004</c:v>
                </c:pt>
                <c:pt idx="1192">
                  <c:v>5.8583203739999998</c:v>
                </c:pt>
                <c:pt idx="1193">
                  <c:v>5.7859222700000004</c:v>
                </c:pt>
                <c:pt idx="1194">
                  <c:v>5.8656901440000002</c:v>
                </c:pt>
                <c:pt idx="1195">
                  <c:v>5.6838274450000004</c:v>
                </c:pt>
                <c:pt idx="1196">
                  <c:v>5.8089277360000002</c:v>
                </c:pt>
                <c:pt idx="1197">
                  <c:v>5.8153828399999998</c:v>
                </c:pt>
                <c:pt idx="1198">
                  <c:v>5.7413893409999996</c:v>
                </c:pt>
                <c:pt idx="1199">
                  <c:v>5.7247479859999997</c:v>
                </c:pt>
                <c:pt idx="1200">
                  <c:v>5.7632123499999999</c:v>
                </c:pt>
                <c:pt idx="1201">
                  <c:v>5.8523374979999998</c:v>
                </c:pt>
                <c:pt idx="1202">
                  <c:v>5.8037682159999999</c:v>
                </c:pt>
                <c:pt idx="1203">
                  <c:v>5.9266815739999998</c:v>
                </c:pt>
                <c:pt idx="1204">
                  <c:v>5.7871495560000001</c:v>
                </c:pt>
                <c:pt idx="1205">
                  <c:v>5.8545265049999999</c:v>
                </c:pt>
                <c:pt idx="1206">
                  <c:v>5.6338438320000002</c:v>
                </c:pt>
                <c:pt idx="1207">
                  <c:v>5.6093043900000001</c:v>
                </c:pt>
                <c:pt idx="1208">
                  <c:v>5.7516006839999996</c:v>
                </c:pt>
                <c:pt idx="1209">
                  <c:v>5.7058257689999996</c:v>
                </c:pt>
                <c:pt idx="1210">
                  <c:v>5.7277111989999998</c:v>
                </c:pt>
                <c:pt idx="1211">
                  <c:v>5.768751741</c:v>
                </c:pt>
                <c:pt idx="1212">
                  <c:v>5.7737224200000004</c:v>
                </c:pt>
                <c:pt idx="1213">
                  <c:v>5.697911468</c:v>
                </c:pt>
                <c:pt idx="1214">
                  <c:v>5.6825182219999997</c:v>
                </c:pt>
                <c:pt idx="1215">
                  <c:v>5.8440464539999999</c:v>
                </c:pt>
                <c:pt idx="1216">
                  <c:v>5.8072995699999996</c:v>
                </c:pt>
                <c:pt idx="1217">
                  <c:v>5.7873238059999998</c:v>
                </c:pt>
                <c:pt idx="1218">
                  <c:v>5.8734373409999998</c:v>
                </c:pt>
                <c:pt idx="1219">
                  <c:v>5.8863545970000004</c:v>
                </c:pt>
                <c:pt idx="1220">
                  <c:v>5.8359105869999999</c:v>
                </c:pt>
                <c:pt idx="1221">
                  <c:v>5.776512297</c:v>
                </c:pt>
                <c:pt idx="1222">
                  <c:v>5.8110074349999996</c:v>
                </c:pt>
                <c:pt idx="1223">
                  <c:v>5.6477725330000004</c:v>
                </c:pt>
                <c:pt idx="1224">
                  <c:v>5.7245077589999998</c:v>
                </c:pt>
                <c:pt idx="1225">
                  <c:v>5.7447639830000004</c:v>
                </c:pt>
                <c:pt idx="1226">
                  <c:v>5.8547615789999998</c:v>
                </c:pt>
                <c:pt idx="1227">
                  <c:v>5.7127117949999997</c:v>
                </c:pt>
                <c:pt idx="1228">
                  <c:v>5.8008649190000003</c:v>
                </c:pt>
                <c:pt idx="1229">
                  <c:v>5.7697650850000004</c:v>
                </c:pt>
                <c:pt idx="1230">
                  <c:v>5.6619892920000003</c:v>
                </c:pt>
                <c:pt idx="1231">
                  <c:v>5.9931092939999999</c:v>
                </c:pt>
                <c:pt idx="1232">
                  <c:v>5.8638064740000004</c:v>
                </c:pt>
                <c:pt idx="1233">
                  <c:v>5.8778721520000001</c:v>
                </c:pt>
                <c:pt idx="1234">
                  <c:v>5.7622899260000002</c:v>
                </c:pt>
                <c:pt idx="1235">
                  <c:v>5.9414953390000003</c:v>
                </c:pt>
                <c:pt idx="1236">
                  <c:v>5.8264667020000003</c:v>
                </c:pt>
                <c:pt idx="1237">
                  <c:v>5.7889173429999996</c:v>
                </c:pt>
                <c:pt idx="1238">
                  <c:v>5.7738288400000002</c:v>
                </c:pt>
                <c:pt idx="1239">
                  <c:v>5.8281622449999997</c:v>
                </c:pt>
                <c:pt idx="1240">
                  <c:v>5.7221856439999996</c:v>
                </c:pt>
                <c:pt idx="1241">
                  <c:v>5.732546331</c:v>
                </c:pt>
                <c:pt idx="1242">
                  <c:v>5.7858717840000002</c:v>
                </c:pt>
                <c:pt idx="1243">
                  <c:v>5.7473289679999997</c:v>
                </c:pt>
                <c:pt idx="1244">
                  <c:v>5.6887585810000001</c:v>
                </c:pt>
                <c:pt idx="1245">
                  <c:v>5.7066559010000004</c:v>
                </c:pt>
                <c:pt idx="1246">
                  <c:v>5.9353518449999996</c:v>
                </c:pt>
                <c:pt idx="1247">
                  <c:v>5.8506357109999998</c:v>
                </c:pt>
                <c:pt idx="1248">
                  <c:v>5.8238917890000002</c:v>
                </c:pt>
                <c:pt idx="1249">
                  <c:v>5.8372495180000001</c:v>
                </c:pt>
                <c:pt idx="1250">
                  <c:v>5.7699474210000004</c:v>
                </c:pt>
                <c:pt idx="1251">
                  <c:v>5.7782394840000002</c:v>
                </c:pt>
                <c:pt idx="1252">
                  <c:v>5.8252375250000004</c:v>
                </c:pt>
                <c:pt idx="1253">
                  <c:v>5.8281026489999999</c:v>
                </c:pt>
                <c:pt idx="1254">
                  <c:v>5.7778567660000002</c:v>
                </c:pt>
                <c:pt idx="1255">
                  <c:v>5.5774052459999997</c:v>
                </c:pt>
                <c:pt idx="1256">
                  <c:v>5.7697023190000003</c:v>
                </c:pt>
                <c:pt idx="1257">
                  <c:v>5.8545788170000002</c:v>
                </c:pt>
                <c:pt idx="1258">
                  <c:v>5.8171965659999998</c:v>
                </c:pt>
                <c:pt idx="1259">
                  <c:v>5.7843438489999999</c:v>
                </c:pt>
                <c:pt idx="1260">
                  <c:v>5.6876233870000004</c:v>
                </c:pt>
                <c:pt idx="1261">
                  <c:v>5.5665934579999998</c:v>
                </c:pt>
                <c:pt idx="1262">
                  <c:v>5.6891575090000002</c:v>
                </c:pt>
                <c:pt idx="1263">
                  <c:v>5.8230079579999998</c:v>
                </c:pt>
                <c:pt idx="1264">
                  <c:v>5.6910590799999996</c:v>
                </c:pt>
                <c:pt idx="1265">
                  <c:v>5.612229782</c:v>
                </c:pt>
                <c:pt idx="1266">
                  <c:v>5.7733017340000004</c:v>
                </c:pt>
                <c:pt idx="1267">
                  <c:v>5.9329402790000003</c:v>
                </c:pt>
                <c:pt idx="1268">
                  <c:v>5.8068730640000004</c:v>
                </c:pt>
                <c:pt idx="1269">
                  <c:v>5.7344746620000002</c:v>
                </c:pt>
                <c:pt idx="1270">
                  <c:v>5.7715136510000002</c:v>
                </c:pt>
                <c:pt idx="1271">
                  <c:v>5.7209510809999999</c:v>
                </c:pt>
                <c:pt idx="1272">
                  <c:v>5.6509910669999996</c:v>
                </c:pt>
                <c:pt idx="1273">
                  <c:v>5.7699633070000003</c:v>
                </c:pt>
                <c:pt idx="1274">
                  <c:v>5.6732795899999999</c:v>
                </c:pt>
                <c:pt idx="1275">
                  <c:v>5.714152307</c:v>
                </c:pt>
                <c:pt idx="1276">
                  <c:v>5.7001911019999998</c:v>
                </c:pt>
                <c:pt idx="1277">
                  <c:v>5.7625688569999998</c:v>
                </c:pt>
                <c:pt idx="1278">
                  <c:v>5.7300506550000003</c:v>
                </c:pt>
                <c:pt idx="1279">
                  <c:v>5.7032786270000004</c:v>
                </c:pt>
                <c:pt idx="1280">
                  <c:v>5.6904923309999997</c:v>
                </c:pt>
                <c:pt idx="1281">
                  <c:v>5.7195489269999999</c:v>
                </c:pt>
                <c:pt idx="1282">
                  <c:v>5.7803596529999997</c:v>
                </c:pt>
                <c:pt idx="1283">
                  <c:v>5.7903534580000002</c:v>
                </c:pt>
                <c:pt idx="1284">
                  <c:v>5.8776835509999996</c:v>
                </c:pt>
                <c:pt idx="1285">
                  <c:v>5.7111052210000004</c:v>
                </c:pt>
                <c:pt idx="1286">
                  <c:v>5.6600732029999996</c:v>
                </c:pt>
                <c:pt idx="1287">
                  <c:v>5.7030696949999999</c:v>
                </c:pt>
                <c:pt idx="1288">
                  <c:v>5.7625141820000003</c:v>
                </c:pt>
                <c:pt idx="1289">
                  <c:v>5.6422528789999999</c:v>
                </c:pt>
                <c:pt idx="1290">
                  <c:v>5.7698415980000002</c:v>
                </c:pt>
                <c:pt idx="1291">
                  <c:v>5.7840785349999999</c:v>
                </c:pt>
                <c:pt idx="1292">
                  <c:v>5.7781634449999997</c:v>
                </c:pt>
                <c:pt idx="1293">
                  <c:v>5.680092589</c:v>
                </c:pt>
                <c:pt idx="1294">
                  <c:v>5.701881824</c:v>
                </c:pt>
                <c:pt idx="1295">
                  <c:v>5.7393562940000002</c:v>
                </c:pt>
                <c:pt idx="1296">
                  <c:v>5.71983073</c:v>
                </c:pt>
                <c:pt idx="1297">
                  <c:v>5.711248833</c:v>
                </c:pt>
                <c:pt idx="1298">
                  <c:v>5.6986948799999997</c:v>
                </c:pt>
                <c:pt idx="1299">
                  <c:v>5.599547405</c:v>
                </c:pt>
                <c:pt idx="1300">
                  <c:v>5.7712178730000003</c:v>
                </c:pt>
                <c:pt idx="1301">
                  <c:v>5.8927050779999997</c:v>
                </c:pt>
                <c:pt idx="1302">
                  <c:v>5.768843135</c:v>
                </c:pt>
                <c:pt idx="1303">
                  <c:v>5.6188896450000003</c:v>
                </c:pt>
                <c:pt idx="1304">
                  <c:v>5.7113486819999997</c:v>
                </c:pt>
                <c:pt idx="1305">
                  <c:v>5.7929574080000004</c:v>
                </c:pt>
                <c:pt idx="1306">
                  <c:v>5.6849852250000001</c:v>
                </c:pt>
                <c:pt idx="1307">
                  <c:v>5.7096428709999998</c:v>
                </c:pt>
                <c:pt idx="1308">
                  <c:v>5.8331204019999996</c:v>
                </c:pt>
                <c:pt idx="1309">
                  <c:v>5.6209812159999997</c:v>
                </c:pt>
                <c:pt idx="1310">
                  <c:v>5.6909458370000001</c:v>
                </c:pt>
                <c:pt idx="1311">
                  <c:v>5.6483092519999998</c:v>
                </c:pt>
                <c:pt idx="1312">
                  <c:v>5.6942703310000002</c:v>
                </c:pt>
                <c:pt idx="1313">
                  <c:v>5.6957490310000001</c:v>
                </c:pt>
                <c:pt idx="1314">
                  <c:v>5.6956027049999998</c:v>
                </c:pt>
                <c:pt idx="1315">
                  <c:v>5.8533425799999996</c:v>
                </c:pt>
                <c:pt idx="1316">
                  <c:v>5.7320478870000002</c:v>
                </c:pt>
                <c:pt idx="1317">
                  <c:v>5.7873792709999998</c:v>
                </c:pt>
                <c:pt idx="1318">
                  <c:v>5.7648954740000002</c:v>
                </c:pt>
                <c:pt idx="1319">
                  <c:v>5.747186739</c:v>
                </c:pt>
                <c:pt idx="1320">
                  <c:v>5.6053166269999997</c:v>
                </c:pt>
                <c:pt idx="1321">
                  <c:v>5.5572259559999999</c:v>
                </c:pt>
                <c:pt idx="1322">
                  <c:v>5.7416631840000001</c:v>
                </c:pt>
                <c:pt idx="1323">
                  <c:v>5.7146440030000001</c:v>
                </c:pt>
                <c:pt idx="1324">
                  <c:v>5.7056695120000001</c:v>
                </c:pt>
                <c:pt idx="1325">
                  <c:v>5.7420240539999998</c:v>
                </c:pt>
                <c:pt idx="1326">
                  <c:v>5.7009586189999997</c:v>
                </c:pt>
                <c:pt idx="1327">
                  <c:v>5.8225541510000003</c:v>
                </c:pt>
                <c:pt idx="1328">
                  <c:v>5.7890373520000002</c:v>
                </c:pt>
                <c:pt idx="1329">
                  <c:v>5.8117206719999999</c:v>
                </c:pt>
                <c:pt idx="1330">
                  <c:v>5.8604879969999999</c:v>
                </c:pt>
                <c:pt idx="1331">
                  <c:v>5.7709525050000003</c:v>
                </c:pt>
                <c:pt idx="1332">
                  <c:v>5.7185344010000003</c:v>
                </c:pt>
                <c:pt idx="1333">
                  <c:v>5.8079226019999997</c:v>
                </c:pt>
                <c:pt idx="1334">
                  <c:v>5.711556753</c:v>
                </c:pt>
                <c:pt idx="1335">
                  <c:v>5.7873709800000004</c:v>
                </c:pt>
                <c:pt idx="1336">
                  <c:v>5.8256489289999998</c:v>
                </c:pt>
                <c:pt idx="1337">
                  <c:v>5.7481979519999999</c:v>
                </c:pt>
                <c:pt idx="1338">
                  <c:v>5.845753889</c:v>
                </c:pt>
                <c:pt idx="1339">
                  <c:v>5.8310834040000001</c:v>
                </c:pt>
                <c:pt idx="1340">
                  <c:v>5.8351682189999998</c:v>
                </c:pt>
                <c:pt idx="1341">
                  <c:v>5.6969824359999999</c:v>
                </c:pt>
                <c:pt idx="1342">
                  <c:v>5.6485565089999996</c:v>
                </c:pt>
                <c:pt idx="1343">
                  <c:v>5.8617768119999996</c:v>
                </c:pt>
                <c:pt idx="1344">
                  <c:v>5.6898614470000002</c:v>
                </c:pt>
                <c:pt idx="1345">
                  <c:v>5.5718095889999999</c:v>
                </c:pt>
                <c:pt idx="1346">
                  <c:v>5.658751316</c:v>
                </c:pt>
                <c:pt idx="1347">
                  <c:v>5.8104938720000003</c:v>
                </c:pt>
                <c:pt idx="1348">
                  <c:v>5.8127302030000001</c:v>
                </c:pt>
                <c:pt idx="1349">
                  <c:v>5.79421578</c:v>
                </c:pt>
                <c:pt idx="1350">
                  <c:v>5.6650521039999999</c:v>
                </c:pt>
                <c:pt idx="1351">
                  <c:v>5.6426036679999996</c:v>
                </c:pt>
                <c:pt idx="1352">
                  <c:v>5.630149598</c:v>
                </c:pt>
                <c:pt idx="1353">
                  <c:v>5.7697739889999999</c:v>
                </c:pt>
                <c:pt idx="1354">
                  <c:v>5.8258887530000001</c:v>
                </c:pt>
                <c:pt idx="1355">
                  <c:v>5.7558540029999996</c:v>
                </c:pt>
                <c:pt idx="1356">
                  <c:v>5.7189248130000001</c:v>
                </c:pt>
                <c:pt idx="1357">
                  <c:v>5.7405594999999998</c:v>
                </c:pt>
                <c:pt idx="1358">
                  <c:v>5.7338856399999996</c:v>
                </c:pt>
                <c:pt idx="1359">
                  <c:v>5.8519552089999998</c:v>
                </c:pt>
                <c:pt idx="1360">
                  <c:v>5.8770483349999996</c:v>
                </c:pt>
                <c:pt idx="1361">
                  <c:v>5.8040006489999998</c:v>
                </c:pt>
                <c:pt idx="1362">
                  <c:v>5.7835160959999996</c:v>
                </c:pt>
                <c:pt idx="1363">
                  <c:v>5.8358860830000001</c:v>
                </c:pt>
                <c:pt idx="1364">
                  <c:v>5.6880671410000003</c:v>
                </c:pt>
                <c:pt idx="1365">
                  <c:v>5.8220312769999998</c:v>
                </c:pt>
                <c:pt idx="1366">
                  <c:v>5.8325870970000002</c:v>
                </c:pt>
                <c:pt idx="1367">
                  <c:v>5.8647533110000003</c:v>
                </c:pt>
                <c:pt idx="1368">
                  <c:v>5.6914546970000002</c:v>
                </c:pt>
                <c:pt idx="1369">
                  <c:v>5.6688323250000003</c:v>
                </c:pt>
                <c:pt idx="1370">
                  <c:v>5.6887049489999999</c:v>
                </c:pt>
                <c:pt idx="1371">
                  <c:v>5.7909439559999996</c:v>
                </c:pt>
                <c:pt idx="1372">
                  <c:v>5.8021959909999996</c:v>
                </c:pt>
                <c:pt idx="1373">
                  <c:v>5.7421122069999999</c:v>
                </c:pt>
                <c:pt idx="1374">
                  <c:v>5.613188858</c:v>
                </c:pt>
                <c:pt idx="1375">
                  <c:v>5.7679727600000001</c:v>
                </c:pt>
                <c:pt idx="1376">
                  <c:v>5.6959951369999997</c:v>
                </c:pt>
                <c:pt idx="1377">
                  <c:v>5.684712781</c:v>
                </c:pt>
                <c:pt idx="1378">
                  <c:v>5.6593059590000001</c:v>
                </c:pt>
                <c:pt idx="1379">
                  <c:v>5.7364761990000002</c:v>
                </c:pt>
                <c:pt idx="1380">
                  <c:v>5.7369013339999997</c:v>
                </c:pt>
                <c:pt idx="1381">
                  <c:v>5.7822755839999997</c:v>
                </c:pt>
                <c:pt idx="1382">
                  <c:v>5.7320772660000001</c:v>
                </c:pt>
                <c:pt idx="1383">
                  <c:v>5.6976262660000003</c:v>
                </c:pt>
                <c:pt idx="1384">
                  <c:v>5.7685605349999998</c:v>
                </c:pt>
                <c:pt idx="1385">
                  <c:v>5.8971767939999999</c:v>
                </c:pt>
                <c:pt idx="1386">
                  <c:v>5.7186019139999997</c:v>
                </c:pt>
                <c:pt idx="1387">
                  <c:v>5.7772604019999996</c:v>
                </c:pt>
                <c:pt idx="1388">
                  <c:v>5.8210863310000001</c:v>
                </c:pt>
                <c:pt idx="1389">
                  <c:v>5.7824193030000002</c:v>
                </c:pt>
                <c:pt idx="1390">
                  <c:v>5.8280819490000004</c:v>
                </c:pt>
                <c:pt idx="1391">
                  <c:v>5.8281308349999996</c:v>
                </c:pt>
                <c:pt idx="1392">
                  <c:v>5.7361488989999998</c:v>
                </c:pt>
                <c:pt idx="1393">
                  <c:v>5.6582307119999999</c:v>
                </c:pt>
                <c:pt idx="1394">
                  <c:v>5.6907461279999998</c:v>
                </c:pt>
                <c:pt idx="1395">
                  <c:v>5.6524178709999999</c:v>
                </c:pt>
                <c:pt idx="1396">
                  <c:v>5.9180282799999997</c:v>
                </c:pt>
                <c:pt idx="1397">
                  <c:v>5.7772773739999996</c:v>
                </c:pt>
                <c:pt idx="1398">
                  <c:v>5.6926449979999996</c:v>
                </c:pt>
                <c:pt idx="1399">
                  <c:v>5.7827535259999996</c:v>
                </c:pt>
                <c:pt idx="1400">
                  <c:v>5.6913007279999999</c:v>
                </c:pt>
                <c:pt idx="1401">
                  <c:v>5.8798503699999998</c:v>
                </c:pt>
                <c:pt idx="1402">
                  <c:v>5.8489203119999997</c:v>
                </c:pt>
                <c:pt idx="1403">
                  <c:v>5.7457479180000002</c:v>
                </c:pt>
                <c:pt idx="1404">
                  <c:v>5.8530138489999999</c:v>
                </c:pt>
                <c:pt idx="1405">
                  <c:v>5.7282312900000001</c:v>
                </c:pt>
                <c:pt idx="1406">
                  <c:v>5.7353104730000002</c:v>
                </c:pt>
                <c:pt idx="1407">
                  <c:v>5.8045294150000002</c:v>
                </c:pt>
                <c:pt idx="1408">
                  <c:v>5.7496560529999998</c:v>
                </c:pt>
                <c:pt idx="1409">
                  <c:v>5.8518639800000001</c:v>
                </c:pt>
                <c:pt idx="1410">
                  <c:v>5.8879458079999996</c:v>
                </c:pt>
                <c:pt idx="1411">
                  <c:v>5.8442961499999999</c:v>
                </c:pt>
                <c:pt idx="1412">
                  <c:v>5.7962121440000001</c:v>
                </c:pt>
                <c:pt idx="1413">
                  <c:v>5.7731389149999996</c:v>
                </c:pt>
                <c:pt idx="1414">
                  <c:v>5.7900587110000004</c:v>
                </c:pt>
                <c:pt idx="1415">
                  <c:v>5.7950528559999999</c:v>
                </c:pt>
                <c:pt idx="1416">
                  <c:v>5.7455271440000004</c:v>
                </c:pt>
                <c:pt idx="1417">
                  <c:v>5.7147574590000003</c:v>
                </c:pt>
                <c:pt idx="1418">
                  <c:v>5.7326117649999997</c:v>
                </c:pt>
                <c:pt idx="1419">
                  <c:v>5.7725628540000002</c:v>
                </c:pt>
                <c:pt idx="1420">
                  <c:v>5.7655881349999998</c:v>
                </c:pt>
                <c:pt idx="1421">
                  <c:v>5.7769311889999999</c:v>
                </c:pt>
                <c:pt idx="1422">
                  <c:v>5.7379369909999998</c:v>
                </c:pt>
                <c:pt idx="1423">
                  <c:v>5.825220259</c:v>
                </c:pt>
                <c:pt idx="1424">
                  <c:v>5.6723233459999998</c:v>
                </c:pt>
                <c:pt idx="1425">
                  <c:v>5.6727398759999996</c:v>
                </c:pt>
                <c:pt idx="1426">
                  <c:v>5.801434982</c:v>
                </c:pt>
                <c:pt idx="1427">
                  <c:v>5.6877912479999999</c:v>
                </c:pt>
                <c:pt idx="1428">
                  <c:v>5.7614578930000002</c:v>
                </c:pt>
                <c:pt idx="1429">
                  <c:v>5.7548876279999996</c:v>
                </c:pt>
                <c:pt idx="1430">
                  <c:v>5.7540005220000001</c:v>
                </c:pt>
                <c:pt idx="1431">
                  <c:v>5.6603454400000004</c:v>
                </c:pt>
                <c:pt idx="1432">
                  <c:v>5.7637767090000001</c:v>
                </c:pt>
                <c:pt idx="1433">
                  <c:v>5.655036312</c:v>
                </c:pt>
                <c:pt idx="1434">
                  <c:v>5.7004891789999999</c:v>
                </c:pt>
                <c:pt idx="1435">
                  <c:v>5.692034434</c:v>
                </c:pt>
                <c:pt idx="1436">
                  <c:v>5.6330756830000004</c:v>
                </c:pt>
                <c:pt idx="1437">
                  <c:v>5.7687956380000003</c:v>
                </c:pt>
                <c:pt idx="1438">
                  <c:v>5.76451519</c:v>
                </c:pt>
                <c:pt idx="1439">
                  <c:v>5.6641256740000001</c:v>
                </c:pt>
                <c:pt idx="1440">
                  <c:v>5.7790291690000002</c:v>
                </c:pt>
                <c:pt idx="1441">
                  <c:v>5.7551476040000002</c:v>
                </c:pt>
                <c:pt idx="1442">
                  <c:v>5.8883846499999999</c:v>
                </c:pt>
                <c:pt idx="1443">
                  <c:v>5.8086537429999998</c:v>
                </c:pt>
                <c:pt idx="1444">
                  <c:v>5.7387633090000003</c:v>
                </c:pt>
                <c:pt idx="1445">
                  <c:v>5.6963091190000004</c:v>
                </c:pt>
                <c:pt idx="1446">
                  <c:v>5.801244252</c:v>
                </c:pt>
                <c:pt idx="1447">
                  <c:v>5.6632805179999997</c:v>
                </c:pt>
                <c:pt idx="1448">
                  <c:v>5.7944216759999998</c:v>
                </c:pt>
                <c:pt idx="1449">
                  <c:v>5.7490433420000002</c:v>
                </c:pt>
                <c:pt idx="1450">
                  <c:v>5.9113428069999996</c:v>
                </c:pt>
                <c:pt idx="1451">
                  <c:v>5.9102242780000003</c:v>
                </c:pt>
                <c:pt idx="1452">
                  <c:v>5.8750889339999999</c:v>
                </c:pt>
                <c:pt idx="1453">
                  <c:v>5.8427073869999999</c:v>
                </c:pt>
                <c:pt idx="1454">
                  <c:v>5.7812879339999999</c:v>
                </c:pt>
                <c:pt idx="1455">
                  <c:v>5.7526818750000004</c:v>
                </c:pt>
                <c:pt idx="1456">
                  <c:v>5.8361714869999997</c:v>
                </c:pt>
                <c:pt idx="1457">
                  <c:v>5.7460832980000003</c:v>
                </c:pt>
                <c:pt idx="1458">
                  <c:v>5.6907786109999998</c:v>
                </c:pt>
                <c:pt idx="1459">
                  <c:v>5.7195817230000001</c:v>
                </c:pt>
                <c:pt idx="1460">
                  <c:v>5.6877718760000002</c:v>
                </c:pt>
                <c:pt idx="1461">
                  <c:v>5.8392831730000001</c:v>
                </c:pt>
                <c:pt idx="1462">
                  <c:v>5.8385885039999996</c:v>
                </c:pt>
                <c:pt idx="1463">
                  <c:v>5.7777714480000002</c:v>
                </c:pt>
                <c:pt idx="1464">
                  <c:v>5.7100485900000004</c:v>
                </c:pt>
                <c:pt idx="1465">
                  <c:v>5.720940444</c:v>
                </c:pt>
                <c:pt idx="1466">
                  <c:v>5.7590900100000004</c:v>
                </c:pt>
                <c:pt idx="1467">
                  <c:v>5.7783683889999997</c:v>
                </c:pt>
                <c:pt idx="1468">
                  <c:v>5.770831094</c:v>
                </c:pt>
                <c:pt idx="1469">
                  <c:v>5.7983270850000004</c:v>
                </c:pt>
                <c:pt idx="1470">
                  <c:v>5.732418418</c:v>
                </c:pt>
                <c:pt idx="1471">
                  <c:v>5.7336510189999998</c:v>
                </c:pt>
                <c:pt idx="1472">
                  <c:v>5.7530483849999996</c:v>
                </c:pt>
                <c:pt idx="1473">
                  <c:v>5.7140290560000002</c:v>
                </c:pt>
                <c:pt idx="1474">
                  <c:v>5.6980062069999997</c:v>
                </c:pt>
                <c:pt idx="1475">
                  <c:v>5.8626853409999997</c:v>
                </c:pt>
                <c:pt idx="1476">
                  <c:v>5.8411194990000004</c:v>
                </c:pt>
                <c:pt idx="1477">
                  <c:v>5.8295625800000002</c:v>
                </c:pt>
                <c:pt idx="1478">
                  <c:v>5.8092457059999996</c:v>
                </c:pt>
                <c:pt idx="1479">
                  <c:v>5.5969335249999999</c:v>
                </c:pt>
                <c:pt idx="1480">
                  <c:v>5.7314830700000003</c:v>
                </c:pt>
                <c:pt idx="1481">
                  <c:v>5.8498571239999997</c:v>
                </c:pt>
                <c:pt idx="1482">
                  <c:v>5.7871973209999998</c:v>
                </c:pt>
                <c:pt idx="1483">
                  <c:v>5.8272856839999996</c:v>
                </c:pt>
                <c:pt idx="1484">
                  <c:v>5.7732259360000002</c:v>
                </c:pt>
                <c:pt idx="1485">
                  <c:v>5.7175918909999996</c:v>
                </c:pt>
                <c:pt idx="1486">
                  <c:v>5.776215863</c:v>
                </c:pt>
                <c:pt idx="1487">
                  <c:v>5.7364927530000003</c:v>
                </c:pt>
                <c:pt idx="1488">
                  <c:v>5.7762019540000002</c:v>
                </c:pt>
                <c:pt idx="1489">
                  <c:v>5.7664097129999998</c:v>
                </c:pt>
                <c:pt idx="1490">
                  <c:v>5.7991794130000001</c:v>
                </c:pt>
                <c:pt idx="1491">
                  <c:v>5.8080718449999997</c:v>
                </c:pt>
                <c:pt idx="1492">
                  <c:v>5.5133239779999998</c:v>
                </c:pt>
                <c:pt idx="1493">
                  <c:v>5.6252986539999998</c:v>
                </c:pt>
                <c:pt idx="1494">
                  <c:v>5.7248729799999998</c:v>
                </c:pt>
                <c:pt idx="1495">
                  <c:v>5.7276169960000001</c:v>
                </c:pt>
                <c:pt idx="1496">
                  <c:v>5.7374747849999999</c:v>
                </c:pt>
                <c:pt idx="1497">
                  <c:v>5.7477557250000002</c:v>
                </c:pt>
                <c:pt idx="1498">
                  <c:v>5.783679126</c:v>
                </c:pt>
                <c:pt idx="1499">
                  <c:v>5.7629745720000001</c:v>
                </c:pt>
                <c:pt idx="1500">
                  <c:v>5.7164067369999998</c:v>
                </c:pt>
                <c:pt idx="1501">
                  <c:v>5.7347078329999999</c:v>
                </c:pt>
                <c:pt idx="1502">
                  <c:v>5.7462321220000003</c:v>
                </c:pt>
                <c:pt idx="1503">
                  <c:v>5.6878898390000003</c:v>
                </c:pt>
                <c:pt idx="1504">
                  <c:v>5.8081196149999998</c:v>
                </c:pt>
                <c:pt idx="1505">
                  <c:v>5.7845253620000001</c:v>
                </c:pt>
                <c:pt idx="1506">
                  <c:v>5.5955913969999997</c:v>
                </c:pt>
                <c:pt idx="1507">
                  <c:v>5.676031804</c:v>
                </c:pt>
                <c:pt idx="1508">
                  <c:v>5.7212746970000001</c:v>
                </c:pt>
                <c:pt idx="1509">
                  <c:v>5.7321583399999998</c:v>
                </c:pt>
                <c:pt idx="1510">
                  <c:v>5.667426431</c:v>
                </c:pt>
                <c:pt idx="1511">
                  <c:v>5.6133577629999998</c:v>
                </c:pt>
                <c:pt idx="1512">
                  <c:v>5.7787200670000001</c:v>
                </c:pt>
                <c:pt idx="1513">
                  <c:v>5.7954337389999999</c:v>
                </c:pt>
                <c:pt idx="1514">
                  <c:v>5.804831192</c:v>
                </c:pt>
                <c:pt idx="1515">
                  <c:v>5.7409319070000002</c:v>
                </c:pt>
                <c:pt idx="1516">
                  <c:v>5.8263663550000002</c:v>
                </c:pt>
                <c:pt idx="1517">
                  <c:v>5.7245089220000001</c:v>
                </c:pt>
                <c:pt idx="1518">
                  <c:v>5.7106042270000001</c:v>
                </c:pt>
                <c:pt idx="1519">
                  <c:v>5.7223653529999998</c:v>
                </c:pt>
                <c:pt idx="1520">
                  <c:v>5.6248960800000001</c:v>
                </c:pt>
                <c:pt idx="1521">
                  <c:v>5.6971635999999997</c:v>
                </c:pt>
                <c:pt idx="1522">
                  <c:v>5.7024680559999998</c:v>
                </c:pt>
                <c:pt idx="1523">
                  <c:v>5.7572408609999997</c:v>
                </c:pt>
                <c:pt idx="1524">
                  <c:v>5.6423531230000004</c:v>
                </c:pt>
                <c:pt idx="1525">
                  <c:v>5.5770524899999998</c:v>
                </c:pt>
                <c:pt idx="1526">
                  <c:v>5.5746842399999998</c:v>
                </c:pt>
                <c:pt idx="1527">
                  <c:v>5.47953533</c:v>
                </c:pt>
                <c:pt idx="1528">
                  <c:v>5.7650893549999997</c:v>
                </c:pt>
                <c:pt idx="1529">
                  <c:v>5.7063615360000002</c:v>
                </c:pt>
                <c:pt idx="1530">
                  <c:v>5.7882888059999997</c:v>
                </c:pt>
                <c:pt idx="1531">
                  <c:v>5.6806252959999997</c:v>
                </c:pt>
                <c:pt idx="1532">
                  <c:v>5.7231702359999996</c:v>
                </c:pt>
                <c:pt idx="1533">
                  <c:v>5.6126388079999998</c:v>
                </c:pt>
                <c:pt idx="1534">
                  <c:v>5.7087619070000004</c:v>
                </c:pt>
                <c:pt idx="1535">
                  <c:v>5.7597206270000001</c:v>
                </c:pt>
                <c:pt idx="1536">
                  <c:v>5.6799825220000004</c:v>
                </c:pt>
                <c:pt idx="1537">
                  <c:v>5.8015916460000003</c:v>
                </c:pt>
                <c:pt idx="1538">
                  <c:v>5.8008255870000003</c:v>
                </c:pt>
                <c:pt idx="1539">
                  <c:v>5.7916602270000004</c:v>
                </c:pt>
                <c:pt idx="1540">
                  <c:v>5.8893286710000003</c:v>
                </c:pt>
                <c:pt idx="1541">
                  <c:v>5.9070393140000004</c:v>
                </c:pt>
                <c:pt idx="1542">
                  <c:v>5.8083634589999997</c:v>
                </c:pt>
                <c:pt idx="1543">
                  <c:v>5.7346318590000003</c:v>
                </c:pt>
                <c:pt idx="1544">
                  <c:v>5.7551864180000001</c:v>
                </c:pt>
                <c:pt idx="1545">
                  <c:v>5.8961776800000001</c:v>
                </c:pt>
                <c:pt idx="1546">
                  <c:v>5.8172846070000004</c:v>
                </c:pt>
                <c:pt idx="1547">
                  <c:v>5.8819292040000004</c:v>
                </c:pt>
                <c:pt idx="1548">
                  <c:v>5.8628531610000003</c:v>
                </c:pt>
                <c:pt idx="1549">
                  <c:v>5.8617083880000003</c:v>
                </c:pt>
                <c:pt idx="1550">
                  <c:v>5.7461232850000004</c:v>
                </c:pt>
                <c:pt idx="1551">
                  <c:v>5.840811811</c:v>
                </c:pt>
                <c:pt idx="1552">
                  <c:v>5.8249944789999999</c:v>
                </c:pt>
                <c:pt idx="1553">
                  <c:v>5.7700542669999999</c:v>
                </c:pt>
                <c:pt idx="1554">
                  <c:v>5.6758529299999996</c:v>
                </c:pt>
                <c:pt idx="1555">
                  <c:v>5.7276667510000001</c:v>
                </c:pt>
                <c:pt idx="1556">
                  <c:v>5.7212556450000003</c:v>
                </c:pt>
                <c:pt idx="1557">
                  <c:v>5.7642933730000001</c:v>
                </c:pt>
                <c:pt idx="1558">
                  <c:v>5.7582451529999998</c:v>
                </c:pt>
                <c:pt idx="1559">
                  <c:v>5.804815477</c:v>
                </c:pt>
                <c:pt idx="1560">
                  <c:v>5.7586690169999999</c:v>
                </c:pt>
                <c:pt idx="1561">
                  <c:v>5.7349531970000003</c:v>
                </c:pt>
                <c:pt idx="1562">
                  <c:v>5.7466755359999997</c:v>
                </c:pt>
                <c:pt idx="1563">
                  <c:v>5.805691768</c:v>
                </c:pt>
                <c:pt idx="1564">
                  <c:v>5.7331114230000004</c:v>
                </c:pt>
                <c:pt idx="1565">
                  <c:v>5.7554415600000004</c:v>
                </c:pt>
                <c:pt idx="1566">
                  <c:v>5.8142797860000002</c:v>
                </c:pt>
                <c:pt idx="1567">
                  <c:v>5.7130622889999998</c:v>
                </c:pt>
                <c:pt idx="1568">
                  <c:v>5.7972041010000002</c:v>
                </c:pt>
                <c:pt idx="1569">
                  <c:v>5.8327459700000004</c:v>
                </c:pt>
                <c:pt idx="1570">
                  <c:v>5.7573227569999998</c:v>
                </c:pt>
                <c:pt idx="1571">
                  <c:v>5.7339498190000002</c:v>
                </c:pt>
                <c:pt idx="1572">
                  <c:v>5.7189763930000002</c:v>
                </c:pt>
                <c:pt idx="1573">
                  <c:v>5.7550075090000004</c:v>
                </c:pt>
                <c:pt idx="1574">
                  <c:v>5.6832160189999996</c:v>
                </c:pt>
                <c:pt idx="1575">
                  <c:v>5.757631623</c:v>
                </c:pt>
                <c:pt idx="1576">
                  <c:v>5.7590738510000001</c:v>
                </c:pt>
                <c:pt idx="1577">
                  <c:v>5.6485371559999997</c:v>
                </c:pt>
                <c:pt idx="1578">
                  <c:v>5.6020781340000001</c:v>
                </c:pt>
                <c:pt idx="1579">
                  <c:v>5.7600883090000004</c:v>
                </c:pt>
                <c:pt idx="1580">
                  <c:v>5.7837454700000004</c:v>
                </c:pt>
                <c:pt idx="1581">
                  <c:v>5.6913193130000002</c:v>
                </c:pt>
                <c:pt idx="1582">
                  <c:v>5.6833113749999997</c:v>
                </c:pt>
                <c:pt idx="1583">
                  <c:v>5.7427393809999998</c:v>
                </c:pt>
                <c:pt idx="1584">
                  <c:v>5.7424905730000004</c:v>
                </c:pt>
                <c:pt idx="1585">
                  <c:v>5.7886507749999998</c:v>
                </c:pt>
                <c:pt idx="1586">
                  <c:v>5.5849314669999996</c:v>
                </c:pt>
                <c:pt idx="1587">
                  <c:v>5.6605918710000003</c:v>
                </c:pt>
                <c:pt idx="1588">
                  <c:v>5.6192998010000004</c:v>
                </c:pt>
                <c:pt idx="1589">
                  <c:v>5.7746101809999999</c:v>
                </c:pt>
                <c:pt idx="1590">
                  <c:v>5.737652196</c:v>
                </c:pt>
                <c:pt idx="1591">
                  <c:v>5.7726673799999997</c:v>
                </c:pt>
                <c:pt idx="1592">
                  <c:v>5.7792660400000004</c:v>
                </c:pt>
                <c:pt idx="1593">
                  <c:v>5.7780891060000004</c:v>
                </c:pt>
                <c:pt idx="1594">
                  <c:v>5.6459225460000004</c:v>
                </c:pt>
                <c:pt idx="1595">
                  <c:v>5.5933880709999997</c:v>
                </c:pt>
                <c:pt idx="1596">
                  <c:v>5.594950978</c:v>
                </c:pt>
                <c:pt idx="1597">
                  <c:v>5.5970705430000001</c:v>
                </c:pt>
                <c:pt idx="1598">
                  <c:v>5.438175513</c:v>
                </c:pt>
                <c:pt idx="1599">
                  <c:v>5.5578736580000001</c:v>
                </c:pt>
                <c:pt idx="1600">
                  <c:v>5.4688698469999997</c:v>
                </c:pt>
                <c:pt idx="1601">
                  <c:v>5.3817309800000004</c:v>
                </c:pt>
                <c:pt idx="1602">
                  <c:v>5.5166206149999999</c:v>
                </c:pt>
                <c:pt idx="1603">
                  <c:v>5.6163168199999998</c:v>
                </c:pt>
                <c:pt idx="1604">
                  <c:v>5.3624254349999996</c:v>
                </c:pt>
                <c:pt idx="1605">
                  <c:v>5.5251847840000003</c:v>
                </c:pt>
                <c:pt idx="1606">
                  <c:v>5.4101439530000004</c:v>
                </c:pt>
                <c:pt idx="1607">
                  <c:v>5.5843738690000002</c:v>
                </c:pt>
                <c:pt idx="1608">
                  <c:v>5.658111484</c:v>
                </c:pt>
                <c:pt idx="1609">
                  <c:v>5.6200096820000001</c:v>
                </c:pt>
                <c:pt idx="1610">
                  <c:v>5.618870416</c:v>
                </c:pt>
                <c:pt idx="1611">
                  <c:v>5.6379894589999999</c:v>
                </c:pt>
                <c:pt idx="1612">
                  <c:v>5.605532256</c:v>
                </c:pt>
                <c:pt idx="1613">
                  <c:v>5.7030417829999998</c:v>
                </c:pt>
                <c:pt idx="1614">
                  <c:v>5.664822569</c:v>
                </c:pt>
                <c:pt idx="1615">
                  <c:v>5.7726979170000003</c:v>
                </c:pt>
                <c:pt idx="1616">
                  <c:v>5.809737395</c:v>
                </c:pt>
                <c:pt idx="1617">
                  <c:v>5.776281773</c:v>
                </c:pt>
                <c:pt idx="1618">
                  <c:v>5.7371830050000003</c:v>
                </c:pt>
                <c:pt idx="1619">
                  <c:v>5.8158888580000001</c:v>
                </c:pt>
                <c:pt idx="1620">
                  <c:v>5.747481134</c:v>
                </c:pt>
                <c:pt idx="1621">
                  <c:v>5.6786820130000004</c:v>
                </c:pt>
                <c:pt idx="1622">
                  <c:v>5.7158742130000002</c:v>
                </c:pt>
                <c:pt idx="1623">
                  <c:v>5.792664137</c:v>
                </c:pt>
                <c:pt idx="1624">
                  <c:v>5.8058710600000003</c:v>
                </c:pt>
                <c:pt idx="1625">
                  <c:v>5.7090507070000003</c:v>
                </c:pt>
                <c:pt idx="1626">
                  <c:v>5.7441735339999997</c:v>
                </c:pt>
                <c:pt idx="1627">
                  <c:v>5.7681678600000001</c:v>
                </c:pt>
                <c:pt idx="1628">
                  <c:v>5.6770965039999997</c:v>
                </c:pt>
                <c:pt idx="1629">
                  <c:v>5.7956101770000004</c:v>
                </c:pt>
                <c:pt idx="1630">
                  <c:v>5.8173578880000001</c:v>
                </c:pt>
                <c:pt idx="1631">
                  <c:v>5.8507058470000004</c:v>
                </c:pt>
                <c:pt idx="1632">
                  <c:v>5.74846492</c:v>
                </c:pt>
                <c:pt idx="1633">
                  <c:v>5.7180294719999996</c:v>
                </c:pt>
                <c:pt idx="1634">
                  <c:v>5.7730424149999999</c:v>
                </c:pt>
                <c:pt idx="1635">
                  <c:v>5.8242034199999999</c:v>
                </c:pt>
                <c:pt idx="1636">
                  <c:v>5.7136764229999999</c:v>
                </c:pt>
                <c:pt idx="1637">
                  <c:v>5.7755631120000004</c:v>
                </c:pt>
                <c:pt idx="1638">
                  <c:v>5.6086073819999998</c:v>
                </c:pt>
                <c:pt idx="1639">
                  <c:v>5.7014398359999996</c:v>
                </c:pt>
                <c:pt idx="1640">
                  <c:v>5.7109179970000001</c:v>
                </c:pt>
                <c:pt idx="1641">
                  <c:v>5.6527266889999996</c:v>
                </c:pt>
                <c:pt idx="1642">
                  <c:v>5.6162315740000004</c:v>
                </c:pt>
                <c:pt idx="1643">
                  <c:v>5.7105783670000001</c:v>
                </c:pt>
                <c:pt idx="1644">
                  <c:v>5.7419173089999997</c:v>
                </c:pt>
                <c:pt idx="1645">
                  <c:v>5.702948825</c:v>
                </c:pt>
                <c:pt idx="1646">
                  <c:v>5.593354519</c:v>
                </c:pt>
                <c:pt idx="1647">
                  <c:v>5.5411493370000002</c:v>
                </c:pt>
                <c:pt idx="1648">
                  <c:v>5.5598535460000003</c:v>
                </c:pt>
                <c:pt idx="1649">
                  <c:v>5.6051385219999998</c:v>
                </c:pt>
                <c:pt idx="1650">
                  <c:v>5.6875676049999999</c:v>
                </c:pt>
                <c:pt idx="1651">
                  <c:v>5.7449111310000003</c:v>
                </c:pt>
                <c:pt idx="1652">
                  <c:v>5.7799041830000002</c:v>
                </c:pt>
                <c:pt idx="1653">
                  <c:v>5.7334269930000001</c:v>
                </c:pt>
                <c:pt idx="1654">
                  <c:v>5.5672590949999998</c:v>
                </c:pt>
                <c:pt idx="1655">
                  <c:v>5.6844734409999997</c:v>
                </c:pt>
                <c:pt idx="1656">
                  <c:v>5.6869769469999998</c:v>
                </c:pt>
                <c:pt idx="1657">
                  <c:v>5.6999374170000001</c:v>
                </c:pt>
                <c:pt idx="1658">
                  <c:v>5.7694038780000003</c:v>
                </c:pt>
                <c:pt idx="1659">
                  <c:v>5.7864787030000002</c:v>
                </c:pt>
                <c:pt idx="1660">
                  <c:v>5.7670568129999999</c:v>
                </c:pt>
                <c:pt idx="1661">
                  <c:v>5.8062705670000003</c:v>
                </c:pt>
                <c:pt idx="1662">
                  <c:v>5.73254865</c:v>
                </c:pt>
                <c:pt idx="1663">
                  <c:v>5.6417794069999996</c:v>
                </c:pt>
                <c:pt idx="1664">
                  <c:v>5.70955046</c:v>
                </c:pt>
                <c:pt idx="1665">
                  <c:v>5.6769665250000001</c:v>
                </c:pt>
                <c:pt idx="1666">
                  <c:v>5.7399323769999997</c:v>
                </c:pt>
                <c:pt idx="1667">
                  <c:v>5.685993088</c:v>
                </c:pt>
                <c:pt idx="1668">
                  <c:v>5.7244807379999996</c:v>
                </c:pt>
                <c:pt idx="1669">
                  <c:v>5.6408242250000002</c:v>
                </c:pt>
                <c:pt idx="1670">
                  <c:v>5.8283414020000004</c:v>
                </c:pt>
                <c:pt idx="1671">
                  <c:v>5.7319907460000001</c:v>
                </c:pt>
                <c:pt idx="1672">
                  <c:v>5.6782757899999998</c:v>
                </c:pt>
                <c:pt idx="1673">
                  <c:v>5.7536637019999999</c:v>
                </c:pt>
                <c:pt idx="1674">
                  <c:v>5.6884725759999997</c:v>
                </c:pt>
                <c:pt idx="1675">
                  <c:v>5.7400438119999997</c:v>
                </c:pt>
                <c:pt idx="1676">
                  <c:v>5.6943668570000003</c:v>
                </c:pt>
                <c:pt idx="1677">
                  <c:v>5.810932813</c:v>
                </c:pt>
                <c:pt idx="1678">
                  <c:v>5.7313364179999997</c:v>
                </c:pt>
                <c:pt idx="1679">
                  <c:v>5.6640182709999998</c:v>
                </c:pt>
                <c:pt idx="1680">
                  <c:v>5.5414811119999996</c:v>
                </c:pt>
                <c:pt idx="1681">
                  <c:v>5.4417992440000003</c:v>
                </c:pt>
                <c:pt idx="1682">
                  <c:v>5.6792899590000001</c:v>
                </c:pt>
                <c:pt idx="1683">
                  <c:v>5.7087953210000002</c:v>
                </c:pt>
                <c:pt idx="1684">
                  <c:v>5.8282874219999998</c:v>
                </c:pt>
                <c:pt idx="1685">
                  <c:v>5.642173197</c:v>
                </c:pt>
                <c:pt idx="1686">
                  <c:v>5.7404378429999996</c:v>
                </c:pt>
                <c:pt idx="1687">
                  <c:v>5.5293508830000002</c:v>
                </c:pt>
                <c:pt idx="1688">
                  <c:v>5.5121847280000003</c:v>
                </c:pt>
                <c:pt idx="1689">
                  <c:v>5.6707986200000002</c:v>
                </c:pt>
                <c:pt idx="1690">
                  <c:v>5.6737579739999999</c:v>
                </c:pt>
                <c:pt idx="1691">
                  <c:v>5.7317985379999996</c:v>
                </c:pt>
                <c:pt idx="1692">
                  <c:v>5.6002405270000004</c:v>
                </c:pt>
                <c:pt idx="1693">
                  <c:v>5.59732699</c:v>
                </c:pt>
                <c:pt idx="1694">
                  <c:v>5.5760565929999997</c:v>
                </c:pt>
                <c:pt idx="1695">
                  <c:v>5.7739704840000003</c:v>
                </c:pt>
                <c:pt idx="1696">
                  <c:v>5.7512432259999997</c:v>
                </c:pt>
                <c:pt idx="1697">
                  <c:v>5.7244831339999998</c:v>
                </c:pt>
                <c:pt idx="1698">
                  <c:v>5.8262720210000003</c:v>
                </c:pt>
                <c:pt idx="1699">
                  <c:v>5.7372493020000004</c:v>
                </c:pt>
                <c:pt idx="1700">
                  <c:v>5.7866517929999999</c:v>
                </c:pt>
                <c:pt idx="1701">
                  <c:v>5.6404022700000001</c:v>
                </c:pt>
                <c:pt idx="1702">
                  <c:v>5.6659749110000002</c:v>
                </c:pt>
                <c:pt idx="1703">
                  <c:v>5.672433989</c:v>
                </c:pt>
                <c:pt idx="1704">
                  <c:v>5.7547946489999999</c:v>
                </c:pt>
                <c:pt idx="1705">
                  <c:v>5.6949838250000004</c:v>
                </c:pt>
                <c:pt idx="1706">
                  <c:v>5.6758269280000002</c:v>
                </c:pt>
                <c:pt idx="1707">
                  <c:v>5.7754806109999999</c:v>
                </c:pt>
                <c:pt idx="1708">
                  <c:v>5.6904586950000002</c:v>
                </c:pt>
                <c:pt idx="1709">
                  <c:v>5.7037704009999999</c:v>
                </c:pt>
                <c:pt idx="1710">
                  <c:v>5.6516022489999997</c:v>
                </c:pt>
                <c:pt idx="1711">
                  <c:v>5.8221405879999999</c:v>
                </c:pt>
                <c:pt idx="1712">
                  <c:v>5.7949379629999997</c:v>
                </c:pt>
                <c:pt idx="1713">
                  <c:v>5.7854326379999996</c:v>
                </c:pt>
                <c:pt idx="1714">
                  <c:v>5.6249738589999998</c:v>
                </c:pt>
                <c:pt idx="1715">
                  <c:v>5.653907394</c:v>
                </c:pt>
                <c:pt idx="1716">
                  <c:v>5.6896646420000003</c:v>
                </c:pt>
                <c:pt idx="1717">
                  <c:v>5.789839197</c:v>
                </c:pt>
                <c:pt idx="1718">
                  <c:v>5.7176893340000001</c:v>
                </c:pt>
                <c:pt idx="1719">
                  <c:v>5.6552910909999996</c:v>
                </c:pt>
                <c:pt idx="1720">
                  <c:v>5.7403500330000004</c:v>
                </c:pt>
                <c:pt idx="1721">
                  <c:v>5.6511079730000002</c:v>
                </c:pt>
                <c:pt idx="1722">
                  <c:v>5.6575522840000003</c:v>
                </c:pt>
                <c:pt idx="1723">
                  <c:v>5.7486080780000002</c:v>
                </c:pt>
                <c:pt idx="1724">
                  <c:v>5.7009640319999999</c:v>
                </c:pt>
                <c:pt idx="1725">
                  <c:v>5.8381736919999998</c:v>
                </c:pt>
                <c:pt idx="1726">
                  <c:v>5.7945624159999998</c:v>
                </c:pt>
                <c:pt idx="1727">
                  <c:v>5.7917114730000003</c:v>
                </c:pt>
                <c:pt idx="1728">
                  <c:v>5.6901306649999999</c:v>
                </c:pt>
                <c:pt idx="1729">
                  <c:v>5.6194153800000004</c:v>
                </c:pt>
                <c:pt idx="1730">
                  <c:v>5.7794179379999999</c:v>
                </c:pt>
                <c:pt idx="1731">
                  <c:v>5.6304956390000003</c:v>
                </c:pt>
                <c:pt idx="1732">
                  <c:v>5.7448541400000002</c:v>
                </c:pt>
                <c:pt idx="1733">
                  <c:v>5.7494271990000003</c:v>
                </c:pt>
                <c:pt idx="1734">
                  <c:v>5.7044743880000004</c:v>
                </c:pt>
                <c:pt idx="1735">
                  <c:v>5.7569372489999999</c:v>
                </c:pt>
                <c:pt idx="1736">
                  <c:v>5.7128694800000002</c:v>
                </c:pt>
                <c:pt idx="1737">
                  <c:v>5.7541972140000004</c:v>
                </c:pt>
                <c:pt idx="1738">
                  <c:v>5.8298269530000004</c:v>
                </c:pt>
                <c:pt idx="1739">
                  <c:v>5.7021945000000001</c:v>
                </c:pt>
                <c:pt idx="1740">
                  <c:v>5.703378313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9A3-45AE-8A73-34FDEA774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6813248"/>
        <c:axId val="1436805088"/>
      </c:scatterChart>
      <c:valAx>
        <c:axId val="1436813248"/>
        <c:scaling>
          <c:orientation val="minMax"/>
          <c:max val="18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Time Step (30 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36805088"/>
        <c:crosses val="autoZero"/>
        <c:crossBetween val="midCat"/>
      </c:valAx>
      <c:valAx>
        <c:axId val="1436805088"/>
        <c:scaling>
          <c:orientation val="minMax"/>
          <c:min val="4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Crowd Entropy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36813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sz="1800" dirty="0"/>
              <a:t>Crowd Density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013665238718059"/>
          <c:y val="0.14796203238414293"/>
          <c:w val="0.80158045140120771"/>
          <c:h val="0.72660502864277654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0A4441"/>
              </a:solidFill>
              <a:round/>
            </a:ln>
            <a:effectLst/>
          </c:spPr>
          <c:marker>
            <c:symbol val="none"/>
          </c:marker>
          <c:yVal>
            <c:numRef>
              <c:f>'Fix 5'!$E$2:$E$1742</c:f>
              <c:numCache>
                <c:formatCode>0.00</c:formatCode>
                <c:ptCount val="1741"/>
                <c:pt idx="0">
                  <c:v>22.897898429461218</c:v>
                </c:pt>
                <c:pt idx="1">
                  <c:v>23.134266182441561</c:v>
                </c:pt>
                <c:pt idx="2">
                  <c:v>23.273213819000841</c:v>
                </c:pt>
                <c:pt idx="3">
                  <c:v>24.876304231001299</c:v>
                </c:pt>
                <c:pt idx="4">
                  <c:v>23.97562570498016</c:v>
                </c:pt>
                <c:pt idx="5">
                  <c:v>25.01452532770422</c:v>
                </c:pt>
                <c:pt idx="6">
                  <c:v>26.009227578256311</c:v>
                </c:pt>
                <c:pt idx="7">
                  <c:v>25.508771951200771</c:v>
                </c:pt>
                <c:pt idx="8">
                  <c:v>23.73849451049545</c:v>
                </c:pt>
                <c:pt idx="9">
                  <c:v>25.45763179044647</c:v>
                </c:pt>
                <c:pt idx="10">
                  <c:v>24.60613939924653</c:v>
                </c:pt>
                <c:pt idx="11">
                  <c:v>24.464094819160358</c:v>
                </c:pt>
                <c:pt idx="12">
                  <c:v>25.121621680825299</c:v>
                </c:pt>
                <c:pt idx="13">
                  <c:v>24.594505530881399</c:v>
                </c:pt>
                <c:pt idx="14">
                  <c:v>24.57574022723038</c:v>
                </c:pt>
                <c:pt idx="15">
                  <c:v>24.553881782708132</c:v>
                </c:pt>
                <c:pt idx="16">
                  <c:v>24.412837136780421</c:v>
                </c:pt>
                <c:pt idx="17">
                  <c:v>23.018178761758389</c:v>
                </c:pt>
                <c:pt idx="18">
                  <c:v>22.44109901290496</c:v>
                </c:pt>
                <c:pt idx="19">
                  <c:v>22.81558268129773</c:v>
                </c:pt>
                <c:pt idx="20">
                  <c:v>22.69594612781265</c:v>
                </c:pt>
                <c:pt idx="21">
                  <c:v>21.96749925772847</c:v>
                </c:pt>
                <c:pt idx="22">
                  <c:v>23.038820365258641</c:v>
                </c:pt>
                <c:pt idx="23">
                  <c:v>19.180938216429471</c:v>
                </c:pt>
                <c:pt idx="24">
                  <c:v>20.834995444928659</c:v>
                </c:pt>
                <c:pt idx="25">
                  <c:v>24.458444884207779</c:v>
                </c:pt>
                <c:pt idx="26">
                  <c:v>26.038362760195781</c:v>
                </c:pt>
                <c:pt idx="27">
                  <c:v>26.02330149551679</c:v>
                </c:pt>
                <c:pt idx="28">
                  <c:v>26.185042133979479</c:v>
                </c:pt>
                <c:pt idx="29">
                  <c:v>26.06575664315519</c:v>
                </c:pt>
                <c:pt idx="30">
                  <c:v>25.656382468817721</c:v>
                </c:pt>
                <c:pt idx="31">
                  <c:v>25.328645206218649</c:v>
                </c:pt>
                <c:pt idx="32">
                  <c:v>25.61607683113478</c:v>
                </c:pt>
                <c:pt idx="33">
                  <c:v>26.141806393733539</c:v>
                </c:pt>
                <c:pt idx="34">
                  <c:v>26.461296703499219</c:v>
                </c:pt>
                <c:pt idx="35">
                  <c:v>26.77946183083538</c:v>
                </c:pt>
                <c:pt idx="36">
                  <c:v>26.395918211228739</c:v>
                </c:pt>
                <c:pt idx="37">
                  <c:v>26.632696690357101</c:v>
                </c:pt>
                <c:pt idx="38">
                  <c:v>27.00463571193815</c:v>
                </c:pt>
                <c:pt idx="39">
                  <c:v>26.988906394604449</c:v>
                </c:pt>
                <c:pt idx="40">
                  <c:v>26.936883848737651</c:v>
                </c:pt>
                <c:pt idx="41">
                  <c:v>27.237606522962611</c:v>
                </c:pt>
                <c:pt idx="42">
                  <c:v>27.157383147528279</c:v>
                </c:pt>
                <c:pt idx="43">
                  <c:v>26.714550930100739</c:v>
                </c:pt>
                <c:pt idx="44">
                  <c:v>26.546751153551199</c:v>
                </c:pt>
                <c:pt idx="45">
                  <c:v>26.76052696461397</c:v>
                </c:pt>
                <c:pt idx="46">
                  <c:v>26.168144477016</c:v>
                </c:pt>
                <c:pt idx="47">
                  <c:v>26.261527451157729</c:v>
                </c:pt>
                <c:pt idx="48">
                  <c:v>25.858203924969509</c:v>
                </c:pt>
                <c:pt idx="49">
                  <c:v>25.951725372086699</c:v>
                </c:pt>
                <c:pt idx="50">
                  <c:v>26.479686143622828</c:v>
                </c:pt>
                <c:pt idx="51">
                  <c:v>27.076374602073049</c:v>
                </c:pt>
                <c:pt idx="52">
                  <c:v>27.17935559500372</c:v>
                </c:pt>
                <c:pt idx="53">
                  <c:v>27.209432205060999</c:v>
                </c:pt>
                <c:pt idx="54">
                  <c:v>26.902612193126469</c:v>
                </c:pt>
                <c:pt idx="55">
                  <c:v>27.051211575385331</c:v>
                </c:pt>
                <c:pt idx="56">
                  <c:v>27.15559140484342</c:v>
                </c:pt>
                <c:pt idx="57">
                  <c:v>27.25168515868484</c:v>
                </c:pt>
                <c:pt idx="58">
                  <c:v>27.119915147272842</c:v>
                </c:pt>
                <c:pt idx="59">
                  <c:v>27.173912289680789</c:v>
                </c:pt>
                <c:pt idx="60">
                  <c:v>27.189248867748951</c:v>
                </c:pt>
                <c:pt idx="61">
                  <c:v>27.423980516350628</c:v>
                </c:pt>
                <c:pt idx="62">
                  <c:v>27.237486073682849</c:v>
                </c:pt>
                <c:pt idx="63">
                  <c:v>27.2250214249379</c:v>
                </c:pt>
                <c:pt idx="64">
                  <c:v>27.39084400394367</c:v>
                </c:pt>
                <c:pt idx="65">
                  <c:v>27.227940360909638</c:v>
                </c:pt>
                <c:pt idx="66">
                  <c:v>27.19138821756659</c:v>
                </c:pt>
                <c:pt idx="67">
                  <c:v>27.298280255857129</c:v>
                </c:pt>
                <c:pt idx="68">
                  <c:v>27.413092536959219</c:v>
                </c:pt>
                <c:pt idx="69">
                  <c:v>27.30442130674977</c:v>
                </c:pt>
                <c:pt idx="70">
                  <c:v>27.125439987337561</c:v>
                </c:pt>
                <c:pt idx="71">
                  <c:v>27.057152200842619</c:v>
                </c:pt>
                <c:pt idx="72">
                  <c:v>27.001075139527689</c:v>
                </c:pt>
                <c:pt idx="73">
                  <c:v>27.269358348140919</c:v>
                </c:pt>
                <c:pt idx="74">
                  <c:v>27.388439668833868</c:v>
                </c:pt>
                <c:pt idx="75">
                  <c:v>27.294750378114639</c:v>
                </c:pt>
                <c:pt idx="76">
                  <c:v>27.431070039566549</c:v>
                </c:pt>
                <c:pt idx="77">
                  <c:v>27.501246578566331</c:v>
                </c:pt>
                <c:pt idx="78">
                  <c:v>27.529678979748802</c:v>
                </c:pt>
                <c:pt idx="79">
                  <c:v>27.363752749974338</c:v>
                </c:pt>
                <c:pt idx="80">
                  <c:v>27.319456534238942</c:v>
                </c:pt>
                <c:pt idx="81">
                  <c:v>27.3004427248529</c:v>
                </c:pt>
                <c:pt idx="82">
                  <c:v>27.18560976717551</c:v>
                </c:pt>
                <c:pt idx="83">
                  <c:v>27.20527649230792</c:v>
                </c:pt>
                <c:pt idx="84">
                  <c:v>27.043698020201742</c:v>
                </c:pt>
                <c:pt idx="85">
                  <c:v>27.090223114764999</c:v>
                </c:pt>
                <c:pt idx="86">
                  <c:v>27.199458826060969</c:v>
                </c:pt>
                <c:pt idx="87">
                  <c:v>27.138781907847871</c:v>
                </c:pt>
                <c:pt idx="88">
                  <c:v>26.618331908012848</c:v>
                </c:pt>
                <c:pt idx="89">
                  <c:v>25.756892785200201</c:v>
                </c:pt>
                <c:pt idx="90">
                  <c:v>25.975769064145069</c:v>
                </c:pt>
                <c:pt idx="91">
                  <c:v>26.132829491612121</c:v>
                </c:pt>
                <c:pt idx="92">
                  <c:v>25.692951098290369</c:v>
                </c:pt>
                <c:pt idx="93">
                  <c:v>25.586290251716029</c:v>
                </c:pt>
                <c:pt idx="94">
                  <c:v>26.090134154309951</c:v>
                </c:pt>
                <c:pt idx="95">
                  <c:v>25.91441460346978</c:v>
                </c:pt>
                <c:pt idx="96">
                  <c:v>26.029125848033111</c:v>
                </c:pt>
                <c:pt idx="97">
                  <c:v>26.183520486295549</c:v>
                </c:pt>
                <c:pt idx="98">
                  <c:v>26.111745087440379</c:v>
                </c:pt>
                <c:pt idx="99">
                  <c:v>25.62933469203297</c:v>
                </c:pt>
                <c:pt idx="100">
                  <c:v>25.773539926770962</c:v>
                </c:pt>
                <c:pt idx="101">
                  <c:v>25.702171325540419</c:v>
                </c:pt>
                <c:pt idx="102">
                  <c:v>25.961329833161699</c:v>
                </c:pt>
                <c:pt idx="103">
                  <c:v>25.789312078385109</c:v>
                </c:pt>
                <c:pt idx="104">
                  <c:v>25.82744533295741</c:v>
                </c:pt>
                <c:pt idx="105">
                  <c:v>25.88779220711622</c:v>
                </c:pt>
                <c:pt idx="106">
                  <c:v>26.091543217682489</c:v>
                </c:pt>
                <c:pt idx="107">
                  <c:v>26.30462034159607</c:v>
                </c:pt>
                <c:pt idx="108">
                  <c:v>26.355865813623289</c:v>
                </c:pt>
                <c:pt idx="109">
                  <c:v>25.65253017027252</c:v>
                </c:pt>
                <c:pt idx="110">
                  <c:v>25.587729767500171</c:v>
                </c:pt>
                <c:pt idx="111">
                  <c:v>25.35976021641622</c:v>
                </c:pt>
                <c:pt idx="112">
                  <c:v>25.241671013099818</c:v>
                </c:pt>
                <c:pt idx="113">
                  <c:v>25.1634720865136</c:v>
                </c:pt>
                <c:pt idx="114">
                  <c:v>25.561065837399589</c:v>
                </c:pt>
                <c:pt idx="115">
                  <c:v>25.40963498257122</c:v>
                </c:pt>
                <c:pt idx="116">
                  <c:v>25.227171733434961</c:v>
                </c:pt>
                <c:pt idx="117">
                  <c:v>25.347353181727989</c:v>
                </c:pt>
                <c:pt idx="118">
                  <c:v>25.95126382009925</c:v>
                </c:pt>
                <c:pt idx="119">
                  <c:v>26.401389426737651</c:v>
                </c:pt>
                <c:pt idx="120">
                  <c:v>26.456958562786721</c:v>
                </c:pt>
                <c:pt idx="121">
                  <c:v>26.345870938160331</c:v>
                </c:pt>
                <c:pt idx="122">
                  <c:v>26.371066689285549</c:v>
                </c:pt>
                <c:pt idx="123">
                  <c:v>26.471798196098799</c:v>
                </c:pt>
                <c:pt idx="124">
                  <c:v>26.39025827706806</c:v>
                </c:pt>
                <c:pt idx="125">
                  <c:v>26.094750312405221</c:v>
                </c:pt>
                <c:pt idx="126">
                  <c:v>26.288264511044531</c:v>
                </c:pt>
                <c:pt idx="127">
                  <c:v>26.24166886300678</c:v>
                </c:pt>
                <c:pt idx="128">
                  <c:v>26.167692293080911</c:v>
                </c:pt>
                <c:pt idx="129">
                  <c:v>26.066731094620529</c:v>
                </c:pt>
                <c:pt idx="130">
                  <c:v>25.935599562201681</c:v>
                </c:pt>
                <c:pt idx="131">
                  <c:v>26.13588381857814</c:v>
                </c:pt>
                <c:pt idx="132">
                  <c:v>26.148344747963659</c:v>
                </c:pt>
                <c:pt idx="133">
                  <c:v>26.384275947192279</c:v>
                </c:pt>
                <c:pt idx="134">
                  <c:v>26.417751526310219</c:v>
                </c:pt>
                <c:pt idx="135">
                  <c:v>26.538820498822119</c:v>
                </c:pt>
                <c:pt idx="136">
                  <c:v>26.281624108304669</c:v>
                </c:pt>
                <c:pt idx="137">
                  <c:v>26.26612466409313</c:v>
                </c:pt>
                <c:pt idx="138">
                  <c:v>26.63559323580699</c:v>
                </c:pt>
                <c:pt idx="139">
                  <c:v>26.72167463106755</c:v>
                </c:pt>
                <c:pt idx="140">
                  <c:v>26.667453451078341</c:v>
                </c:pt>
                <c:pt idx="141">
                  <c:v>26.698706192432748</c:v>
                </c:pt>
                <c:pt idx="142">
                  <c:v>26.858709499743458</c:v>
                </c:pt>
                <c:pt idx="143">
                  <c:v>26.811981020952679</c:v>
                </c:pt>
                <c:pt idx="144">
                  <c:v>26.845016777057999</c:v>
                </c:pt>
                <c:pt idx="145">
                  <c:v>26.758341275441019</c:v>
                </c:pt>
                <c:pt idx="146">
                  <c:v>26.746966601982191</c:v>
                </c:pt>
                <c:pt idx="147">
                  <c:v>26.74988326322346</c:v>
                </c:pt>
                <c:pt idx="148">
                  <c:v>26.437057614551399</c:v>
                </c:pt>
                <c:pt idx="149">
                  <c:v>26.389147372642078</c:v>
                </c:pt>
                <c:pt idx="150">
                  <c:v>26.420211074596981</c:v>
                </c:pt>
                <c:pt idx="151">
                  <c:v>26.546041115983471</c:v>
                </c:pt>
                <c:pt idx="152">
                  <c:v>26.39843009207318</c:v>
                </c:pt>
                <c:pt idx="153">
                  <c:v>26.351091856543899</c:v>
                </c:pt>
                <c:pt idx="154">
                  <c:v>26.338312756842662</c:v>
                </c:pt>
                <c:pt idx="155">
                  <c:v>26.37829017662175</c:v>
                </c:pt>
                <c:pt idx="156">
                  <c:v>26.298657432951519</c:v>
                </c:pt>
                <c:pt idx="157">
                  <c:v>26.312594966255968</c:v>
                </c:pt>
                <c:pt idx="158">
                  <c:v>26.390501434809281</c:v>
                </c:pt>
                <c:pt idx="159">
                  <c:v>26.143497483882751</c:v>
                </c:pt>
                <c:pt idx="160">
                  <c:v>26.23700675599062</c:v>
                </c:pt>
                <c:pt idx="161">
                  <c:v>26.19654881170786</c:v>
                </c:pt>
                <c:pt idx="162">
                  <c:v>26.120844237547178</c:v>
                </c:pt>
                <c:pt idx="163">
                  <c:v>26.178748498364971</c:v>
                </c:pt>
                <c:pt idx="164">
                  <c:v>26.246755802615201</c:v>
                </c:pt>
                <c:pt idx="165">
                  <c:v>26.180536350971131</c:v>
                </c:pt>
                <c:pt idx="166">
                  <c:v>26.231389256314859</c:v>
                </c:pt>
                <c:pt idx="167">
                  <c:v>25.42529097654187</c:v>
                </c:pt>
                <c:pt idx="168">
                  <c:v>26.166243978171021</c:v>
                </c:pt>
                <c:pt idx="169">
                  <c:v>26.43544981210945</c:v>
                </c:pt>
                <c:pt idx="170">
                  <c:v>26.027122839228031</c:v>
                </c:pt>
                <c:pt idx="171">
                  <c:v>25.696173834540598</c:v>
                </c:pt>
                <c:pt idx="172">
                  <c:v>25.296172105372531</c:v>
                </c:pt>
                <c:pt idx="173">
                  <c:v>25.96087420039337</c:v>
                </c:pt>
                <c:pt idx="174">
                  <c:v>25.417452714601801</c:v>
                </c:pt>
                <c:pt idx="175">
                  <c:v>25.690560365982659</c:v>
                </c:pt>
                <c:pt idx="176">
                  <c:v>25.714005446511699</c:v>
                </c:pt>
                <c:pt idx="177">
                  <c:v>25.668818304650632</c:v>
                </c:pt>
                <c:pt idx="178">
                  <c:v>25.727434336335211</c:v>
                </c:pt>
                <c:pt idx="179">
                  <c:v>25.99983646221531</c:v>
                </c:pt>
                <c:pt idx="180">
                  <c:v>25.59980361044968</c:v>
                </c:pt>
                <c:pt idx="181">
                  <c:v>25.96953996718441</c:v>
                </c:pt>
                <c:pt idx="182">
                  <c:v>26.067894883477098</c:v>
                </c:pt>
                <c:pt idx="183">
                  <c:v>25.694428530758199</c:v>
                </c:pt>
                <c:pt idx="184">
                  <c:v>25.447104492170851</c:v>
                </c:pt>
                <c:pt idx="185">
                  <c:v>25.559910255598261</c:v>
                </c:pt>
                <c:pt idx="186">
                  <c:v>25.783161079357541</c:v>
                </c:pt>
                <c:pt idx="187">
                  <c:v>25.890124132179992</c:v>
                </c:pt>
                <c:pt idx="188">
                  <c:v>26.12759625577959</c:v>
                </c:pt>
                <c:pt idx="189">
                  <c:v>26.466704570236359</c:v>
                </c:pt>
                <c:pt idx="190">
                  <c:v>26.372554260661701</c:v>
                </c:pt>
                <c:pt idx="191">
                  <c:v>25.72950530469042</c:v>
                </c:pt>
                <c:pt idx="192">
                  <c:v>26.133657385116098</c:v>
                </c:pt>
                <c:pt idx="193">
                  <c:v>25.969138204316081</c:v>
                </c:pt>
                <c:pt idx="194">
                  <c:v>26.080085222401781</c:v>
                </c:pt>
                <c:pt idx="195">
                  <c:v>25.98653580113611</c:v>
                </c:pt>
                <c:pt idx="196">
                  <c:v>26.13330498635322</c:v>
                </c:pt>
                <c:pt idx="197">
                  <c:v>26.141116010778919</c:v>
                </c:pt>
                <c:pt idx="198">
                  <c:v>26.544062984566871</c:v>
                </c:pt>
                <c:pt idx="199">
                  <c:v>26.54675270499737</c:v>
                </c:pt>
                <c:pt idx="200">
                  <c:v>26.148174819251999</c:v>
                </c:pt>
                <c:pt idx="201">
                  <c:v>25.999912989584789</c:v>
                </c:pt>
                <c:pt idx="202">
                  <c:v>26.350908741461389</c:v>
                </c:pt>
                <c:pt idx="203">
                  <c:v>26.270172182046931</c:v>
                </c:pt>
                <c:pt idx="204">
                  <c:v>25.928808582522962</c:v>
                </c:pt>
                <c:pt idx="205">
                  <c:v>25.88632720105042</c:v>
                </c:pt>
                <c:pt idx="206">
                  <c:v>26.100689652369631</c:v>
                </c:pt>
                <c:pt idx="207">
                  <c:v>26.094352267165391</c:v>
                </c:pt>
                <c:pt idx="208">
                  <c:v>25.863991896345251</c:v>
                </c:pt>
                <c:pt idx="209">
                  <c:v>25.833860963873221</c:v>
                </c:pt>
                <c:pt idx="210">
                  <c:v>26.183064265798251</c:v>
                </c:pt>
                <c:pt idx="211">
                  <c:v>26.33286966925818</c:v>
                </c:pt>
                <c:pt idx="212">
                  <c:v>26.45961757938046</c:v>
                </c:pt>
                <c:pt idx="213">
                  <c:v>26.708325665401581</c:v>
                </c:pt>
                <c:pt idx="214">
                  <c:v>26.109818969414249</c:v>
                </c:pt>
                <c:pt idx="215">
                  <c:v>26.154634417256251</c:v>
                </c:pt>
                <c:pt idx="216">
                  <c:v>25.942389174857659</c:v>
                </c:pt>
                <c:pt idx="217">
                  <c:v>25.749082494621991</c:v>
                </c:pt>
                <c:pt idx="218">
                  <c:v>26.325487222399278</c:v>
                </c:pt>
                <c:pt idx="219">
                  <c:v>26.164175047740809</c:v>
                </c:pt>
                <c:pt idx="220">
                  <c:v>26.183303252080599</c:v>
                </c:pt>
                <c:pt idx="221">
                  <c:v>25.95499673836521</c:v>
                </c:pt>
                <c:pt idx="222">
                  <c:v>26.473100188865029</c:v>
                </c:pt>
                <c:pt idx="223">
                  <c:v>25.769910376205051</c:v>
                </c:pt>
                <c:pt idx="224">
                  <c:v>26.000846157916151</c:v>
                </c:pt>
                <c:pt idx="225">
                  <c:v>26.088910266205652</c:v>
                </c:pt>
                <c:pt idx="226">
                  <c:v>26.614660640117279</c:v>
                </c:pt>
                <c:pt idx="227">
                  <c:v>26.164407192715281</c:v>
                </c:pt>
                <c:pt idx="228">
                  <c:v>25.715879236386819</c:v>
                </c:pt>
                <c:pt idx="229">
                  <c:v>25.79477590734783</c:v>
                </c:pt>
                <c:pt idx="230">
                  <c:v>26.127058158878711</c:v>
                </c:pt>
                <c:pt idx="231">
                  <c:v>26.253372437191931</c:v>
                </c:pt>
                <c:pt idx="232">
                  <c:v>25.92012597585472</c:v>
                </c:pt>
                <c:pt idx="233">
                  <c:v>26.084864195300149</c:v>
                </c:pt>
                <c:pt idx="234">
                  <c:v>26.158029777420651</c:v>
                </c:pt>
                <c:pt idx="235">
                  <c:v>25.851597561395451</c:v>
                </c:pt>
                <c:pt idx="236">
                  <c:v>25.93842543933231</c:v>
                </c:pt>
                <c:pt idx="237">
                  <c:v>26.4067865371122</c:v>
                </c:pt>
                <c:pt idx="238">
                  <c:v>26.262408232015389</c:v>
                </c:pt>
                <c:pt idx="239">
                  <c:v>26.07372255699574</c:v>
                </c:pt>
                <c:pt idx="240">
                  <c:v>26.192142116861259</c:v>
                </c:pt>
                <c:pt idx="241">
                  <c:v>26.498067382266619</c:v>
                </c:pt>
                <c:pt idx="242">
                  <c:v>25.806149494114241</c:v>
                </c:pt>
                <c:pt idx="243">
                  <c:v>26.283346222661191</c:v>
                </c:pt>
                <c:pt idx="244">
                  <c:v>25.59075883042814</c:v>
                </c:pt>
                <c:pt idx="245">
                  <c:v>25.9277172903451</c:v>
                </c:pt>
                <c:pt idx="246">
                  <c:v>26.36795494750076</c:v>
                </c:pt>
                <c:pt idx="247">
                  <c:v>26.430653420295592</c:v>
                </c:pt>
                <c:pt idx="248">
                  <c:v>26.154101329087421</c:v>
                </c:pt>
                <c:pt idx="249">
                  <c:v>26.069996825113101</c:v>
                </c:pt>
                <c:pt idx="250">
                  <c:v>26.213520268738559</c:v>
                </c:pt>
                <c:pt idx="251">
                  <c:v>26.44074480976667</c:v>
                </c:pt>
                <c:pt idx="252">
                  <c:v>26.062393005569341</c:v>
                </c:pt>
                <c:pt idx="253">
                  <c:v>25.95078044338867</c:v>
                </c:pt>
                <c:pt idx="254">
                  <c:v>25.75578275119307</c:v>
                </c:pt>
                <c:pt idx="255">
                  <c:v>25.606432213217431</c:v>
                </c:pt>
                <c:pt idx="256">
                  <c:v>25.76772240296641</c:v>
                </c:pt>
                <c:pt idx="257">
                  <c:v>25.383467280787318</c:v>
                </c:pt>
                <c:pt idx="258">
                  <c:v>26.531165250719209</c:v>
                </c:pt>
                <c:pt idx="259">
                  <c:v>26.40088919859399</c:v>
                </c:pt>
                <c:pt idx="260">
                  <c:v>26.299204052041471</c:v>
                </c:pt>
                <c:pt idx="261">
                  <c:v>25.409881977576418</c:v>
                </c:pt>
                <c:pt idx="262">
                  <c:v>25.462173761332121</c:v>
                </c:pt>
                <c:pt idx="263">
                  <c:v>25.935723935355561</c:v>
                </c:pt>
                <c:pt idx="264">
                  <c:v>25.98151076054663</c:v>
                </c:pt>
                <c:pt idx="265">
                  <c:v>25.60512264941957</c:v>
                </c:pt>
                <c:pt idx="266">
                  <c:v>25.71113647349247</c:v>
                </c:pt>
                <c:pt idx="267">
                  <c:v>26.22796440279372</c:v>
                </c:pt>
                <c:pt idx="268">
                  <c:v>25.980459212035349</c:v>
                </c:pt>
                <c:pt idx="269">
                  <c:v>25.657081572212121</c:v>
                </c:pt>
                <c:pt idx="270">
                  <c:v>25.57957972826798</c:v>
                </c:pt>
                <c:pt idx="271">
                  <c:v>26.208994677845968</c:v>
                </c:pt>
                <c:pt idx="272">
                  <c:v>26.274140911600188</c:v>
                </c:pt>
                <c:pt idx="273">
                  <c:v>26.34071876225704</c:v>
                </c:pt>
                <c:pt idx="274">
                  <c:v>26.089434036789811</c:v>
                </c:pt>
                <c:pt idx="275">
                  <c:v>26.026612873916029</c:v>
                </c:pt>
                <c:pt idx="276">
                  <c:v>25.79759191800105</c:v>
                </c:pt>
                <c:pt idx="277">
                  <c:v>25.353211822366969</c:v>
                </c:pt>
                <c:pt idx="278">
                  <c:v>25.782162436659601</c:v>
                </c:pt>
                <c:pt idx="279">
                  <c:v>25.655441211149508</c:v>
                </c:pt>
                <c:pt idx="280">
                  <c:v>25.627018723150641</c:v>
                </c:pt>
                <c:pt idx="281">
                  <c:v>25.778755331196201</c:v>
                </c:pt>
                <c:pt idx="282">
                  <c:v>26.10797962652375</c:v>
                </c:pt>
                <c:pt idx="283">
                  <c:v>25.73261194878831</c:v>
                </c:pt>
                <c:pt idx="284">
                  <c:v>26.127969793761441</c:v>
                </c:pt>
                <c:pt idx="285">
                  <c:v>25.75816862368135</c:v>
                </c:pt>
                <c:pt idx="286">
                  <c:v>25.916325494416601</c:v>
                </c:pt>
                <c:pt idx="287">
                  <c:v>25.739517311080661</c:v>
                </c:pt>
                <c:pt idx="288">
                  <c:v>26.168428047424879</c:v>
                </c:pt>
                <c:pt idx="289">
                  <c:v>26.230525734314678</c:v>
                </c:pt>
                <c:pt idx="290">
                  <c:v>25.826144205170451</c:v>
                </c:pt>
                <c:pt idx="291">
                  <c:v>25.104663763316839</c:v>
                </c:pt>
                <c:pt idx="292">
                  <c:v>25.900129868065179</c:v>
                </c:pt>
                <c:pt idx="293">
                  <c:v>26.241463265409958</c:v>
                </c:pt>
                <c:pt idx="294">
                  <c:v>26.262109787369031</c:v>
                </c:pt>
                <c:pt idx="295">
                  <c:v>25.578582384885109</c:v>
                </c:pt>
                <c:pt idx="296">
                  <c:v>26.52103452391464</c:v>
                </c:pt>
                <c:pt idx="297">
                  <c:v>26.068897139354721</c:v>
                </c:pt>
                <c:pt idx="298">
                  <c:v>26.370181010026879</c:v>
                </c:pt>
                <c:pt idx="299">
                  <c:v>25.988672833526749</c:v>
                </c:pt>
                <c:pt idx="300">
                  <c:v>25.97525934851128</c:v>
                </c:pt>
                <c:pt idx="301">
                  <c:v>26.373949347236611</c:v>
                </c:pt>
                <c:pt idx="302">
                  <c:v>25.80446729979727</c:v>
                </c:pt>
                <c:pt idx="303">
                  <c:v>25.6808380447419</c:v>
                </c:pt>
                <c:pt idx="304">
                  <c:v>26.247962480956119</c:v>
                </c:pt>
                <c:pt idx="305">
                  <c:v>26.302986303768481</c:v>
                </c:pt>
                <c:pt idx="306">
                  <c:v>25.755779123778751</c:v>
                </c:pt>
                <c:pt idx="307">
                  <c:v>25.84505679203691</c:v>
                </c:pt>
                <c:pt idx="308">
                  <c:v>26.092455154729471</c:v>
                </c:pt>
                <c:pt idx="309">
                  <c:v>26.023276626368759</c:v>
                </c:pt>
                <c:pt idx="310">
                  <c:v>25.700893458416161</c:v>
                </c:pt>
                <c:pt idx="311">
                  <c:v>25.578594056767201</c:v>
                </c:pt>
                <c:pt idx="312">
                  <c:v>25.4169877381559</c:v>
                </c:pt>
                <c:pt idx="313">
                  <c:v>25.0393963779118</c:v>
                </c:pt>
                <c:pt idx="314">
                  <c:v>26.140374363260989</c:v>
                </c:pt>
                <c:pt idx="315">
                  <c:v>26.371617580200638</c:v>
                </c:pt>
                <c:pt idx="316">
                  <c:v>26.05011157193865</c:v>
                </c:pt>
                <c:pt idx="317">
                  <c:v>26.200025628583319</c:v>
                </c:pt>
                <c:pt idx="318">
                  <c:v>26.29334952293215</c:v>
                </c:pt>
                <c:pt idx="319">
                  <c:v>26.24460242131633</c:v>
                </c:pt>
                <c:pt idx="320">
                  <c:v>25.809718906450261</c:v>
                </c:pt>
                <c:pt idx="321">
                  <c:v>26.253584166724629</c:v>
                </c:pt>
                <c:pt idx="322">
                  <c:v>26.311150234858079</c:v>
                </c:pt>
                <c:pt idx="323">
                  <c:v>25.92755926976438</c:v>
                </c:pt>
                <c:pt idx="324">
                  <c:v>25.932444158152791</c:v>
                </c:pt>
                <c:pt idx="325">
                  <c:v>26.026200632216</c:v>
                </c:pt>
                <c:pt idx="326">
                  <c:v>25.639350270887451</c:v>
                </c:pt>
                <c:pt idx="327">
                  <c:v>26.128702900626831</c:v>
                </c:pt>
                <c:pt idx="328">
                  <c:v>26.29895166224501</c:v>
                </c:pt>
                <c:pt idx="329">
                  <c:v>25.765846746072871</c:v>
                </c:pt>
                <c:pt idx="330">
                  <c:v>25.85164170882673</c:v>
                </c:pt>
                <c:pt idx="331">
                  <c:v>26.20071428593846</c:v>
                </c:pt>
                <c:pt idx="332">
                  <c:v>25.69757919514597</c:v>
                </c:pt>
                <c:pt idx="333">
                  <c:v>26.063900842330291</c:v>
                </c:pt>
                <c:pt idx="334">
                  <c:v>26.25248684320923</c:v>
                </c:pt>
                <c:pt idx="335">
                  <c:v>25.88274260019357</c:v>
                </c:pt>
                <c:pt idx="336">
                  <c:v>25.79295162064388</c:v>
                </c:pt>
                <c:pt idx="337">
                  <c:v>26.12110240292094</c:v>
                </c:pt>
                <c:pt idx="338">
                  <c:v>25.532756051470329</c:v>
                </c:pt>
                <c:pt idx="339">
                  <c:v>26.090189756683689</c:v>
                </c:pt>
                <c:pt idx="340">
                  <c:v>25.919720532880628</c:v>
                </c:pt>
                <c:pt idx="341">
                  <c:v>26.39714460282379</c:v>
                </c:pt>
                <c:pt idx="342">
                  <c:v>26.013147204940651</c:v>
                </c:pt>
                <c:pt idx="343">
                  <c:v>26.28940620519473</c:v>
                </c:pt>
                <c:pt idx="344">
                  <c:v>26.58777873203756</c:v>
                </c:pt>
                <c:pt idx="345">
                  <c:v>25.992674985954221</c:v>
                </c:pt>
                <c:pt idx="346">
                  <c:v>25.640993759814609</c:v>
                </c:pt>
                <c:pt idx="347">
                  <c:v>25.35849283795676</c:v>
                </c:pt>
                <c:pt idx="348">
                  <c:v>25.09993400432754</c:v>
                </c:pt>
                <c:pt idx="349">
                  <c:v>25.57314789293061</c:v>
                </c:pt>
                <c:pt idx="350">
                  <c:v>26.04150782347034</c:v>
                </c:pt>
                <c:pt idx="351">
                  <c:v>25.615571765092991</c:v>
                </c:pt>
                <c:pt idx="352">
                  <c:v>25.989329771803579</c:v>
                </c:pt>
                <c:pt idx="353">
                  <c:v>25.444447310407199</c:v>
                </c:pt>
                <c:pt idx="354">
                  <c:v>26.099952180674801</c:v>
                </c:pt>
                <c:pt idx="355">
                  <c:v>25.853357319431961</c:v>
                </c:pt>
                <c:pt idx="356">
                  <c:v>25.585489258132579</c:v>
                </c:pt>
                <c:pt idx="357">
                  <c:v>25.733025530131691</c:v>
                </c:pt>
                <c:pt idx="358">
                  <c:v>25.35532663194445</c:v>
                </c:pt>
                <c:pt idx="359">
                  <c:v>25.511603316159619</c:v>
                </c:pt>
                <c:pt idx="360">
                  <c:v>25.57972250584135</c:v>
                </c:pt>
                <c:pt idx="361">
                  <c:v>26.237799898146552</c:v>
                </c:pt>
                <c:pt idx="362">
                  <c:v>25.65122645936987</c:v>
                </c:pt>
                <c:pt idx="363">
                  <c:v>25.81503301055815</c:v>
                </c:pt>
                <c:pt idx="364">
                  <c:v>25.696484820430761</c:v>
                </c:pt>
                <c:pt idx="365">
                  <c:v>26.12739871441854</c:v>
                </c:pt>
                <c:pt idx="366">
                  <c:v>26.26278594648932</c:v>
                </c:pt>
                <c:pt idx="367">
                  <c:v>25.804505676674669</c:v>
                </c:pt>
                <c:pt idx="368">
                  <c:v>25.686818871902869</c:v>
                </c:pt>
                <c:pt idx="369">
                  <c:v>24.212923908002502</c:v>
                </c:pt>
                <c:pt idx="370">
                  <c:v>24.15491619826582</c:v>
                </c:pt>
                <c:pt idx="371">
                  <c:v>24.852245454303809</c:v>
                </c:pt>
                <c:pt idx="372">
                  <c:v>24.87116046269302</c:v>
                </c:pt>
                <c:pt idx="373">
                  <c:v>25.212550689798771</c:v>
                </c:pt>
                <c:pt idx="374">
                  <c:v>24.647247929407619</c:v>
                </c:pt>
                <c:pt idx="375">
                  <c:v>24.084933911277609</c:v>
                </c:pt>
                <c:pt idx="376">
                  <c:v>25.136298240070509</c:v>
                </c:pt>
                <c:pt idx="377">
                  <c:v>25.22377907486759</c:v>
                </c:pt>
                <c:pt idx="378">
                  <c:v>25.165784236809749</c:v>
                </c:pt>
                <c:pt idx="379">
                  <c:v>26.206525578955041</c:v>
                </c:pt>
                <c:pt idx="380">
                  <c:v>25.32354891311309</c:v>
                </c:pt>
                <c:pt idx="381">
                  <c:v>24.889273032057972</c:v>
                </c:pt>
                <c:pt idx="382">
                  <c:v>25.519800251129791</c:v>
                </c:pt>
                <c:pt idx="383">
                  <c:v>25.816190556674041</c:v>
                </c:pt>
                <c:pt idx="384">
                  <c:v>25.810168986722388</c:v>
                </c:pt>
                <c:pt idx="385">
                  <c:v>25.69250143458147</c:v>
                </c:pt>
                <c:pt idx="386">
                  <c:v>26.145801477598958</c:v>
                </c:pt>
                <c:pt idx="387">
                  <c:v>25.75659401943404</c:v>
                </c:pt>
                <c:pt idx="388">
                  <c:v>25.733504124488832</c:v>
                </c:pt>
                <c:pt idx="389">
                  <c:v>26.38861998035912</c:v>
                </c:pt>
                <c:pt idx="390">
                  <c:v>26.333363058289589</c:v>
                </c:pt>
                <c:pt idx="391">
                  <c:v>26.413538669218301</c:v>
                </c:pt>
                <c:pt idx="392">
                  <c:v>26.056540852104739</c:v>
                </c:pt>
                <c:pt idx="393">
                  <c:v>26.117562091477001</c:v>
                </c:pt>
                <c:pt idx="394">
                  <c:v>26.217655532866001</c:v>
                </c:pt>
                <c:pt idx="395">
                  <c:v>25.897791181231241</c:v>
                </c:pt>
                <c:pt idx="396">
                  <c:v>25.95871536745631</c:v>
                </c:pt>
                <c:pt idx="397">
                  <c:v>25.8366940019372</c:v>
                </c:pt>
                <c:pt idx="398">
                  <c:v>26.553558337535922</c:v>
                </c:pt>
                <c:pt idx="399">
                  <c:v>26.195155204146449</c:v>
                </c:pt>
                <c:pt idx="400">
                  <c:v>26.03344632786143</c:v>
                </c:pt>
                <c:pt idx="401">
                  <c:v>25.802969513804062</c:v>
                </c:pt>
                <c:pt idx="402">
                  <c:v>25.858113597220921</c:v>
                </c:pt>
                <c:pt idx="403">
                  <c:v>26.1316869888228</c:v>
                </c:pt>
                <c:pt idx="404">
                  <c:v>26.506322328069601</c:v>
                </c:pt>
                <c:pt idx="405">
                  <c:v>25.512636480747279</c:v>
                </c:pt>
                <c:pt idx="406">
                  <c:v>26.004330139937611</c:v>
                </c:pt>
                <c:pt idx="407">
                  <c:v>26.0418189853394</c:v>
                </c:pt>
                <c:pt idx="408">
                  <c:v>26.41036360891027</c:v>
                </c:pt>
                <c:pt idx="409">
                  <c:v>25.790337483915192</c:v>
                </c:pt>
                <c:pt idx="410">
                  <c:v>25.975001520282209</c:v>
                </c:pt>
                <c:pt idx="411">
                  <c:v>26.044789324510329</c:v>
                </c:pt>
                <c:pt idx="412">
                  <c:v>26.187821186766659</c:v>
                </c:pt>
                <c:pt idx="413">
                  <c:v>25.925504431660759</c:v>
                </c:pt>
                <c:pt idx="414">
                  <c:v>25.092254629768799</c:v>
                </c:pt>
                <c:pt idx="415">
                  <c:v>25.50990115947026</c:v>
                </c:pt>
                <c:pt idx="416">
                  <c:v>25.18934626126368</c:v>
                </c:pt>
                <c:pt idx="417">
                  <c:v>25.492735369910939</c:v>
                </c:pt>
                <c:pt idx="418">
                  <c:v>26.18273141879558</c:v>
                </c:pt>
                <c:pt idx="419">
                  <c:v>25.14491512495006</c:v>
                </c:pt>
                <c:pt idx="420">
                  <c:v>25.244674790887359</c:v>
                </c:pt>
                <c:pt idx="421">
                  <c:v>25.700062943563172</c:v>
                </c:pt>
                <c:pt idx="422">
                  <c:v>25.78338340443246</c:v>
                </c:pt>
                <c:pt idx="423">
                  <c:v>25.650579806891329</c:v>
                </c:pt>
                <c:pt idx="424">
                  <c:v>25.539179349934361</c:v>
                </c:pt>
                <c:pt idx="425">
                  <c:v>25.800664830438478</c:v>
                </c:pt>
                <c:pt idx="426">
                  <c:v>26.014788016619029</c:v>
                </c:pt>
                <c:pt idx="427">
                  <c:v>26.01824648249211</c:v>
                </c:pt>
                <c:pt idx="428">
                  <c:v>25.908192771006419</c:v>
                </c:pt>
                <c:pt idx="429">
                  <c:v>25.755867145220002</c:v>
                </c:pt>
                <c:pt idx="430">
                  <c:v>26.14093971965373</c:v>
                </c:pt>
                <c:pt idx="431">
                  <c:v>25.980742790542919</c:v>
                </c:pt>
                <c:pt idx="432">
                  <c:v>25.713400238819951</c:v>
                </c:pt>
                <c:pt idx="433">
                  <c:v>25.89219502465199</c:v>
                </c:pt>
                <c:pt idx="434">
                  <c:v>26.30173937402342</c:v>
                </c:pt>
                <c:pt idx="435">
                  <c:v>25.63501927606287</c:v>
                </c:pt>
                <c:pt idx="436">
                  <c:v>25.69332818923295</c:v>
                </c:pt>
                <c:pt idx="437">
                  <c:v>25.466685335126261</c:v>
                </c:pt>
                <c:pt idx="438">
                  <c:v>26.007450013666311</c:v>
                </c:pt>
                <c:pt idx="439">
                  <c:v>25.974293987323289</c:v>
                </c:pt>
                <c:pt idx="440">
                  <c:v>25.391787750048561</c:v>
                </c:pt>
                <c:pt idx="441">
                  <c:v>26.451790045893869</c:v>
                </c:pt>
                <c:pt idx="442">
                  <c:v>26.27890722390865</c:v>
                </c:pt>
                <c:pt idx="443">
                  <c:v>25.985387999797119</c:v>
                </c:pt>
                <c:pt idx="444">
                  <c:v>26.236541109795571</c:v>
                </c:pt>
                <c:pt idx="445">
                  <c:v>26.169727754367731</c:v>
                </c:pt>
                <c:pt idx="446">
                  <c:v>26.17391215539007</c:v>
                </c:pt>
                <c:pt idx="447">
                  <c:v>26.038599798503981</c:v>
                </c:pt>
                <c:pt idx="448">
                  <c:v>26.003770720560741</c:v>
                </c:pt>
                <c:pt idx="449">
                  <c:v>26.169133070145989</c:v>
                </c:pt>
                <c:pt idx="450">
                  <c:v>25.736244418923491</c:v>
                </c:pt>
                <c:pt idx="451">
                  <c:v>26.24663736676855</c:v>
                </c:pt>
                <c:pt idx="452">
                  <c:v>26.298129726359139</c:v>
                </c:pt>
                <c:pt idx="453">
                  <c:v>26.373811204712059</c:v>
                </c:pt>
                <c:pt idx="454">
                  <c:v>26.09385037289131</c:v>
                </c:pt>
                <c:pt idx="455">
                  <c:v>26.260282004034099</c:v>
                </c:pt>
                <c:pt idx="456">
                  <c:v>26.236845473451648</c:v>
                </c:pt>
                <c:pt idx="457">
                  <c:v>25.681182293612089</c:v>
                </c:pt>
                <c:pt idx="458">
                  <c:v>26.35365788993121</c:v>
                </c:pt>
                <c:pt idx="459">
                  <c:v>26.668235909657628</c:v>
                </c:pt>
                <c:pt idx="460">
                  <c:v>26.110309603694141</c:v>
                </c:pt>
                <c:pt idx="461">
                  <c:v>25.593377315395841</c:v>
                </c:pt>
                <c:pt idx="462">
                  <c:v>25.990904149593391</c:v>
                </c:pt>
                <c:pt idx="463">
                  <c:v>26.421484945578989</c:v>
                </c:pt>
                <c:pt idx="464">
                  <c:v>26.260107022397609</c:v>
                </c:pt>
                <c:pt idx="465">
                  <c:v>25.444079555207711</c:v>
                </c:pt>
                <c:pt idx="466">
                  <c:v>26.13079700366621</c:v>
                </c:pt>
                <c:pt idx="467">
                  <c:v>26.175953489828959</c:v>
                </c:pt>
                <c:pt idx="468">
                  <c:v>26.382885484783142</c:v>
                </c:pt>
                <c:pt idx="469">
                  <c:v>26.385904374890199</c:v>
                </c:pt>
                <c:pt idx="470">
                  <c:v>26.100312954507469</c:v>
                </c:pt>
                <c:pt idx="471">
                  <c:v>25.911878870927481</c:v>
                </c:pt>
                <c:pt idx="472">
                  <c:v>26.36249400248953</c:v>
                </c:pt>
                <c:pt idx="473">
                  <c:v>26.02350651538621</c:v>
                </c:pt>
                <c:pt idx="474">
                  <c:v>25.52198874934108</c:v>
                </c:pt>
                <c:pt idx="475">
                  <c:v>25.998355815235289</c:v>
                </c:pt>
                <c:pt idx="476">
                  <c:v>26.20402647563828</c:v>
                </c:pt>
                <c:pt idx="477">
                  <c:v>26.344875500225921</c:v>
                </c:pt>
                <c:pt idx="478">
                  <c:v>25.846912605395389</c:v>
                </c:pt>
                <c:pt idx="479">
                  <c:v>26.06325137972356</c:v>
                </c:pt>
                <c:pt idx="480">
                  <c:v>25.883795515118699</c:v>
                </c:pt>
                <c:pt idx="481">
                  <c:v>26.254290339151449</c:v>
                </c:pt>
                <c:pt idx="482">
                  <c:v>26.296514232307629</c:v>
                </c:pt>
                <c:pt idx="483">
                  <c:v>26.48152737281551</c:v>
                </c:pt>
                <c:pt idx="484">
                  <c:v>26.23356030784732</c:v>
                </c:pt>
                <c:pt idx="485">
                  <c:v>26.019119795009271</c:v>
                </c:pt>
                <c:pt idx="486">
                  <c:v>26.190869216402191</c:v>
                </c:pt>
                <c:pt idx="487">
                  <c:v>26.058492106777472</c:v>
                </c:pt>
                <c:pt idx="488">
                  <c:v>25.98649633285352</c:v>
                </c:pt>
                <c:pt idx="489">
                  <c:v>26.07626943576253</c:v>
                </c:pt>
                <c:pt idx="490">
                  <c:v>26.277389952598341</c:v>
                </c:pt>
                <c:pt idx="491">
                  <c:v>25.993948845957529</c:v>
                </c:pt>
                <c:pt idx="492">
                  <c:v>26.220156355120469</c:v>
                </c:pt>
                <c:pt idx="493">
                  <c:v>26.27955537404204</c:v>
                </c:pt>
                <c:pt idx="494">
                  <c:v>26.06192467405436</c:v>
                </c:pt>
                <c:pt idx="495">
                  <c:v>26.426342558388711</c:v>
                </c:pt>
                <c:pt idx="496">
                  <c:v>26.181826669115772</c:v>
                </c:pt>
                <c:pt idx="497">
                  <c:v>26.192264786660559</c:v>
                </c:pt>
                <c:pt idx="498">
                  <c:v>25.697043049050801</c:v>
                </c:pt>
                <c:pt idx="499">
                  <c:v>26.179477855193969</c:v>
                </c:pt>
                <c:pt idx="500">
                  <c:v>26.25098219373626</c:v>
                </c:pt>
                <c:pt idx="501">
                  <c:v>26.104696864805259</c:v>
                </c:pt>
                <c:pt idx="502">
                  <c:v>26.22798133610727</c:v>
                </c:pt>
                <c:pt idx="503">
                  <c:v>26.048999222733201</c:v>
                </c:pt>
                <c:pt idx="504">
                  <c:v>25.90505042258598</c:v>
                </c:pt>
                <c:pt idx="505">
                  <c:v>26.145201822261821</c:v>
                </c:pt>
                <c:pt idx="506">
                  <c:v>26.207332699772032</c:v>
                </c:pt>
                <c:pt idx="507">
                  <c:v>26.06356929937661</c:v>
                </c:pt>
                <c:pt idx="508">
                  <c:v>25.732030170098849</c:v>
                </c:pt>
                <c:pt idx="509">
                  <c:v>26.57372307155676</c:v>
                </c:pt>
                <c:pt idx="510">
                  <c:v>26.405696538640878</c:v>
                </c:pt>
                <c:pt idx="511">
                  <c:v>25.81907070061667</c:v>
                </c:pt>
                <c:pt idx="512">
                  <c:v>26.00191178741111</c:v>
                </c:pt>
                <c:pt idx="513">
                  <c:v>26.335700421826761</c:v>
                </c:pt>
                <c:pt idx="514">
                  <c:v>25.907275475570309</c:v>
                </c:pt>
                <c:pt idx="515">
                  <c:v>25.97702322275552</c:v>
                </c:pt>
                <c:pt idx="516">
                  <c:v>25.80690191739442</c:v>
                </c:pt>
                <c:pt idx="517">
                  <c:v>26.38685243481596</c:v>
                </c:pt>
                <c:pt idx="518">
                  <c:v>26.028342341099119</c:v>
                </c:pt>
                <c:pt idx="519">
                  <c:v>26.265984675593149</c:v>
                </c:pt>
                <c:pt idx="520">
                  <c:v>25.9351478871754</c:v>
                </c:pt>
                <c:pt idx="521">
                  <c:v>25.971557887683151</c:v>
                </c:pt>
                <c:pt idx="522">
                  <c:v>26.263675091416509</c:v>
                </c:pt>
                <c:pt idx="523">
                  <c:v>26.117034054739641</c:v>
                </c:pt>
                <c:pt idx="524">
                  <c:v>25.958874215045331</c:v>
                </c:pt>
                <c:pt idx="525">
                  <c:v>26.20594138038194</c:v>
                </c:pt>
                <c:pt idx="526">
                  <c:v>26.118538686959599</c:v>
                </c:pt>
                <c:pt idx="527">
                  <c:v>25.571715907659861</c:v>
                </c:pt>
                <c:pt idx="528">
                  <c:v>25.737159498528911</c:v>
                </c:pt>
                <c:pt idx="529">
                  <c:v>26.440224578538729</c:v>
                </c:pt>
                <c:pt idx="530">
                  <c:v>25.989387095857321</c:v>
                </c:pt>
                <c:pt idx="531">
                  <c:v>25.461616900981092</c:v>
                </c:pt>
                <c:pt idx="532">
                  <c:v>26.012233026564129</c:v>
                </c:pt>
                <c:pt idx="533">
                  <c:v>26.07139579721456</c:v>
                </c:pt>
                <c:pt idx="534">
                  <c:v>25.617273510717521</c:v>
                </c:pt>
                <c:pt idx="535">
                  <c:v>26.279108869806439</c:v>
                </c:pt>
                <c:pt idx="536">
                  <c:v>26.259620421040179</c:v>
                </c:pt>
                <c:pt idx="537">
                  <c:v>25.939791328955181</c:v>
                </c:pt>
                <c:pt idx="538">
                  <c:v>26.300543876176011</c:v>
                </c:pt>
                <c:pt idx="539">
                  <c:v>26.157883549359031</c:v>
                </c:pt>
                <c:pt idx="540">
                  <c:v>25.667197325423871</c:v>
                </c:pt>
                <c:pt idx="541">
                  <c:v>25.571499822534388</c:v>
                </c:pt>
                <c:pt idx="542">
                  <c:v>26.01543198252487</c:v>
                </c:pt>
                <c:pt idx="543">
                  <c:v>26.144425807183499</c:v>
                </c:pt>
                <c:pt idx="544">
                  <c:v>26.34177707490743</c:v>
                </c:pt>
                <c:pt idx="545">
                  <c:v>25.827664981039948</c:v>
                </c:pt>
                <c:pt idx="546">
                  <c:v>26.293037791628059</c:v>
                </c:pt>
                <c:pt idx="547">
                  <c:v>25.950241869394439</c:v>
                </c:pt>
                <c:pt idx="548">
                  <c:v>26.210173820317081</c:v>
                </c:pt>
                <c:pt idx="549">
                  <c:v>25.82396877325651</c:v>
                </c:pt>
                <c:pt idx="550">
                  <c:v>25.98108236565114</c:v>
                </c:pt>
                <c:pt idx="551">
                  <c:v>26.18251172266736</c:v>
                </c:pt>
                <c:pt idx="552">
                  <c:v>25.91916630648841</c:v>
                </c:pt>
                <c:pt idx="553">
                  <c:v>26.02167028117432</c:v>
                </c:pt>
                <c:pt idx="554">
                  <c:v>26.21407718352097</c:v>
                </c:pt>
                <c:pt idx="555">
                  <c:v>25.98262954725374</c:v>
                </c:pt>
                <c:pt idx="556">
                  <c:v>26.117051322721231</c:v>
                </c:pt>
                <c:pt idx="557">
                  <c:v>25.57160025964982</c:v>
                </c:pt>
                <c:pt idx="558">
                  <c:v>25.999851660926989</c:v>
                </c:pt>
                <c:pt idx="559">
                  <c:v>26.305779317215801</c:v>
                </c:pt>
                <c:pt idx="560">
                  <c:v>25.807664633485789</c:v>
                </c:pt>
                <c:pt idx="561">
                  <c:v>26.196235878953221</c:v>
                </c:pt>
                <c:pt idx="562">
                  <c:v>25.845184310090559</c:v>
                </c:pt>
                <c:pt idx="563">
                  <c:v>25.943217621676819</c:v>
                </c:pt>
                <c:pt idx="564">
                  <c:v>25.974524059145249</c:v>
                </c:pt>
                <c:pt idx="565">
                  <c:v>25.93519372905935</c:v>
                </c:pt>
                <c:pt idx="566">
                  <c:v>26.29555807486604</c:v>
                </c:pt>
                <c:pt idx="567">
                  <c:v>25.808840677503721</c:v>
                </c:pt>
                <c:pt idx="568">
                  <c:v>25.74567648232755</c:v>
                </c:pt>
                <c:pt idx="569">
                  <c:v>26.127726402863559</c:v>
                </c:pt>
                <c:pt idx="570">
                  <c:v>26.257646573726589</c:v>
                </c:pt>
                <c:pt idx="571">
                  <c:v>25.681953984634951</c:v>
                </c:pt>
                <c:pt idx="572">
                  <c:v>25.961600474479621</c:v>
                </c:pt>
                <c:pt idx="573">
                  <c:v>25.880623886424289</c:v>
                </c:pt>
                <c:pt idx="574">
                  <c:v>25.99672759153145</c:v>
                </c:pt>
                <c:pt idx="575">
                  <c:v>26.31246754846601</c:v>
                </c:pt>
                <c:pt idx="576">
                  <c:v>26.315057115614511</c:v>
                </c:pt>
                <c:pt idx="577">
                  <c:v>25.50288092270014</c:v>
                </c:pt>
                <c:pt idx="578">
                  <c:v>26.152051968346171</c:v>
                </c:pt>
                <c:pt idx="579">
                  <c:v>25.994893654132351</c:v>
                </c:pt>
                <c:pt idx="580">
                  <c:v>25.642471886606749</c:v>
                </c:pt>
                <c:pt idx="581">
                  <c:v>26.10279916001636</c:v>
                </c:pt>
                <c:pt idx="582">
                  <c:v>26.05191235600363</c:v>
                </c:pt>
                <c:pt idx="583">
                  <c:v>25.546789758566891</c:v>
                </c:pt>
                <c:pt idx="584">
                  <c:v>26.121552758572331</c:v>
                </c:pt>
                <c:pt idx="585">
                  <c:v>26.283902844210111</c:v>
                </c:pt>
                <c:pt idx="586">
                  <c:v>26.487923599719629</c:v>
                </c:pt>
                <c:pt idx="587">
                  <c:v>25.835630514623649</c:v>
                </c:pt>
                <c:pt idx="588">
                  <c:v>26.324952656019359</c:v>
                </c:pt>
                <c:pt idx="589">
                  <c:v>26.081763080650301</c:v>
                </c:pt>
                <c:pt idx="590">
                  <c:v>25.576065529138599</c:v>
                </c:pt>
                <c:pt idx="591">
                  <c:v>25.399406796843039</c:v>
                </c:pt>
                <c:pt idx="592">
                  <c:v>25.988293138618651</c:v>
                </c:pt>
                <c:pt idx="593">
                  <c:v>26.24324299057584</c:v>
                </c:pt>
                <c:pt idx="594">
                  <c:v>26.66266371971394</c:v>
                </c:pt>
                <c:pt idx="595">
                  <c:v>25.95927522819499</c:v>
                </c:pt>
                <c:pt idx="596">
                  <c:v>26.173821441559749</c:v>
                </c:pt>
                <c:pt idx="597">
                  <c:v>25.587508462732561</c:v>
                </c:pt>
                <c:pt idx="598">
                  <c:v>25.93687689059178</c:v>
                </c:pt>
                <c:pt idx="599">
                  <c:v>25.70506642746636</c:v>
                </c:pt>
                <c:pt idx="600">
                  <c:v>26.381175541330919</c:v>
                </c:pt>
                <c:pt idx="601">
                  <c:v>25.83270407628833</c:v>
                </c:pt>
                <c:pt idx="602">
                  <c:v>25.208830537954299</c:v>
                </c:pt>
                <c:pt idx="603">
                  <c:v>25.935050277375289</c:v>
                </c:pt>
                <c:pt idx="604">
                  <c:v>25.54338134293808</c:v>
                </c:pt>
                <c:pt idx="605">
                  <c:v>25.733248503928412</c:v>
                </c:pt>
                <c:pt idx="606">
                  <c:v>25.48865496876175</c:v>
                </c:pt>
                <c:pt idx="607">
                  <c:v>25.616689862822341</c:v>
                </c:pt>
                <c:pt idx="608">
                  <c:v>26.11171559775725</c:v>
                </c:pt>
                <c:pt idx="609">
                  <c:v>25.160469354340631</c:v>
                </c:pt>
                <c:pt idx="610">
                  <c:v>25.379802895790721</c:v>
                </c:pt>
                <c:pt idx="611">
                  <c:v>25.11275757813215</c:v>
                </c:pt>
                <c:pt idx="612">
                  <c:v>26.237286417056549</c:v>
                </c:pt>
                <c:pt idx="613">
                  <c:v>26.120805968295411</c:v>
                </c:pt>
                <c:pt idx="614">
                  <c:v>26.344572027850688</c:v>
                </c:pt>
                <c:pt idx="615">
                  <c:v>26.158695315682309</c:v>
                </c:pt>
                <c:pt idx="616">
                  <c:v>25.873102578781399</c:v>
                </c:pt>
                <c:pt idx="617">
                  <c:v>26.003024439467449</c:v>
                </c:pt>
                <c:pt idx="618">
                  <c:v>26.042928270353801</c:v>
                </c:pt>
                <c:pt idx="619">
                  <c:v>25.88775841085706</c:v>
                </c:pt>
                <c:pt idx="620">
                  <c:v>25.666372113092699</c:v>
                </c:pt>
                <c:pt idx="621">
                  <c:v>23.403983095876701</c:v>
                </c:pt>
                <c:pt idx="622">
                  <c:v>25.40078344383825</c:v>
                </c:pt>
                <c:pt idx="623">
                  <c:v>25.62469549340528</c:v>
                </c:pt>
                <c:pt idx="624">
                  <c:v>25.24823503308291</c:v>
                </c:pt>
                <c:pt idx="625">
                  <c:v>24.97697452985868</c:v>
                </c:pt>
                <c:pt idx="626">
                  <c:v>25.525570420342309</c:v>
                </c:pt>
                <c:pt idx="627">
                  <c:v>25.183024058699441</c:v>
                </c:pt>
                <c:pt idx="628">
                  <c:v>25.294179925682101</c:v>
                </c:pt>
                <c:pt idx="629">
                  <c:v>25.435888521479889</c:v>
                </c:pt>
                <c:pt idx="630">
                  <c:v>25.31991905931535</c:v>
                </c:pt>
                <c:pt idx="631">
                  <c:v>25.977014970444898</c:v>
                </c:pt>
                <c:pt idx="632">
                  <c:v>25.4201707975609</c:v>
                </c:pt>
                <c:pt idx="633">
                  <c:v>26.035323265798201</c:v>
                </c:pt>
                <c:pt idx="634">
                  <c:v>25.690447495458631</c:v>
                </c:pt>
                <c:pt idx="635">
                  <c:v>25.73685881055447</c:v>
                </c:pt>
                <c:pt idx="636">
                  <c:v>25.148399060824751</c:v>
                </c:pt>
                <c:pt idx="637">
                  <c:v>25.341063590438601</c:v>
                </c:pt>
                <c:pt idx="638">
                  <c:v>25.557830946811599</c:v>
                </c:pt>
                <c:pt idx="639">
                  <c:v>25.882835095787101</c:v>
                </c:pt>
                <c:pt idx="640">
                  <c:v>26.409103350430222</c:v>
                </c:pt>
                <c:pt idx="641">
                  <c:v>25.83936427864106</c:v>
                </c:pt>
                <c:pt idx="642">
                  <c:v>26.07597268542802</c:v>
                </c:pt>
                <c:pt idx="643">
                  <c:v>26.13934801928529</c:v>
                </c:pt>
                <c:pt idx="644">
                  <c:v>25.519098353884822</c:v>
                </c:pt>
                <c:pt idx="645">
                  <c:v>26.030084734594851</c:v>
                </c:pt>
                <c:pt idx="646">
                  <c:v>26.217088247450882</c:v>
                </c:pt>
                <c:pt idx="647">
                  <c:v>25.940349131428441</c:v>
                </c:pt>
                <c:pt idx="648">
                  <c:v>25.933427380853299</c:v>
                </c:pt>
                <c:pt idx="649">
                  <c:v>26.19728470054698</c:v>
                </c:pt>
                <c:pt idx="650">
                  <c:v>25.484551864929951</c:v>
                </c:pt>
                <c:pt idx="651">
                  <c:v>25.728349267444131</c:v>
                </c:pt>
                <c:pt idx="652">
                  <c:v>25.29877646131667</c:v>
                </c:pt>
                <c:pt idx="653">
                  <c:v>25.828819949282881</c:v>
                </c:pt>
                <c:pt idx="654">
                  <c:v>26.213586171785241</c:v>
                </c:pt>
                <c:pt idx="655">
                  <c:v>25.94359761419236</c:v>
                </c:pt>
                <c:pt idx="656">
                  <c:v>25.34063087519235</c:v>
                </c:pt>
                <c:pt idx="657">
                  <c:v>24.054201581481141</c:v>
                </c:pt>
                <c:pt idx="658">
                  <c:v>25.96012965978062</c:v>
                </c:pt>
                <c:pt idx="659">
                  <c:v>25.913089538705339</c:v>
                </c:pt>
                <c:pt idx="660">
                  <c:v>25.276886098384431</c:v>
                </c:pt>
                <c:pt idx="661">
                  <c:v>25.198236936329629</c:v>
                </c:pt>
                <c:pt idx="662">
                  <c:v>24.197151783083701</c:v>
                </c:pt>
                <c:pt idx="663">
                  <c:v>24.64972460559099</c:v>
                </c:pt>
                <c:pt idx="664">
                  <c:v>24.759372570378702</c:v>
                </c:pt>
                <c:pt idx="665">
                  <c:v>23.772781560826601</c:v>
                </c:pt>
                <c:pt idx="666">
                  <c:v>25.27109267794291</c:v>
                </c:pt>
                <c:pt idx="667">
                  <c:v>24.291352775060229</c:v>
                </c:pt>
                <c:pt idx="668">
                  <c:v>24.676794677329859</c:v>
                </c:pt>
                <c:pt idx="669">
                  <c:v>24.867093224034171</c:v>
                </c:pt>
                <c:pt idx="670">
                  <c:v>24.685280153198839</c:v>
                </c:pt>
                <c:pt idx="671">
                  <c:v>24.355781015793131</c:v>
                </c:pt>
                <c:pt idx="672">
                  <c:v>26.097846514881791</c:v>
                </c:pt>
                <c:pt idx="673">
                  <c:v>25.423039018825339</c:v>
                </c:pt>
                <c:pt idx="674">
                  <c:v>24.572252433923389</c:v>
                </c:pt>
                <c:pt idx="675">
                  <c:v>24.57924277391302</c:v>
                </c:pt>
                <c:pt idx="676">
                  <c:v>24.773548339056159</c:v>
                </c:pt>
                <c:pt idx="677">
                  <c:v>23.2144067515388</c:v>
                </c:pt>
                <c:pt idx="678">
                  <c:v>21.77505922996885</c:v>
                </c:pt>
                <c:pt idx="679">
                  <c:v>21.028061647114459</c:v>
                </c:pt>
                <c:pt idx="680">
                  <c:v>21.24733045999978</c:v>
                </c:pt>
                <c:pt idx="681">
                  <c:v>20.739920943556989</c:v>
                </c:pt>
                <c:pt idx="682">
                  <c:v>20.570331822427441</c:v>
                </c:pt>
                <c:pt idx="683">
                  <c:v>21.464498641368099</c:v>
                </c:pt>
                <c:pt idx="684">
                  <c:v>22.781063852997288</c:v>
                </c:pt>
                <c:pt idx="685">
                  <c:v>22.447511659771539</c:v>
                </c:pt>
                <c:pt idx="686">
                  <c:v>23.401672444575102</c:v>
                </c:pt>
                <c:pt idx="687">
                  <c:v>24.056137643550009</c:v>
                </c:pt>
                <c:pt idx="688">
                  <c:v>23.77786701895927</c:v>
                </c:pt>
                <c:pt idx="689">
                  <c:v>24.41032157461493</c:v>
                </c:pt>
                <c:pt idx="690">
                  <c:v>25.461428068955311</c:v>
                </c:pt>
                <c:pt idx="691">
                  <c:v>26.187473122045901</c:v>
                </c:pt>
                <c:pt idx="692">
                  <c:v>23.763660711616659</c:v>
                </c:pt>
                <c:pt idx="693">
                  <c:v>24.087220295649999</c:v>
                </c:pt>
                <c:pt idx="694">
                  <c:v>23.935809331200002</c:v>
                </c:pt>
                <c:pt idx="695">
                  <c:v>24.441036275583329</c:v>
                </c:pt>
                <c:pt idx="696">
                  <c:v>24.011581545933328</c:v>
                </c:pt>
                <c:pt idx="697">
                  <c:v>23.096018874950001</c:v>
                </c:pt>
                <c:pt idx="698">
                  <c:v>22.6580545367</c:v>
                </c:pt>
                <c:pt idx="699">
                  <c:v>24.571595145216669</c:v>
                </c:pt>
                <c:pt idx="700">
                  <c:v>24.889752635533331</c:v>
                </c:pt>
                <c:pt idx="701">
                  <c:v>24.684472513033331</c:v>
                </c:pt>
                <c:pt idx="702">
                  <c:v>25.18345604238333</c:v>
                </c:pt>
                <c:pt idx="703">
                  <c:v>25.183537143333339</c:v>
                </c:pt>
                <c:pt idx="704">
                  <c:v>25.364353558733331</c:v>
                </c:pt>
                <c:pt idx="705">
                  <c:v>25.564577903033332</c:v>
                </c:pt>
                <c:pt idx="706">
                  <c:v>25.726489976316671</c:v>
                </c:pt>
                <c:pt idx="707">
                  <c:v>25.323623004733331</c:v>
                </c:pt>
                <c:pt idx="708">
                  <c:v>25.958088942566661</c:v>
                </c:pt>
                <c:pt idx="709">
                  <c:v>25.206081640250002</c:v>
                </c:pt>
                <c:pt idx="710">
                  <c:v>25.301830877850001</c:v>
                </c:pt>
                <c:pt idx="711">
                  <c:v>25.702829328566668</c:v>
                </c:pt>
                <c:pt idx="712">
                  <c:v>25.480419319183341</c:v>
                </c:pt>
                <c:pt idx="713">
                  <c:v>25.938972132283329</c:v>
                </c:pt>
                <c:pt idx="714">
                  <c:v>25.465191499349999</c:v>
                </c:pt>
                <c:pt idx="715">
                  <c:v>25.788733939016669</c:v>
                </c:pt>
                <c:pt idx="716">
                  <c:v>25.68965865423333</c:v>
                </c:pt>
                <c:pt idx="717">
                  <c:v>25.7768921917</c:v>
                </c:pt>
                <c:pt idx="718">
                  <c:v>25.5027493748</c:v>
                </c:pt>
                <c:pt idx="719">
                  <c:v>25.382658378333328</c:v>
                </c:pt>
                <c:pt idx="720">
                  <c:v>25.989350685916669</c:v>
                </c:pt>
                <c:pt idx="721">
                  <c:v>26.024405703833331</c:v>
                </c:pt>
                <c:pt idx="722">
                  <c:v>25.74647264568333</c:v>
                </c:pt>
                <c:pt idx="723">
                  <c:v>25.623270239749999</c:v>
                </c:pt>
                <c:pt idx="724">
                  <c:v>25.118281775300002</c:v>
                </c:pt>
                <c:pt idx="725">
                  <c:v>25.53407298268333</c:v>
                </c:pt>
                <c:pt idx="726">
                  <c:v>25.759667881199999</c:v>
                </c:pt>
                <c:pt idx="727">
                  <c:v>25.738800609816671</c:v>
                </c:pt>
                <c:pt idx="728">
                  <c:v>25.78127848276667</c:v>
                </c:pt>
                <c:pt idx="729">
                  <c:v>25.612502581699999</c:v>
                </c:pt>
                <c:pt idx="730">
                  <c:v>25.80871367453333</c:v>
                </c:pt>
                <c:pt idx="731">
                  <c:v>26.192916967183329</c:v>
                </c:pt>
                <c:pt idx="732">
                  <c:v>25.928524349633339</c:v>
                </c:pt>
                <c:pt idx="733">
                  <c:v>25.903381349149999</c:v>
                </c:pt>
                <c:pt idx="734">
                  <c:v>25.83635909503333</c:v>
                </c:pt>
                <c:pt idx="735">
                  <c:v>26.337361723400001</c:v>
                </c:pt>
                <c:pt idx="736">
                  <c:v>25.992965004483331</c:v>
                </c:pt>
                <c:pt idx="737">
                  <c:v>25.91487372145</c:v>
                </c:pt>
                <c:pt idx="738">
                  <c:v>26.014665274766671</c:v>
                </c:pt>
                <c:pt idx="739">
                  <c:v>26.184029084900001</c:v>
                </c:pt>
                <c:pt idx="740">
                  <c:v>25.923270033466672</c:v>
                </c:pt>
                <c:pt idx="741">
                  <c:v>26.171589595466671</c:v>
                </c:pt>
                <c:pt idx="742">
                  <c:v>25.807691801416659</c:v>
                </c:pt>
                <c:pt idx="743">
                  <c:v>25.9116716682</c:v>
                </c:pt>
                <c:pt idx="744">
                  <c:v>25.490839195749999</c:v>
                </c:pt>
                <c:pt idx="745">
                  <c:v>25.74010272981667</c:v>
                </c:pt>
                <c:pt idx="746">
                  <c:v>25.890652379066669</c:v>
                </c:pt>
                <c:pt idx="747">
                  <c:v>26.028742468050002</c:v>
                </c:pt>
                <c:pt idx="748">
                  <c:v>26.092969544466669</c:v>
                </c:pt>
                <c:pt idx="749">
                  <c:v>26.142090959800001</c:v>
                </c:pt>
                <c:pt idx="750">
                  <c:v>26.085063533283328</c:v>
                </c:pt>
                <c:pt idx="751">
                  <c:v>25.33482858301667</c:v>
                </c:pt>
                <c:pt idx="752">
                  <c:v>25.578253876983329</c:v>
                </c:pt>
                <c:pt idx="753">
                  <c:v>26.08884861881667</c:v>
                </c:pt>
                <c:pt idx="754">
                  <c:v>26.074280476683331</c:v>
                </c:pt>
                <c:pt idx="755">
                  <c:v>25.906762351066671</c:v>
                </c:pt>
                <c:pt idx="756">
                  <c:v>26.155989943133331</c:v>
                </c:pt>
                <c:pt idx="757">
                  <c:v>26.028699395483329</c:v>
                </c:pt>
                <c:pt idx="758">
                  <c:v>26.213815559099999</c:v>
                </c:pt>
                <c:pt idx="759">
                  <c:v>25.95829802848333</c:v>
                </c:pt>
                <c:pt idx="760">
                  <c:v>26.205850091649999</c:v>
                </c:pt>
                <c:pt idx="761">
                  <c:v>25.42355586796667</c:v>
                </c:pt>
                <c:pt idx="762">
                  <c:v>25.74826726878333</c:v>
                </c:pt>
                <c:pt idx="763">
                  <c:v>26.247789973483339</c:v>
                </c:pt>
                <c:pt idx="764">
                  <c:v>26.067781931483339</c:v>
                </c:pt>
                <c:pt idx="765">
                  <c:v>26.25625424441667</c:v>
                </c:pt>
                <c:pt idx="766">
                  <c:v>25.850131284900002</c:v>
                </c:pt>
                <c:pt idx="767">
                  <c:v>25.785878703066661</c:v>
                </c:pt>
                <c:pt idx="768">
                  <c:v>26.327738769116671</c:v>
                </c:pt>
                <c:pt idx="769">
                  <c:v>25.762152626216661</c:v>
                </c:pt>
                <c:pt idx="770">
                  <c:v>25.784272397383329</c:v>
                </c:pt>
                <c:pt idx="771">
                  <c:v>26.146436308983329</c:v>
                </c:pt>
                <c:pt idx="772">
                  <c:v>26.340324621383331</c:v>
                </c:pt>
                <c:pt idx="773">
                  <c:v>25.907338441966669</c:v>
                </c:pt>
                <c:pt idx="774">
                  <c:v>25.6751197514</c:v>
                </c:pt>
                <c:pt idx="775">
                  <c:v>25.422624301833331</c:v>
                </c:pt>
                <c:pt idx="776">
                  <c:v>25.761574277633329</c:v>
                </c:pt>
                <c:pt idx="777">
                  <c:v>26.204324996899999</c:v>
                </c:pt>
                <c:pt idx="778">
                  <c:v>26.3393697351</c:v>
                </c:pt>
                <c:pt idx="779">
                  <c:v>26.20048315561667</c:v>
                </c:pt>
                <c:pt idx="780">
                  <c:v>25.806110948866671</c:v>
                </c:pt>
                <c:pt idx="781">
                  <c:v>25.699654418383329</c:v>
                </c:pt>
                <c:pt idx="782">
                  <c:v>23.982811687350001</c:v>
                </c:pt>
                <c:pt idx="783">
                  <c:v>24.06890991418333</c:v>
                </c:pt>
                <c:pt idx="784">
                  <c:v>22.911581084716669</c:v>
                </c:pt>
                <c:pt idx="785">
                  <c:v>25.251315528383341</c:v>
                </c:pt>
                <c:pt idx="786">
                  <c:v>25.13307977491667</c:v>
                </c:pt>
                <c:pt idx="787">
                  <c:v>24.13917470223333</c:v>
                </c:pt>
                <c:pt idx="788">
                  <c:v>25.673547517816669</c:v>
                </c:pt>
                <c:pt idx="789">
                  <c:v>25.43757242411667</c:v>
                </c:pt>
                <c:pt idx="790">
                  <c:v>25.63254007156667</c:v>
                </c:pt>
                <c:pt idx="791">
                  <c:v>25.403133748449999</c:v>
                </c:pt>
                <c:pt idx="792">
                  <c:v>26.065366613583329</c:v>
                </c:pt>
                <c:pt idx="793">
                  <c:v>26.107868105866672</c:v>
                </c:pt>
                <c:pt idx="794">
                  <c:v>24.432241541</c:v>
                </c:pt>
                <c:pt idx="795">
                  <c:v>25.2229457585</c:v>
                </c:pt>
                <c:pt idx="796">
                  <c:v>25.536058871716669</c:v>
                </c:pt>
                <c:pt idx="797">
                  <c:v>24.620927304049999</c:v>
                </c:pt>
                <c:pt idx="798">
                  <c:v>24.87977238866667</c:v>
                </c:pt>
                <c:pt idx="799">
                  <c:v>25.677258554800002</c:v>
                </c:pt>
                <c:pt idx="800">
                  <c:v>25.446972458733331</c:v>
                </c:pt>
                <c:pt idx="801">
                  <c:v>25.027025320816669</c:v>
                </c:pt>
                <c:pt idx="802">
                  <c:v>25.319969570833329</c:v>
                </c:pt>
                <c:pt idx="803">
                  <c:v>25.662863903416671</c:v>
                </c:pt>
                <c:pt idx="804">
                  <c:v>25.694530651649998</c:v>
                </c:pt>
                <c:pt idx="805">
                  <c:v>25.940511810349999</c:v>
                </c:pt>
                <c:pt idx="806">
                  <c:v>25.476747592483331</c:v>
                </c:pt>
                <c:pt idx="807">
                  <c:v>25.407957303033331</c:v>
                </c:pt>
                <c:pt idx="808">
                  <c:v>25.477454105683329</c:v>
                </c:pt>
                <c:pt idx="809">
                  <c:v>25.262804112116669</c:v>
                </c:pt>
                <c:pt idx="810">
                  <c:v>25.503512517400001</c:v>
                </c:pt>
                <c:pt idx="811">
                  <c:v>23.271835782583331</c:v>
                </c:pt>
                <c:pt idx="812">
                  <c:v>24.996397655466669</c:v>
                </c:pt>
                <c:pt idx="813">
                  <c:v>25.274232314566671</c:v>
                </c:pt>
                <c:pt idx="814">
                  <c:v>25.187714403049998</c:v>
                </c:pt>
                <c:pt idx="815">
                  <c:v>24.44536131173334</c:v>
                </c:pt>
                <c:pt idx="816">
                  <c:v>24.525291344149998</c:v>
                </c:pt>
                <c:pt idx="817">
                  <c:v>25.112689475700002</c:v>
                </c:pt>
                <c:pt idx="818">
                  <c:v>24.967636764600002</c:v>
                </c:pt>
                <c:pt idx="819">
                  <c:v>25.319525426750001</c:v>
                </c:pt>
                <c:pt idx="820">
                  <c:v>25.07517483625</c:v>
                </c:pt>
                <c:pt idx="821">
                  <c:v>25.424007961966669</c:v>
                </c:pt>
                <c:pt idx="822">
                  <c:v>25.490515508433329</c:v>
                </c:pt>
                <c:pt idx="823">
                  <c:v>25.466025451833332</c:v>
                </c:pt>
                <c:pt idx="824">
                  <c:v>25.616945158250001</c:v>
                </c:pt>
                <c:pt idx="825">
                  <c:v>26.082719925066669</c:v>
                </c:pt>
                <c:pt idx="826">
                  <c:v>25.655262095116669</c:v>
                </c:pt>
                <c:pt idx="827">
                  <c:v>25.86625879973333</c:v>
                </c:pt>
                <c:pt idx="828">
                  <c:v>25.827942221983339</c:v>
                </c:pt>
                <c:pt idx="829">
                  <c:v>26.127353573433329</c:v>
                </c:pt>
                <c:pt idx="830">
                  <c:v>26.445426588250001</c:v>
                </c:pt>
                <c:pt idx="831">
                  <c:v>26.188417971766668</c:v>
                </c:pt>
                <c:pt idx="832">
                  <c:v>25.876886467133328</c:v>
                </c:pt>
                <c:pt idx="833">
                  <c:v>26.237725868933332</c:v>
                </c:pt>
                <c:pt idx="834">
                  <c:v>25.691194810366671</c:v>
                </c:pt>
                <c:pt idx="835">
                  <c:v>25.647272770783331</c:v>
                </c:pt>
                <c:pt idx="836">
                  <c:v>26.166533633316671</c:v>
                </c:pt>
                <c:pt idx="837">
                  <c:v>25.484725946333331</c:v>
                </c:pt>
                <c:pt idx="838">
                  <c:v>25.687495832066659</c:v>
                </c:pt>
                <c:pt idx="839">
                  <c:v>26.25684162846666</c:v>
                </c:pt>
                <c:pt idx="840">
                  <c:v>26.189488546833331</c:v>
                </c:pt>
                <c:pt idx="841">
                  <c:v>25.645716392566669</c:v>
                </c:pt>
                <c:pt idx="842">
                  <c:v>25.623319852733331</c:v>
                </c:pt>
                <c:pt idx="843">
                  <c:v>25.50354681688334</c:v>
                </c:pt>
                <c:pt idx="844">
                  <c:v>26.190994937500001</c:v>
                </c:pt>
                <c:pt idx="845">
                  <c:v>25.828859495949999</c:v>
                </c:pt>
                <c:pt idx="846">
                  <c:v>25.682724109199999</c:v>
                </c:pt>
                <c:pt idx="847">
                  <c:v>26.22124289091667</c:v>
                </c:pt>
                <c:pt idx="848">
                  <c:v>25.50685021106667</c:v>
                </c:pt>
                <c:pt idx="849">
                  <c:v>25.545616522133329</c:v>
                </c:pt>
                <c:pt idx="850">
                  <c:v>25.985494801000002</c:v>
                </c:pt>
                <c:pt idx="851">
                  <c:v>25.62094609668333</c:v>
                </c:pt>
                <c:pt idx="852">
                  <c:v>25.83016656285</c:v>
                </c:pt>
                <c:pt idx="853">
                  <c:v>26.062117197149998</c:v>
                </c:pt>
                <c:pt idx="854">
                  <c:v>25.721833039766668</c:v>
                </c:pt>
                <c:pt idx="855">
                  <c:v>25.19912690166667</c:v>
                </c:pt>
                <c:pt idx="856">
                  <c:v>25.37773379561667</c:v>
                </c:pt>
                <c:pt idx="857">
                  <c:v>26.04111899623333</c:v>
                </c:pt>
                <c:pt idx="858">
                  <c:v>25.429117922883329</c:v>
                </c:pt>
                <c:pt idx="859">
                  <c:v>25.985823714283331</c:v>
                </c:pt>
                <c:pt idx="860">
                  <c:v>25.949802737700001</c:v>
                </c:pt>
                <c:pt idx="861">
                  <c:v>25.799024499049999</c:v>
                </c:pt>
                <c:pt idx="862">
                  <c:v>25.697690935983331</c:v>
                </c:pt>
                <c:pt idx="863">
                  <c:v>26.22203151761666</c:v>
                </c:pt>
                <c:pt idx="864">
                  <c:v>26.274907870216669</c:v>
                </c:pt>
                <c:pt idx="865">
                  <c:v>26.435715585400001</c:v>
                </c:pt>
                <c:pt idx="866">
                  <c:v>25.5205897377</c:v>
                </c:pt>
                <c:pt idx="867">
                  <c:v>26.134221387</c:v>
                </c:pt>
                <c:pt idx="868">
                  <c:v>26.14879109933333</c:v>
                </c:pt>
                <c:pt idx="869">
                  <c:v>25.85575635988333</c:v>
                </c:pt>
                <c:pt idx="870">
                  <c:v>26.004986888783328</c:v>
                </c:pt>
                <c:pt idx="871">
                  <c:v>25.81922032948334</c:v>
                </c:pt>
                <c:pt idx="872">
                  <c:v>26.2202090794</c:v>
                </c:pt>
                <c:pt idx="873">
                  <c:v>25.84709805608334</c:v>
                </c:pt>
                <c:pt idx="874">
                  <c:v>26.396704424216669</c:v>
                </c:pt>
                <c:pt idx="875">
                  <c:v>26.60181343541667</c:v>
                </c:pt>
                <c:pt idx="876">
                  <c:v>26.493822304750001</c:v>
                </c:pt>
                <c:pt idx="877">
                  <c:v>26.24843122128333</c:v>
                </c:pt>
                <c:pt idx="878">
                  <c:v>25.771638012316672</c:v>
                </c:pt>
                <c:pt idx="879">
                  <c:v>26.04176976036667</c:v>
                </c:pt>
                <c:pt idx="880">
                  <c:v>26.007149807233329</c:v>
                </c:pt>
                <c:pt idx="881">
                  <c:v>25.924227099500001</c:v>
                </c:pt>
                <c:pt idx="882">
                  <c:v>26.074618266049999</c:v>
                </c:pt>
                <c:pt idx="883">
                  <c:v>26.439041572499999</c:v>
                </c:pt>
                <c:pt idx="884">
                  <c:v>26.397803505933339</c:v>
                </c:pt>
                <c:pt idx="885">
                  <c:v>26.31165624983333</c:v>
                </c:pt>
                <c:pt idx="886">
                  <c:v>26.499590347200002</c:v>
                </c:pt>
                <c:pt idx="887">
                  <c:v>26.62683368555</c:v>
                </c:pt>
                <c:pt idx="888">
                  <c:v>26.469913180216668</c:v>
                </c:pt>
                <c:pt idx="889">
                  <c:v>26.44888010321667</c:v>
                </c:pt>
                <c:pt idx="890">
                  <c:v>26.418854337483332</c:v>
                </c:pt>
                <c:pt idx="891">
                  <c:v>26.30154153691667</c:v>
                </c:pt>
                <c:pt idx="892">
                  <c:v>26.692839859766671</c:v>
                </c:pt>
                <c:pt idx="893">
                  <c:v>26.44467194453334</c:v>
                </c:pt>
                <c:pt idx="894">
                  <c:v>26.498265799799999</c:v>
                </c:pt>
                <c:pt idx="895">
                  <c:v>26.628120498383328</c:v>
                </c:pt>
                <c:pt idx="896">
                  <c:v>26.53856496338333</c:v>
                </c:pt>
                <c:pt idx="897">
                  <c:v>26.55413085006667</c:v>
                </c:pt>
                <c:pt idx="898">
                  <c:v>26.73113344788333</c:v>
                </c:pt>
                <c:pt idx="899">
                  <c:v>26.271666551749998</c:v>
                </c:pt>
                <c:pt idx="900">
                  <c:v>26.58752295961667</c:v>
                </c:pt>
                <c:pt idx="901">
                  <c:v>26.443948000500001</c:v>
                </c:pt>
                <c:pt idx="902">
                  <c:v>26.5390136816</c:v>
                </c:pt>
                <c:pt idx="903">
                  <c:v>26.641153105833329</c:v>
                </c:pt>
                <c:pt idx="904">
                  <c:v>26.66395850433333</c:v>
                </c:pt>
                <c:pt idx="905">
                  <c:v>26.83692785545</c:v>
                </c:pt>
                <c:pt idx="906">
                  <c:v>26.520798462866669</c:v>
                </c:pt>
                <c:pt idx="907">
                  <c:v>26.51448712718333</c:v>
                </c:pt>
                <c:pt idx="908">
                  <c:v>26.45624387811667</c:v>
                </c:pt>
                <c:pt idx="909">
                  <c:v>26.466656492683331</c:v>
                </c:pt>
                <c:pt idx="910">
                  <c:v>25.995754907016661</c:v>
                </c:pt>
                <c:pt idx="911">
                  <c:v>26.036738555116671</c:v>
                </c:pt>
                <c:pt idx="912">
                  <c:v>26.07456834958333</c:v>
                </c:pt>
                <c:pt idx="913">
                  <c:v>26.767612658716669</c:v>
                </c:pt>
                <c:pt idx="914">
                  <c:v>26.151251017583331</c:v>
                </c:pt>
                <c:pt idx="915">
                  <c:v>26.843046116499998</c:v>
                </c:pt>
                <c:pt idx="916">
                  <c:v>26.73189528973333</c:v>
                </c:pt>
                <c:pt idx="917">
                  <c:v>26.59406173713333</c:v>
                </c:pt>
                <c:pt idx="918">
                  <c:v>26.89157491145</c:v>
                </c:pt>
                <c:pt idx="919">
                  <c:v>26.455435248000001</c:v>
                </c:pt>
                <c:pt idx="920">
                  <c:v>26.56755641903333</c:v>
                </c:pt>
                <c:pt idx="921">
                  <c:v>26.480577455700001</c:v>
                </c:pt>
                <c:pt idx="922">
                  <c:v>26.580651659000001</c:v>
                </c:pt>
                <c:pt idx="923">
                  <c:v>26.813519656083329</c:v>
                </c:pt>
                <c:pt idx="924">
                  <c:v>26.49860730913333</c:v>
                </c:pt>
                <c:pt idx="925">
                  <c:v>26.6650861836</c:v>
                </c:pt>
                <c:pt idx="926">
                  <c:v>26.179138071033329</c:v>
                </c:pt>
                <c:pt idx="927">
                  <c:v>26.30174313076667</c:v>
                </c:pt>
                <c:pt idx="928">
                  <c:v>26.49517689306667</c:v>
                </c:pt>
                <c:pt idx="929">
                  <c:v>26.394684779550001</c:v>
                </c:pt>
                <c:pt idx="930">
                  <c:v>26.746897759433331</c:v>
                </c:pt>
                <c:pt idx="931">
                  <c:v>26.266737550266669</c:v>
                </c:pt>
                <c:pt idx="932">
                  <c:v>26.73098189571667</c:v>
                </c:pt>
                <c:pt idx="933">
                  <c:v>26.341536718</c:v>
                </c:pt>
                <c:pt idx="934">
                  <c:v>26.396356959283331</c:v>
                </c:pt>
                <c:pt idx="935">
                  <c:v>26.00173871611667</c:v>
                </c:pt>
                <c:pt idx="936">
                  <c:v>26.30429472088333</c:v>
                </c:pt>
                <c:pt idx="937">
                  <c:v>26.881626460833331</c:v>
                </c:pt>
                <c:pt idx="938">
                  <c:v>26.912387344233331</c:v>
                </c:pt>
                <c:pt idx="939">
                  <c:v>26.761711628766669</c:v>
                </c:pt>
                <c:pt idx="940">
                  <c:v>26.530753179033329</c:v>
                </c:pt>
                <c:pt idx="941">
                  <c:v>26.699659989716672</c:v>
                </c:pt>
                <c:pt idx="942">
                  <c:v>26.718747823200001</c:v>
                </c:pt>
                <c:pt idx="943">
                  <c:v>26.576744131466668</c:v>
                </c:pt>
                <c:pt idx="944">
                  <c:v>26.53101396833334</c:v>
                </c:pt>
                <c:pt idx="945">
                  <c:v>26.42911363493333</c:v>
                </c:pt>
                <c:pt idx="946">
                  <c:v>26.353068299899999</c:v>
                </c:pt>
                <c:pt idx="947">
                  <c:v>26.205845073933329</c:v>
                </c:pt>
                <c:pt idx="948">
                  <c:v>26.626465789583332</c:v>
                </c:pt>
                <c:pt idx="949">
                  <c:v>26.763620306850001</c:v>
                </c:pt>
                <c:pt idx="950">
                  <c:v>26.486545528366669</c:v>
                </c:pt>
                <c:pt idx="951">
                  <c:v>26.478313559949999</c:v>
                </c:pt>
                <c:pt idx="952">
                  <c:v>26.552520378450001</c:v>
                </c:pt>
                <c:pt idx="953">
                  <c:v>26.36355801776666</c:v>
                </c:pt>
                <c:pt idx="954">
                  <c:v>26.704726428033329</c:v>
                </c:pt>
                <c:pt idx="955">
                  <c:v>26.446398066183331</c:v>
                </c:pt>
                <c:pt idx="956">
                  <c:v>26.670441568600001</c:v>
                </c:pt>
                <c:pt idx="957">
                  <c:v>26.75223583955</c:v>
                </c:pt>
                <c:pt idx="958">
                  <c:v>26.487442936650002</c:v>
                </c:pt>
                <c:pt idx="959">
                  <c:v>26.62120379011667</c:v>
                </c:pt>
                <c:pt idx="960">
                  <c:v>26.533934583099999</c:v>
                </c:pt>
                <c:pt idx="961">
                  <c:v>26.595851938216661</c:v>
                </c:pt>
                <c:pt idx="962">
                  <c:v>26.797272885116669</c:v>
                </c:pt>
                <c:pt idx="963">
                  <c:v>26.859258336633339</c:v>
                </c:pt>
                <c:pt idx="964">
                  <c:v>26.515589564100001</c:v>
                </c:pt>
                <c:pt idx="965">
                  <c:v>26.58967724608333</c:v>
                </c:pt>
                <c:pt idx="966">
                  <c:v>26.593462310683329</c:v>
                </c:pt>
                <c:pt idx="967">
                  <c:v>26.6383676624</c:v>
                </c:pt>
                <c:pt idx="968">
                  <c:v>26.22528162015</c:v>
                </c:pt>
                <c:pt idx="969">
                  <c:v>26.450832451683329</c:v>
                </c:pt>
                <c:pt idx="970">
                  <c:v>26.684829846116671</c:v>
                </c:pt>
                <c:pt idx="971">
                  <c:v>26.578356398233328</c:v>
                </c:pt>
                <c:pt idx="972">
                  <c:v>26.03445282463333</c:v>
                </c:pt>
                <c:pt idx="973">
                  <c:v>26.726495044416669</c:v>
                </c:pt>
                <c:pt idx="974">
                  <c:v>26.5834834602</c:v>
                </c:pt>
                <c:pt idx="975">
                  <c:v>26.749070064116669</c:v>
                </c:pt>
                <c:pt idx="976">
                  <c:v>26.528566251699999</c:v>
                </c:pt>
                <c:pt idx="977">
                  <c:v>26.6744315732</c:v>
                </c:pt>
                <c:pt idx="978">
                  <c:v>26.764294383566671</c:v>
                </c:pt>
                <c:pt idx="979">
                  <c:v>26.466760227466661</c:v>
                </c:pt>
                <c:pt idx="980">
                  <c:v>26.75001034325</c:v>
                </c:pt>
                <c:pt idx="981">
                  <c:v>26.767007254766671</c:v>
                </c:pt>
                <c:pt idx="982">
                  <c:v>26.667375115816672</c:v>
                </c:pt>
                <c:pt idx="983">
                  <c:v>26.65582386203333</c:v>
                </c:pt>
                <c:pt idx="984">
                  <c:v>26.466843217316669</c:v>
                </c:pt>
                <c:pt idx="985">
                  <c:v>26.793891085533328</c:v>
                </c:pt>
                <c:pt idx="986">
                  <c:v>26.726339872850001</c:v>
                </c:pt>
                <c:pt idx="987">
                  <c:v>26.72896914921667</c:v>
                </c:pt>
                <c:pt idx="988">
                  <c:v>26.746459543033339</c:v>
                </c:pt>
                <c:pt idx="989">
                  <c:v>26.057117942016671</c:v>
                </c:pt>
                <c:pt idx="990">
                  <c:v>24.982334722166669</c:v>
                </c:pt>
                <c:pt idx="991">
                  <c:v>25.30026631863333</c:v>
                </c:pt>
                <c:pt idx="992">
                  <c:v>26.099577654666671</c:v>
                </c:pt>
                <c:pt idx="993">
                  <c:v>25.942806265049999</c:v>
                </c:pt>
                <c:pt idx="994">
                  <c:v>26.548027030516661</c:v>
                </c:pt>
                <c:pt idx="995">
                  <c:v>25.88761560568333</c:v>
                </c:pt>
                <c:pt idx="996">
                  <c:v>25.2262071466</c:v>
                </c:pt>
                <c:pt idx="997">
                  <c:v>25.128212561350001</c:v>
                </c:pt>
                <c:pt idx="998">
                  <c:v>25.157777806150001</c:v>
                </c:pt>
                <c:pt idx="999">
                  <c:v>26.463473879666669</c:v>
                </c:pt>
                <c:pt idx="1000">
                  <c:v>25.83557337205</c:v>
                </c:pt>
                <c:pt idx="1001">
                  <c:v>26.366452586049999</c:v>
                </c:pt>
                <c:pt idx="1002">
                  <c:v>26.403583296633329</c:v>
                </c:pt>
                <c:pt idx="1003">
                  <c:v>26.662884637416671</c:v>
                </c:pt>
                <c:pt idx="1004">
                  <c:v>26.327039697149999</c:v>
                </c:pt>
                <c:pt idx="1005">
                  <c:v>25.43732762863333</c:v>
                </c:pt>
                <c:pt idx="1006">
                  <c:v>26.283114479049999</c:v>
                </c:pt>
                <c:pt idx="1007">
                  <c:v>25.70177361688333</c:v>
                </c:pt>
                <c:pt idx="1008">
                  <c:v>26.286827316949999</c:v>
                </c:pt>
                <c:pt idx="1009">
                  <c:v>25.91267426225</c:v>
                </c:pt>
                <c:pt idx="1010">
                  <c:v>25.758762557266671</c:v>
                </c:pt>
                <c:pt idx="1011">
                  <c:v>26.424360630016661</c:v>
                </c:pt>
                <c:pt idx="1012">
                  <c:v>26.19615077851666</c:v>
                </c:pt>
                <c:pt idx="1013">
                  <c:v>26.094266161366669</c:v>
                </c:pt>
                <c:pt idx="1014">
                  <c:v>26.109713742716671</c:v>
                </c:pt>
                <c:pt idx="1015">
                  <c:v>26.5202803502</c:v>
                </c:pt>
                <c:pt idx="1016">
                  <c:v>25.916233066949999</c:v>
                </c:pt>
                <c:pt idx="1017">
                  <c:v>26.583480679983339</c:v>
                </c:pt>
                <c:pt idx="1018">
                  <c:v>26.107460593033331</c:v>
                </c:pt>
                <c:pt idx="1019">
                  <c:v>26.17124357538334</c:v>
                </c:pt>
                <c:pt idx="1020">
                  <c:v>26.659181843216661</c:v>
                </c:pt>
                <c:pt idx="1021">
                  <c:v>26.222227031100001</c:v>
                </c:pt>
                <c:pt idx="1022">
                  <c:v>26.811329704466669</c:v>
                </c:pt>
                <c:pt idx="1023">
                  <c:v>26.631266269583332</c:v>
                </c:pt>
                <c:pt idx="1024">
                  <c:v>26.794266611666671</c:v>
                </c:pt>
                <c:pt idx="1025">
                  <c:v>26.296042065816671</c:v>
                </c:pt>
                <c:pt idx="1026">
                  <c:v>26.285989676566661</c:v>
                </c:pt>
                <c:pt idx="1027">
                  <c:v>25.66034397078333</c:v>
                </c:pt>
                <c:pt idx="1028">
                  <c:v>26.317707984999998</c:v>
                </c:pt>
                <c:pt idx="1029">
                  <c:v>26.286894883666669</c:v>
                </c:pt>
                <c:pt idx="1030">
                  <c:v>26.139572472649999</c:v>
                </c:pt>
                <c:pt idx="1031">
                  <c:v>25.80570080801667</c:v>
                </c:pt>
                <c:pt idx="1032">
                  <c:v>25.905706019949999</c:v>
                </c:pt>
                <c:pt idx="1033">
                  <c:v>26.4451525938</c:v>
                </c:pt>
                <c:pt idx="1034">
                  <c:v>26.360461467050001</c:v>
                </c:pt>
                <c:pt idx="1035">
                  <c:v>26.366693465766669</c:v>
                </c:pt>
                <c:pt idx="1036">
                  <c:v>26.515891169700001</c:v>
                </c:pt>
                <c:pt idx="1037">
                  <c:v>26.257561251199999</c:v>
                </c:pt>
                <c:pt idx="1038">
                  <c:v>26.465240666133329</c:v>
                </c:pt>
                <c:pt idx="1039">
                  <c:v>26.282775441883331</c:v>
                </c:pt>
                <c:pt idx="1040">
                  <c:v>26.4051984038</c:v>
                </c:pt>
                <c:pt idx="1041">
                  <c:v>26.602463524966659</c:v>
                </c:pt>
                <c:pt idx="1042">
                  <c:v>26.628192141033331</c:v>
                </c:pt>
                <c:pt idx="1043">
                  <c:v>26.793854364950001</c:v>
                </c:pt>
                <c:pt idx="1044">
                  <c:v>26.794201151133329</c:v>
                </c:pt>
                <c:pt idx="1045">
                  <c:v>26.434329450583331</c:v>
                </c:pt>
                <c:pt idx="1046">
                  <c:v>26.410091882833331</c:v>
                </c:pt>
                <c:pt idx="1047">
                  <c:v>25.915098728549999</c:v>
                </c:pt>
                <c:pt idx="1048">
                  <c:v>26.44368824173333</c:v>
                </c:pt>
                <c:pt idx="1049">
                  <c:v>26.306363267483331</c:v>
                </c:pt>
                <c:pt idx="1050">
                  <c:v>26.517060667883332</c:v>
                </c:pt>
                <c:pt idx="1051">
                  <c:v>26.78475319026667</c:v>
                </c:pt>
                <c:pt idx="1052">
                  <c:v>26.44584915408333</c:v>
                </c:pt>
                <c:pt idx="1053">
                  <c:v>26.593678109933339</c:v>
                </c:pt>
                <c:pt idx="1054">
                  <c:v>26.279309566083331</c:v>
                </c:pt>
                <c:pt idx="1055">
                  <c:v>26.461240040100002</c:v>
                </c:pt>
                <c:pt idx="1056">
                  <c:v>26.40278851315</c:v>
                </c:pt>
                <c:pt idx="1057">
                  <c:v>26.0173312312</c:v>
                </c:pt>
                <c:pt idx="1058">
                  <c:v>25.686047511083331</c:v>
                </c:pt>
                <c:pt idx="1059">
                  <c:v>26.361597286966671</c:v>
                </c:pt>
                <c:pt idx="1060">
                  <c:v>26.737085830150001</c:v>
                </c:pt>
                <c:pt idx="1061">
                  <c:v>26.68270483505</c:v>
                </c:pt>
                <c:pt idx="1062">
                  <c:v>26.77853503075</c:v>
                </c:pt>
                <c:pt idx="1063">
                  <c:v>26.091987018499999</c:v>
                </c:pt>
                <c:pt idx="1064">
                  <c:v>26.510031260400002</c:v>
                </c:pt>
                <c:pt idx="1065">
                  <c:v>26.263849371416661</c:v>
                </c:pt>
                <c:pt idx="1066">
                  <c:v>26.863300066299999</c:v>
                </c:pt>
                <c:pt idx="1067">
                  <c:v>26.690317987099998</c:v>
                </c:pt>
                <c:pt idx="1068">
                  <c:v>26.682328729183329</c:v>
                </c:pt>
                <c:pt idx="1069">
                  <c:v>26.26700093178334</c:v>
                </c:pt>
                <c:pt idx="1070">
                  <c:v>26.254565624049999</c:v>
                </c:pt>
                <c:pt idx="1071">
                  <c:v>26.558835783033331</c:v>
                </c:pt>
                <c:pt idx="1072">
                  <c:v>26.432982638533339</c:v>
                </c:pt>
                <c:pt idx="1073">
                  <c:v>26.580736376533331</c:v>
                </c:pt>
                <c:pt idx="1074">
                  <c:v>26.355490302949999</c:v>
                </c:pt>
                <c:pt idx="1075">
                  <c:v>26.22066142486667</c:v>
                </c:pt>
                <c:pt idx="1076">
                  <c:v>26.72993833653333</c:v>
                </c:pt>
                <c:pt idx="1077">
                  <c:v>26.718001891433339</c:v>
                </c:pt>
                <c:pt idx="1078">
                  <c:v>26.5846967427</c:v>
                </c:pt>
                <c:pt idx="1079">
                  <c:v>26.798770419250001</c:v>
                </c:pt>
                <c:pt idx="1080">
                  <c:v>27.045490418450001</c:v>
                </c:pt>
                <c:pt idx="1081">
                  <c:v>26.861217301549999</c:v>
                </c:pt>
                <c:pt idx="1082">
                  <c:v>26.749402661216671</c:v>
                </c:pt>
                <c:pt idx="1083">
                  <c:v>26.64507627361667</c:v>
                </c:pt>
                <c:pt idx="1084">
                  <c:v>26.70855800501667</c:v>
                </c:pt>
                <c:pt idx="1085">
                  <c:v>26.6053566328</c:v>
                </c:pt>
                <c:pt idx="1086">
                  <c:v>26.444858470416669</c:v>
                </c:pt>
                <c:pt idx="1087">
                  <c:v>26.459465388249999</c:v>
                </c:pt>
                <c:pt idx="1088">
                  <c:v>26.713293841283331</c:v>
                </c:pt>
                <c:pt idx="1089">
                  <c:v>26.85203229586666</c:v>
                </c:pt>
                <c:pt idx="1090">
                  <c:v>26.698612920183329</c:v>
                </c:pt>
                <c:pt idx="1091">
                  <c:v>26.762606707850001</c:v>
                </c:pt>
                <c:pt idx="1092">
                  <c:v>26.730657147816672</c:v>
                </c:pt>
                <c:pt idx="1093">
                  <c:v>26.56671072828334</c:v>
                </c:pt>
                <c:pt idx="1094">
                  <c:v>26.737622973033329</c:v>
                </c:pt>
                <c:pt idx="1095">
                  <c:v>26.780657132316669</c:v>
                </c:pt>
                <c:pt idx="1096">
                  <c:v>27.071627974466669</c:v>
                </c:pt>
                <c:pt idx="1097">
                  <c:v>26.999407128750001</c:v>
                </c:pt>
                <c:pt idx="1098">
                  <c:v>26.92929349258333</c:v>
                </c:pt>
                <c:pt idx="1099">
                  <c:v>26.809088355183331</c:v>
                </c:pt>
                <c:pt idx="1100">
                  <c:v>26.985348405833339</c:v>
                </c:pt>
                <c:pt idx="1101">
                  <c:v>27.165325701916672</c:v>
                </c:pt>
                <c:pt idx="1102">
                  <c:v>26.985335128066669</c:v>
                </c:pt>
                <c:pt idx="1103">
                  <c:v>26.895851596450001</c:v>
                </c:pt>
                <c:pt idx="1104">
                  <c:v>26.41389363675</c:v>
                </c:pt>
                <c:pt idx="1105">
                  <c:v>26.803369690099998</c:v>
                </c:pt>
                <c:pt idx="1106">
                  <c:v>26.792915958983329</c:v>
                </c:pt>
                <c:pt idx="1107">
                  <c:v>27.100129376016671</c:v>
                </c:pt>
                <c:pt idx="1108">
                  <c:v>27.03119410675</c:v>
                </c:pt>
                <c:pt idx="1109">
                  <c:v>27.032435166866669</c:v>
                </c:pt>
                <c:pt idx="1110">
                  <c:v>27.13959619211667</c:v>
                </c:pt>
                <c:pt idx="1111">
                  <c:v>26.734530100266671</c:v>
                </c:pt>
                <c:pt idx="1112">
                  <c:v>26.473018428016669</c:v>
                </c:pt>
                <c:pt idx="1113">
                  <c:v>26.52990413793334</c:v>
                </c:pt>
                <c:pt idx="1114">
                  <c:v>26.92915782761667</c:v>
                </c:pt>
                <c:pt idx="1115">
                  <c:v>26.872619040549999</c:v>
                </c:pt>
                <c:pt idx="1116">
                  <c:v>27.018466589799999</c:v>
                </c:pt>
                <c:pt idx="1117">
                  <c:v>26.844878223399999</c:v>
                </c:pt>
                <c:pt idx="1118">
                  <c:v>27.081106683733331</c:v>
                </c:pt>
                <c:pt idx="1119">
                  <c:v>26.84083021393333</c:v>
                </c:pt>
                <c:pt idx="1120">
                  <c:v>26.9976933879</c:v>
                </c:pt>
                <c:pt idx="1121">
                  <c:v>27.146192532499999</c:v>
                </c:pt>
                <c:pt idx="1122">
                  <c:v>26.956923657383332</c:v>
                </c:pt>
                <c:pt idx="1123">
                  <c:v>26.936350681166669</c:v>
                </c:pt>
                <c:pt idx="1124">
                  <c:v>27.144319124999999</c:v>
                </c:pt>
                <c:pt idx="1125">
                  <c:v>26.783294679733331</c:v>
                </c:pt>
                <c:pt idx="1126">
                  <c:v>26.943083498050001</c:v>
                </c:pt>
                <c:pt idx="1127">
                  <c:v>26.664944941649999</c:v>
                </c:pt>
                <c:pt idx="1128">
                  <c:v>26.826876599599998</c:v>
                </c:pt>
                <c:pt idx="1129">
                  <c:v>26.91837922885</c:v>
                </c:pt>
                <c:pt idx="1130">
                  <c:v>27.075504242249998</c:v>
                </c:pt>
                <c:pt idx="1131">
                  <c:v>26.794656365600002</c:v>
                </c:pt>
                <c:pt idx="1132">
                  <c:v>26.599215114500002</c:v>
                </c:pt>
                <c:pt idx="1133">
                  <c:v>27.065018033333331</c:v>
                </c:pt>
                <c:pt idx="1134">
                  <c:v>26.978595774733328</c:v>
                </c:pt>
                <c:pt idx="1135">
                  <c:v>26.86367740535</c:v>
                </c:pt>
                <c:pt idx="1136">
                  <c:v>26.866277347450001</c:v>
                </c:pt>
                <c:pt idx="1137">
                  <c:v>26.561408986650001</c:v>
                </c:pt>
                <c:pt idx="1138">
                  <c:v>27.20051268331666</c:v>
                </c:pt>
                <c:pt idx="1139">
                  <c:v>27.196651889849999</c:v>
                </c:pt>
                <c:pt idx="1140">
                  <c:v>26.781457420750002</c:v>
                </c:pt>
                <c:pt idx="1141">
                  <c:v>26.900139084183341</c:v>
                </c:pt>
                <c:pt idx="1142">
                  <c:v>26.992360131449999</c:v>
                </c:pt>
                <c:pt idx="1143">
                  <c:v>26.76273116016667</c:v>
                </c:pt>
                <c:pt idx="1144">
                  <c:v>27.067589335449998</c:v>
                </c:pt>
                <c:pt idx="1145">
                  <c:v>26.842346310016669</c:v>
                </c:pt>
                <c:pt idx="1146">
                  <c:v>26.829754808650002</c:v>
                </c:pt>
                <c:pt idx="1147">
                  <c:v>27.032660407800002</c:v>
                </c:pt>
                <c:pt idx="1148">
                  <c:v>26.8810319472</c:v>
                </c:pt>
                <c:pt idx="1149">
                  <c:v>26.58699401183333</c:v>
                </c:pt>
                <c:pt idx="1150">
                  <c:v>26.92704815355</c:v>
                </c:pt>
                <c:pt idx="1151">
                  <c:v>26.723605103400001</c:v>
                </c:pt>
                <c:pt idx="1152">
                  <c:v>26.724838463583339</c:v>
                </c:pt>
                <c:pt idx="1153">
                  <c:v>27.077923820533339</c:v>
                </c:pt>
                <c:pt idx="1154">
                  <c:v>26.866491480783331</c:v>
                </c:pt>
                <c:pt idx="1155">
                  <c:v>26.162484524366661</c:v>
                </c:pt>
                <c:pt idx="1156">
                  <c:v>26.797246612550001</c:v>
                </c:pt>
                <c:pt idx="1157">
                  <c:v>26.33970659698333</c:v>
                </c:pt>
                <c:pt idx="1158">
                  <c:v>26.20929780198334</c:v>
                </c:pt>
                <c:pt idx="1159">
                  <c:v>26.888227389400001</c:v>
                </c:pt>
                <c:pt idx="1160">
                  <c:v>27.08000767988333</c:v>
                </c:pt>
                <c:pt idx="1161">
                  <c:v>27.099363586816661</c:v>
                </c:pt>
                <c:pt idx="1162">
                  <c:v>26.90470243381667</c:v>
                </c:pt>
                <c:pt idx="1163">
                  <c:v>27.074554105633329</c:v>
                </c:pt>
                <c:pt idx="1164">
                  <c:v>26.700694761633329</c:v>
                </c:pt>
                <c:pt idx="1165">
                  <c:v>26.75518382298333</c:v>
                </c:pt>
                <c:pt idx="1166">
                  <c:v>27.074507530449999</c:v>
                </c:pt>
                <c:pt idx="1167">
                  <c:v>27.077479944166669</c:v>
                </c:pt>
                <c:pt idx="1168">
                  <c:v>27.201854939499999</c:v>
                </c:pt>
                <c:pt idx="1169">
                  <c:v>26.970389432116669</c:v>
                </c:pt>
                <c:pt idx="1170">
                  <c:v>26.588473093449998</c:v>
                </c:pt>
                <c:pt idx="1171">
                  <c:v>26.791885039566669</c:v>
                </c:pt>
                <c:pt idx="1172">
                  <c:v>26.976610525416671</c:v>
                </c:pt>
                <c:pt idx="1173">
                  <c:v>26.870611183649999</c:v>
                </c:pt>
                <c:pt idx="1174">
                  <c:v>27.037259132083332</c:v>
                </c:pt>
                <c:pt idx="1175">
                  <c:v>27.061553259</c:v>
                </c:pt>
                <c:pt idx="1176">
                  <c:v>27.08582421016667</c:v>
                </c:pt>
                <c:pt idx="1177">
                  <c:v>26.791748918749999</c:v>
                </c:pt>
                <c:pt idx="1178">
                  <c:v>26.559122009349998</c:v>
                </c:pt>
                <c:pt idx="1179">
                  <c:v>26.66855442353333</c:v>
                </c:pt>
                <c:pt idx="1180">
                  <c:v>26.980962002183329</c:v>
                </c:pt>
                <c:pt idx="1181">
                  <c:v>26.961909932233329</c:v>
                </c:pt>
                <c:pt idx="1182">
                  <c:v>27.034657237833329</c:v>
                </c:pt>
                <c:pt idx="1183">
                  <c:v>26.84978353206667</c:v>
                </c:pt>
                <c:pt idx="1184">
                  <c:v>27.083006796166671</c:v>
                </c:pt>
                <c:pt idx="1185">
                  <c:v>26.97087095585</c:v>
                </c:pt>
                <c:pt idx="1186">
                  <c:v>26.836269571199999</c:v>
                </c:pt>
                <c:pt idx="1187">
                  <c:v>26.544131195416671</c:v>
                </c:pt>
                <c:pt idx="1188">
                  <c:v>27.022144320566671</c:v>
                </c:pt>
                <c:pt idx="1189">
                  <c:v>27.01398062196667</c:v>
                </c:pt>
                <c:pt idx="1190">
                  <c:v>26.75356567268333</c:v>
                </c:pt>
                <c:pt idx="1191">
                  <c:v>26.563969085450001</c:v>
                </c:pt>
                <c:pt idx="1192">
                  <c:v>26.75041191341667</c:v>
                </c:pt>
                <c:pt idx="1193">
                  <c:v>27.128975305699999</c:v>
                </c:pt>
                <c:pt idx="1194">
                  <c:v>26.95740971253333</c:v>
                </c:pt>
                <c:pt idx="1195">
                  <c:v>27.01408558593333</c:v>
                </c:pt>
                <c:pt idx="1196">
                  <c:v>26.509275240433329</c:v>
                </c:pt>
                <c:pt idx="1197">
                  <c:v>26.836462820033329</c:v>
                </c:pt>
                <c:pt idx="1198">
                  <c:v>26.805534011216661</c:v>
                </c:pt>
                <c:pt idx="1199">
                  <c:v>26.638177488566669</c:v>
                </c:pt>
                <c:pt idx="1200">
                  <c:v>27.037602853216669</c:v>
                </c:pt>
                <c:pt idx="1201">
                  <c:v>26.581508721533339</c:v>
                </c:pt>
                <c:pt idx="1202">
                  <c:v>26.96058718856667</c:v>
                </c:pt>
                <c:pt idx="1203">
                  <c:v>27.044570084766669</c:v>
                </c:pt>
                <c:pt idx="1204">
                  <c:v>26.973222546866669</c:v>
                </c:pt>
                <c:pt idx="1205">
                  <c:v>27.02420024813334</c:v>
                </c:pt>
                <c:pt idx="1206">
                  <c:v>26.898886725050001</c:v>
                </c:pt>
                <c:pt idx="1207">
                  <c:v>26.956119327233331</c:v>
                </c:pt>
                <c:pt idx="1208">
                  <c:v>27.08127205811666</c:v>
                </c:pt>
                <c:pt idx="1209">
                  <c:v>27.092086922216669</c:v>
                </c:pt>
                <c:pt idx="1210">
                  <c:v>26.918315194766659</c:v>
                </c:pt>
                <c:pt idx="1211">
                  <c:v>26.757056095516671</c:v>
                </c:pt>
                <c:pt idx="1212">
                  <c:v>27.28302681626667</c:v>
                </c:pt>
                <c:pt idx="1213">
                  <c:v>26.81272077363333</c:v>
                </c:pt>
                <c:pt idx="1214">
                  <c:v>27.00111824976667</c:v>
                </c:pt>
                <c:pt idx="1215">
                  <c:v>26.894607831616661</c:v>
                </c:pt>
                <c:pt idx="1216">
                  <c:v>27.095042698666671</c:v>
                </c:pt>
                <c:pt idx="1217">
                  <c:v>26.94640370701666</c:v>
                </c:pt>
                <c:pt idx="1218">
                  <c:v>26.707394488383329</c:v>
                </c:pt>
                <c:pt idx="1219">
                  <c:v>27.01114643041667</c:v>
                </c:pt>
                <c:pt idx="1220">
                  <c:v>26.39227320116667</c:v>
                </c:pt>
                <c:pt idx="1221">
                  <c:v>27.156927592799999</c:v>
                </c:pt>
                <c:pt idx="1222">
                  <c:v>27.33613597061666</c:v>
                </c:pt>
                <c:pt idx="1223">
                  <c:v>26.782479671533331</c:v>
                </c:pt>
                <c:pt idx="1224">
                  <c:v>26.688103323916671</c:v>
                </c:pt>
                <c:pt idx="1225">
                  <c:v>25.686095754366669</c:v>
                </c:pt>
                <c:pt idx="1226">
                  <c:v>26.772022609450001</c:v>
                </c:pt>
                <c:pt idx="1227">
                  <c:v>26.59181267391666</c:v>
                </c:pt>
                <c:pt idx="1228">
                  <c:v>26.642055598066669</c:v>
                </c:pt>
                <c:pt idx="1229">
                  <c:v>26.675449864366669</c:v>
                </c:pt>
                <c:pt idx="1230">
                  <c:v>26.505489816666671</c:v>
                </c:pt>
                <c:pt idx="1231">
                  <c:v>26.376739147066669</c:v>
                </c:pt>
                <c:pt idx="1232">
                  <c:v>26.09714334138333</c:v>
                </c:pt>
                <c:pt idx="1233">
                  <c:v>26.81511848946667</c:v>
                </c:pt>
                <c:pt idx="1234">
                  <c:v>26.95729565233334</c:v>
                </c:pt>
                <c:pt idx="1235">
                  <c:v>26.701586719716669</c:v>
                </c:pt>
                <c:pt idx="1236">
                  <c:v>26.29682017868333</c:v>
                </c:pt>
                <c:pt idx="1237">
                  <c:v>26.957906741533339</c:v>
                </c:pt>
                <c:pt idx="1238">
                  <c:v>26.773416470383339</c:v>
                </c:pt>
                <c:pt idx="1239">
                  <c:v>26.768153876733329</c:v>
                </c:pt>
                <c:pt idx="1240">
                  <c:v>27.175375766049999</c:v>
                </c:pt>
                <c:pt idx="1241">
                  <c:v>27.15285527521667</c:v>
                </c:pt>
                <c:pt idx="1242">
                  <c:v>27.000161144616669</c:v>
                </c:pt>
                <c:pt idx="1243">
                  <c:v>26.9849643258</c:v>
                </c:pt>
                <c:pt idx="1244">
                  <c:v>26.81048157173333</c:v>
                </c:pt>
                <c:pt idx="1245">
                  <c:v>26.870126910050001</c:v>
                </c:pt>
                <c:pt idx="1246">
                  <c:v>26.807940483949999</c:v>
                </c:pt>
                <c:pt idx="1247">
                  <c:v>26.602487425650001</c:v>
                </c:pt>
                <c:pt idx="1248">
                  <c:v>26.581433146550001</c:v>
                </c:pt>
                <c:pt idx="1249">
                  <c:v>26.59120348736667</c:v>
                </c:pt>
                <c:pt idx="1250">
                  <c:v>26.653174658166659</c:v>
                </c:pt>
                <c:pt idx="1251">
                  <c:v>26.860494566883339</c:v>
                </c:pt>
                <c:pt idx="1252">
                  <c:v>26.503323927050001</c:v>
                </c:pt>
                <c:pt idx="1253">
                  <c:v>26.617504865166669</c:v>
                </c:pt>
                <c:pt idx="1254">
                  <c:v>27.08575746728334</c:v>
                </c:pt>
                <c:pt idx="1255">
                  <c:v>26.30708513816667</c:v>
                </c:pt>
                <c:pt idx="1256">
                  <c:v>26.695291554600001</c:v>
                </c:pt>
                <c:pt idx="1257">
                  <c:v>26.53672153936667</c:v>
                </c:pt>
                <c:pt idx="1258">
                  <c:v>26.695867178483329</c:v>
                </c:pt>
                <c:pt idx="1259">
                  <c:v>26.664491460833329</c:v>
                </c:pt>
                <c:pt idx="1260">
                  <c:v>27.065998648866671</c:v>
                </c:pt>
                <c:pt idx="1261">
                  <c:v>26.920443100349999</c:v>
                </c:pt>
                <c:pt idx="1262">
                  <c:v>26.738821213133331</c:v>
                </c:pt>
                <c:pt idx="1263">
                  <c:v>26.391849940383331</c:v>
                </c:pt>
                <c:pt idx="1264">
                  <c:v>26.411285654516671</c:v>
                </c:pt>
                <c:pt idx="1265">
                  <c:v>26.831862721116671</c:v>
                </c:pt>
                <c:pt idx="1266">
                  <c:v>26.29815487876667</c:v>
                </c:pt>
                <c:pt idx="1267">
                  <c:v>26.8062023757</c:v>
                </c:pt>
                <c:pt idx="1268">
                  <c:v>26.864887158950001</c:v>
                </c:pt>
                <c:pt idx="1269">
                  <c:v>26.88242906713333</c:v>
                </c:pt>
                <c:pt idx="1270">
                  <c:v>26.610670409116668</c:v>
                </c:pt>
                <c:pt idx="1271">
                  <c:v>26.940086819866661</c:v>
                </c:pt>
                <c:pt idx="1272">
                  <c:v>27.234712503566669</c:v>
                </c:pt>
                <c:pt idx="1273">
                  <c:v>26.928607097566669</c:v>
                </c:pt>
                <c:pt idx="1274">
                  <c:v>26.862809500433329</c:v>
                </c:pt>
                <c:pt idx="1275">
                  <c:v>27.014699184000001</c:v>
                </c:pt>
                <c:pt idx="1276">
                  <c:v>27.043278041766669</c:v>
                </c:pt>
                <c:pt idx="1277">
                  <c:v>26.897881127466668</c:v>
                </c:pt>
                <c:pt idx="1278">
                  <c:v>27.074195677366671</c:v>
                </c:pt>
                <c:pt idx="1279">
                  <c:v>26.914757120866671</c:v>
                </c:pt>
                <c:pt idx="1280">
                  <c:v>26.500293817283328</c:v>
                </c:pt>
                <c:pt idx="1281">
                  <c:v>26.83651239811666</c:v>
                </c:pt>
                <c:pt idx="1282">
                  <c:v>27.022654332750001</c:v>
                </c:pt>
                <c:pt idx="1283">
                  <c:v>26.964178814250001</c:v>
                </c:pt>
                <c:pt idx="1284">
                  <c:v>26.550048566400001</c:v>
                </c:pt>
                <c:pt idx="1285">
                  <c:v>26.86691215328333</c:v>
                </c:pt>
                <c:pt idx="1286">
                  <c:v>26.925271481399999</c:v>
                </c:pt>
                <c:pt idx="1287">
                  <c:v>26.31212879506667</c:v>
                </c:pt>
                <c:pt idx="1288">
                  <c:v>26.66951055371667</c:v>
                </c:pt>
                <c:pt idx="1289">
                  <c:v>26.45511846856667</c:v>
                </c:pt>
                <c:pt idx="1290">
                  <c:v>26.605580596816669</c:v>
                </c:pt>
                <c:pt idx="1291">
                  <c:v>26.55422005216667</c:v>
                </c:pt>
                <c:pt idx="1292">
                  <c:v>27.098833669899999</c:v>
                </c:pt>
                <c:pt idx="1293">
                  <c:v>26.82690485231667</c:v>
                </c:pt>
                <c:pt idx="1294">
                  <c:v>26.880016191700001</c:v>
                </c:pt>
                <c:pt idx="1295">
                  <c:v>26.221168420750001</c:v>
                </c:pt>
                <c:pt idx="1296">
                  <c:v>26.681439653849999</c:v>
                </c:pt>
                <c:pt idx="1297">
                  <c:v>26.92670801198333</c:v>
                </c:pt>
                <c:pt idx="1298">
                  <c:v>26.58678886806667</c:v>
                </c:pt>
                <c:pt idx="1299">
                  <c:v>26.56808831215</c:v>
                </c:pt>
                <c:pt idx="1300">
                  <c:v>26.695298434416671</c:v>
                </c:pt>
                <c:pt idx="1301">
                  <c:v>26.831118794683331</c:v>
                </c:pt>
                <c:pt idx="1302">
                  <c:v>26.8808612051</c:v>
                </c:pt>
                <c:pt idx="1303">
                  <c:v>26.2713046374</c:v>
                </c:pt>
                <c:pt idx="1304">
                  <c:v>26.60255416821667</c:v>
                </c:pt>
                <c:pt idx="1305">
                  <c:v>27.0844453114</c:v>
                </c:pt>
                <c:pt idx="1306">
                  <c:v>26.838091075983328</c:v>
                </c:pt>
                <c:pt idx="1307">
                  <c:v>26.459789121833339</c:v>
                </c:pt>
                <c:pt idx="1308">
                  <c:v>26.598085119299999</c:v>
                </c:pt>
                <c:pt idx="1309">
                  <c:v>26.211446379150001</c:v>
                </c:pt>
                <c:pt idx="1310">
                  <c:v>26.65321079011667</c:v>
                </c:pt>
                <c:pt idx="1311">
                  <c:v>26.730484342450001</c:v>
                </c:pt>
                <c:pt idx="1312">
                  <c:v>26.538698777766669</c:v>
                </c:pt>
                <c:pt idx="1313">
                  <c:v>26.281704519649999</c:v>
                </c:pt>
                <c:pt idx="1314">
                  <c:v>26.688398616850002</c:v>
                </c:pt>
                <c:pt idx="1315">
                  <c:v>26.99747959816666</c:v>
                </c:pt>
                <c:pt idx="1316">
                  <c:v>27.093042081566669</c:v>
                </c:pt>
                <c:pt idx="1317">
                  <c:v>27.05429232203333</c:v>
                </c:pt>
                <c:pt idx="1318">
                  <c:v>27.051104288816671</c:v>
                </c:pt>
                <c:pt idx="1319">
                  <c:v>26.792917865616669</c:v>
                </c:pt>
                <c:pt idx="1320">
                  <c:v>26.001999828933329</c:v>
                </c:pt>
                <c:pt idx="1321">
                  <c:v>26.692930545799999</c:v>
                </c:pt>
                <c:pt idx="1322">
                  <c:v>26.96220612308333</c:v>
                </c:pt>
                <c:pt idx="1323">
                  <c:v>26.493620437516661</c:v>
                </c:pt>
                <c:pt idx="1324">
                  <c:v>26.984391777599999</c:v>
                </c:pt>
                <c:pt idx="1325">
                  <c:v>26.977187326833331</c:v>
                </c:pt>
                <c:pt idx="1326">
                  <c:v>26.752490935800001</c:v>
                </c:pt>
                <c:pt idx="1327">
                  <c:v>26.35407631113333</c:v>
                </c:pt>
                <c:pt idx="1328">
                  <c:v>26.816496709083331</c:v>
                </c:pt>
                <c:pt idx="1329">
                  <c:v>26.479348663100001</c:v>
                </c:pt>
                <c:pt idx="1330">
                  <c:v>26.8287450262</c:v>
                </c:pt>
                <c:pt idx="1331">
                  <c:v>26.898448983916669</c:v>
                </c:pt>
                <c:pt idx="1332">
                  <c:v>26.8476874835</c:v>
                </c:pt>
                <c:pt idx="1333">
                  <c:v>26.2736642303</c:v>
                </c:pt>
                <c:pt idx="1334">
                  <c:v>26.87901469836666</c:v>
                </c:pt>
                <c:pt idx="1335">
                  <c:v>26.8779801602</c:v>
                </c:pt>
                <c:pt idx="1336">
                  <c:v>26.568753739216671</c:v>
                </c:pt>
                <c:pt idx="1337">
                  <c:v>26.6917683707</c:v>
                </c:pt>
                <c:pt idx="1338">
                  <c:v>26.487960141416671</c:v>
                </c:pt>
                <c:pt idx="1339">
                  <c:v>26.35182101476666</c:v>
                </c:pt>
                <c:pt idx="1340">
                  <c:v>26.684120287300001</c:v>
                </c:pt>
                <c:pt idx="1341">
                  <c:v>26.711662921783329</c:v>
                </c:pt>
                <c:pt idx="1342">
                  <c:v>26.955617949883329</c:v>
                </c:pt>
                <c:pt idx="1343">
                  <c:v>27.027023010516661</c:v>
                </c:pt>
                <c:pt idx="1344">
                  <c:v>27.092850324250001</c:v>
                </c:pt>
                <c:pt idx="1345">
                  <c:v>26.794940693933331</c:v>
                </c:pt>
                <c:pt idx="1346">
                  <c:v>26.55390673035</c:v>
                </c:pt>
                <c:pt idx="1347">
                  <c:v>27.062523986333328</c:v>
                </c:pt>
                <c:pt idx="1348">
                  <c:v>26.939696237966668</c:v>
                </c:pt>
                <c:pt idx="1349">
                  <c:v>26.83266818745</c:v>
                </c:pt>
                <c:pt idx="1350">
                  <c:v>26.366468482283331</c:v>
                </c:pt>
                <c:pt idx="1351">
                  <c:v>26.343903457283339</c:v>
                </c:pt>
                <c:pt idx="1352">
                  <c:v>26.566286884899998</c:v>
                </c:pt>
                <c:pt idx="1353">
                  <c:v>26.818161504133329</c:v>
                </c:pt>
                <c:pt idx="1354">
                  <c:v>26.77441899083334</c:v>
                </c:pt>
                <c:pt idx="1355">
                  <c:v>26.32137079728334</c:v>
                </c:pt>
                <c:pt idx="1356">
                  <c:v>26.86276166655</c:v>
                </c:pt>
                <c:pt idx="1357">
                  <c:v>26.110413522016671</c:v>
                </c:pt>
                <c:pt idx="1358">
                  <c:v>26.368169384350001</c:v>
                </c:pt>
                <c:pt idx="1359">
                  <c:v>25.95748524503334</c:v>
                </c:pt>
                <c:pt idx="1360">
                  <c:v>27.077228581233332</c:v>
                </c:pt>
                <c:pt idx="1361">
                  <c:v>26.765025799966669</c:v>
                </c:pt>
                <c:pt idx="1362">
                  <c:v>26.78634917035</c:v>
                </c:pt>
                <c:pt idx="1363">
                  <c:v>26.80477475715</c:v>
                </c:pt>
                <c:pt idx="1364">
                  <c:v>26.261561983450001</c:v>
                </c:pt>
                <c:pt idx="1365">
                  <c:v>26.909037450749999</c:v>
                </c:pt>
                <c:pt idx="1366">
                  <c:v>27.011546617400001</c:v>
                </c:pt>
                <c:pt idx="1367">
                  <c:v>26.946342647866661</c:v>
                </c:pt>
                <c:pt idx="1368">
                  <c:v>26.41605806128333</c:v>
                </c:pt>
                <c:pt idx="1369">
                  <c:v>26.10413289785</c:v>
                </c:pt>
                <c:pt idx="1370">
                  <c:v>26.362098233400001</c:v>
                </c:pt>
                <c:pt idx="1371">
                  <c:v>26.892092107650001</c:v>
                </c:pt>
                <c:pt idx="1372">
                  <c:v>26.606728750449999</c:v>
                </c:pt>
                <c:pt idx="1373">
                  <c:v>26.88198857856667</c:v>
                </c:pt>
                <c:pt idx="1374">
                  <c:v>26.25054879373333</c:v>
                </c:pt>
                <c:pt idx="1375">
                  <c:v>26.86754692966667</c:v>
                </c:pt>
                <c:pt idx="1376">
                  <c:v>26.863909192183339</c:v>
                </c:pt>
                <c:pt idx="1377">
                  <c:v>26.89786742206666</c:v>
                </c:pt>
                <c:pt idx="1378">
                  <c:v>27.09161012403333</c:v>
                </c:pt>
                <c:pt idx="1379">
                  <c:v>26.994066165716671</c:v>
                </c:pt>
                <c:pt idx="1380">
                  <c:v>27.056855993549998</c:v>
                </c:pt>
                <c:pt idx="1381">
                  <c:v>26.685988617749999</c:v>
                </c:pt>
                <c:pt idx="1382">
                  <c:v>26.507831564316671</c:v>
                </c:pt>
                <c:pt idx="1383">
                  <c:v>27.002083552550001</c:v>
                </c:pt>
                <c:pt idx="1384">
                  <c:v>27.015028255499999</c:v>
                </c:pt>
                <c:pt idx="1385">
                  <c:v>27.113948485400002</c:v>
                </c:pt>
                <c:pt idx="1386">
                  <c:v>26.911066237483329</c:v>
                </c:pt>
                <c:pt idx="1387">
                  <c:v>27.08511785326667</c:v>
                </c:pt>
                <c:pt idx="1388">
                  <c:v>27.154964882383329</c:v>
                </c:pt>
                <c:pt idx="1389">
                  <c:v>26.87981962258333</c:v>
                </c:pt>
                <c:pt idx="1390">
                  <c:v>26.846115426866671</c:v>
                </c:pt>
                <c:pt idx="1391">
                  <c:v>26.461800486316669</c:v>
                </c:pt>
                <c:pt idx="1392">
                  <c:v>26.885794427283329</c:v>
                </c:pt>
                <c:pt idx="1393">
                  <c:v>26.498651048633331</c:v>
                </c:pt>
                <c:pt idx="1394">
                  <c:v>26.592355703799999</c:v>
                </c:pt>
                <c:pt idx="1395">
                  <c:v>26.996209056716669</c:v>
                </c:pt>
                <c:pt idx="1396">
                  <c:v>26.501553183816661</c:v>
                </c:pt>
                <c:pt idx="1397">
                  <c:v>26.96557257318333</c:v>
                </c:pt>
                <c:pt idx="1398">
                  <c:v>27.27377034411667</c:v>
                </c:pt>
                <c:pt idx="1399">
                  <c:v>27.18946673553333</c:v>
                </c:pt>
                <c:pt idx="1400">
                  <c:v>26.85359966248333</c:v>
                </c:pt>
                <c:pt idx="1401">
                  <c:v>26.766458008166669</c:v>
                </c:pt>
                <c:pt idx="1402">
                  <c:v>26.85659772655</c:v>
                </c:pt>
                <c:pt idx="1403">
                  <c:v>26.531198140233329</c:v>
                </c:pt>
                <c:pt idx="1404">
                  <c:v>27.138754990733329</c:v>
                </c:pt>
                <c:pt idx="1405">
                  <c:v>26.8929826858</c:v>
                </c:pt>
                <c:pt idx="1406">
                  <c:v>26.842146811166671</c:v>
                </c:pt>
                <c:pt idx="1407">
                  <c:v>26.642418451400001</c:v>
                </c:pt>
                <c:pt idx="1408">
                  <c:v>26.736555520450001</c:v>
                </c:pt>
                <c:pt idx="1409">
                  <c:v>26.7253101511</c:v>
                </c:pt>
                <c:pt idx="1410">
                  <c:v>26.932399502366671</c:v>
                </c:pt>
                <c:pt idx="1411">
                  <c:v>26.852954024133329</c:v>
                </c:pt>
                <c:pt idx="1412">
                  <c:v>26.821823812666668</c:v>
                </c:pt>
                <c:pt idx="1413">
                  <c:v>26.738886697866668</c:v>
                </c:pt>
                <c:pt idx="1414">
                  <c:v>26.400969413533339</c:v>
                </c:pt>
                <c:pt idx="1415">
                  <c:v>26.692665213933331</c:v>
                </c:pt>
                <c:pt idx="1416">
                  <c:v>26.897270111849998</c:v>
                </c:pt>
                <c:pt idx="1417">
                  <c:v>27.142293586800001</c:v>
                </c:pt>
                <c:pt idx="1418">
                  <c:v>27.207201022816669</c:v>
                </c:pt>
                <c:pt idx="1419">
                  <c:v>26.604878924116669</c:v>
                </c:pt>
                <c:pt idx="1420">
                  <c:v>26.910233063900002</c:v>
                </c:pt>
                <c:pt idx="1421">
                  <c:v>26.98596910271667</c:v>
                </c:pt>
                <c:pt idx="1422">
                  <c:v>26.871308806399998</c:v>
                </c:pt>
                <c:pt idx="1423">
                  <c:v>26.787722324866671</c:v>
                </c:pt>
                <c:pt idx="1424">
                  <c:v>27.141248335899999</c:v>
                </c:pt>
                <c:pt idx="1425">
                  <c:v>27.072955609533331</c:v>
                </c:pt>
                <c:pt idx="1426">
                  <c:v>27.188153960583339</c:v>
                </c:pt>
                <c:pt idx="1427">
                  <c:v>27.046438443549999</c:v>
                </c:pt>
                <c:pt idx="1428">
                  <c:v>26.426476122866671</c:v>
                </c:pt>
                <c:pt idx="1429">
                  <c:v>27.069095900650002</c:v>
                </c:pt>
                <c:pt idx="1430">
                  <c:v>27.075517956583329</c:v>
                </c:pt>
                <c:pt idx="1431">
                  <c:v>26.896027712966671</c:v>
                </c:pt>
                <c:pt idx="1432">
                  <c:v>27.13803387076667</c:v>
                </c:pt>
                <c:pt idx="1433">
                  <c:v>26.863145866499998</c:v>
                </c:pt>
                <c:pt idx="1434">
                  <c:v>26.520227803466661</c:v>
                </c:pt>
                <c:pt idx="1435">
                  <c:v>26.833474489316671</c:v>
                </c:pt>
                <c:pt idx="1436">
                  <c:v>26.714726466999998</c:v>
                </c:pt>
                <c:pt idx="1437">
                  <c:v>26.776783889516661</c:v>
                </c:pt>
                <c:pt idx="1438">
                  <c:v>27.151831055733339</c:v>
                </c:pt>
                <c:pt idx="1439">
                  <c:v>27.001796536366669</c:v>
                </c:pt>
                <c:pt idx="1440">
                  <c:v>27.072643975083331</c:v>
                </c:pt>
                <c:pt idx="1441">
                  <c:v>26.668122926883331</c:v>
                </c:pt>
                <c:pt idx="1442">
                  <c:v>27.016671586333331</c:v>
                </c:pt>
                <c:pt idx="1443">
                  <c:v>27.188424684849998</c:v>
                </c:pt>
                <c:pt idx="1444">
                  <c:v>26.734334840466669</c:v>
                </c:pt>
                <c:pt idx="1445">
                  <c:v>27.258759903216671</c:v>
                </c:pt>
                <c:pt idx="1446">
                  <c:v>27.127727312000001</c:v>
                </c:pt>
                <c:pt idx="1447">
                  <c:v>26.885933162983331</c:v>
                </c:pt>
                <c:pt idx="1448">
                  <c:v>26.93530775915</c:v>
                </c:pt>
                <c:pt idx="1449">
                  <c:v>26.87312136038333</c:v>
                </c:pt>
                <c:pt idx="1450">
                  <c:v>27.05589938608334</c:v>
                </c:pt>
                <c:pt idx="1451">
                  <c:v>26.9905865773</c:v>
                </c:pt>
                <c:pt idx="1452">
                  <c:v>26.92738714581667</c:v>
                </c:pt>
                <c:pt idx="1453">
                  <c:v>27.173044559033329</c:v>
                </c:pt>
                <c:pt idx="1454">
                  <c:v>27.08370976276667</c:v>
                </c:pt>
                <c:pt idx="1455">
                  <c:v>27.060321064149999</c:v>
                </c:pt>
                <c:pt idx="1456">
                  <c:v>27.0115360518</c:v>
                </c:pt>
                <c:pt idx="1457">
                  <c:v>27.198296960050001</c:v>
                </c:pt>
                <c:pt idx="1458">
                  <c:v>26.62551647603334</c:v>
                </c:pt>
                <c:pt idx="1459">
                  <c:v>27.07426488135</c:v>
                </c:pt>
                <c:pt idx="1460">
                  <c:v>27.024506523216669</c:v>
                </c:pt>
                <c:pt idx="1461">
                  <c:v>26.77273540171667</c:v>
                </c:pt>
                <c:pt idx="1462">
                  <c:v>26.917238506966669</c:v>
                </c:pt>
                <c:pt idx="1463">
                  <c:v>27.002019580100001</c:v>
                </c:pt>
                <c:pt idx="1464">
                  <c:v>27.0440759034</c:v>
                </c:pt>
                <c:pt idx="1465">
                  <c:v>26.826419769183339</c:v>
                </c:pt>
                <c:pt idx="1466">
                  <c:v>27.030696474749998</c:v>
                </c:pt>
                <c:pt idx="1467">
                  <c:v>27.216715971283332</c:v>
                </c:pt>
                <c:pt idx="1468">
                  <c:v>27.084365178350001</c:v>
                </c:pt>
                <c:pt idx="1469">
                  <c:v>26.850004873900001</c:v>
                </c:pt>
                <c:pt idx="1470">
                  <c:v>26.624175646583328</c:v>
                </c:pt>
                <c:pt idx="1471">
                  <c:v>26.816376793566661</c:v>
                </c:pt>
                <c:pt idx="1472">
                  <c:v>27.06212650971667</c:v>
                </c:pt>
                <c:pt idx="1473">
                  <c:v>27.075929863700001</c:v>
                </c:pt>
                <c:pt idx="1474">
                  <c:v>27.00262718248333</c:v>
                </c:pt>
                <c:pt idx="1475">
                  <c:v>27.184096863383331</c:v>
                </c:pt>
                <c:pt idx="1476">
                  <c:v>27.02917709381666</c:v>
                </c:pt>
                <c:pt idx="1477">
                  <c:v>26.982072364783331</c:v>
                </c:pt>
                <c:pt idx="1478">
                  <c:v>26.94000493033333</c:v>
                </c:pt>
                <c:pt idx="1479">
                  <c:v>27.045383600499999</c:v>
                </c:pt>
                <c:pt idx="1480">
                  <c:v>26.95821554236667</c:v>
                </c:pt>
                <c:pt idx="1481">
                  <c:v>26.971360002299999</c:v>
                </c:pt>
                <c:pt idx="1482">
                  <c:v>26.737407924749999</c:v>
                </c:pt>
                <c:pt idx="1483">
                  <c:v>27.078249588816671</c:v>
                </c:pt>
                <c:pt idx="1484">
                  <c:v>26.259642699583331</c:v>
                </c:pt>
                <c:pt idx="1485">
                  <c:v>26.89558374578333</c:v>
                </c:pt>
                <c:pt idx="1486">
                  <c:v>26.926832774049998</c:v>
                </c:pt>
                <c:pt idx="1487">
                  <c:v>27.0528171417</c:v>
                </c:pt>
                <c:pt idx="1488">
                  <c:v>26.843331429466669</c:v>
                </c:pt>
                <c:pt idx="1489">
                  <c:v>26.77992060388334</c:v>
                </c:pt>
                <c:pt idx="1490">
                  <c:v>26.985144558516669</c:v>
                </c:pt>
                <c:pt idx="1491">
                  <c:v>26.777067481100001</c:v>
                </c:pt>
                <c:pt idx="1492">
                  <c:v>26.089024733616672</c:v>
                </c:pt>
                <c:pt idx="1493">
                  <c:v>26.670677504083329</c:v>
                </c:pt>
                <c:pt idx="1494">
                  <c:v>26.651291809416669</c:v>
                </c:pt>
                <c:pt idx="1495">
                  <c:v>25.70324151823333</c:v>
                </c:pt>
                <c:pt idx="1496">
                  <c:v>26.434346405816669</c:v>
                </c:pt>
                <c:pt idx="1497">
                  <c:v>26.422506428616671</c:v>
                </c:pt>
                <c:pt idx="1498">
                  <c:v>26.618645397083331</c:v>
                </c:pt>
                <c:pt idx="1499">
                  <c:v>26.871665216383331</c:v>
                </c:pt>
                <c:pt idx="1500">
                  <c:v>27.060582560183331</c:v>
                </c:pt>
                <c:pt idx="1501">
                  <c:v>26.95696470855</c:v>
                </c:pt>
                <c:pt idx="1502">
                  <c:v>26.894887241216669</c:v>
                </c:pt>
                <c:pt idx="1503">
                  <c:v>26.475181643749998</c:v>
                </c:pt>
                <c:pt idx="1504">
                  <c:v>26.867049013150002</c:v>
                </c:pt>
                <c:pt idx="1505">
                  <c:v>26.626376037416669</c:v>
                </c:pt>
                <c:pt idx="1506">
                  <c:v>26.91284848308333</c:v>
                </c:pt>
                <c:pt idx="1507">
                  <c:v>26.81435697518333</c:v>
                </c:pt>
                <c:pt idx="1508">
                  <c:v>26.711853531016668</c:v>
                </c:pt>
                <c:pt idx="1509">
                  <c:v>26.803166061950002</c:v>
                </c:pt>
                <c:pt idx="1510">
                  <c:v>26.648055859033331</c:v>
                </c:pt>
                <c:pt idx="1511">
                  <c:v>26.836477278716661</c:v>
                </c:pt>
                <c:pt idx="1512">
                  <c:v>26.557487600316669</c:v>
                </c:pt>
                <c:pt idx="1513">
                  <c:v>26.271709781733339</c:v>
                </c:pt>
                <c:pt idx="1514">
                  <c:v>26.636038944016661</c:v>
                </c:pt>
                <c:pt idx="1515">
                  <c:v>26.64098035553334</c:v>
                </c:pt>
                <c:pt idx="1516">
                  <c:v>26.802704371566669</c:v>
                </c:pt>
                <c:pt idx="1517">
                  <c:v>25.915310318016669</c:v>
                </c:pt>
                <c:pt idx="1518">
                  <c:v>26.132971372316671</c:v>
                </c:pt>
                <c:pt idx="1519">
                  <c:v>26.39997518011667</c:v>
                </c:pt>
                <c:pt idx="1520">
                  <c:v>25.9598801984</c:v>
                </c:pt>
                <c:pt idx="1521">
                  <c:v>25.903167062233329</c:v>
                </c:pt>
                <c:pt idx="1522">
                  <c:v>26.188103657333329</c:v>
                </c:pt>
                <c:pt idx="1523">
                  <c:v>26.649737967616669</c:v>
                </c:pt>
                <c:pt idx="1524">
                  <c:v>26.310096234533329</c:v>
                </c:pt>
                <c:pt idx="1525">
                  <c:v>25.990653426716669</c:v>
                </c:pt>
                <c:pt idx="1526">
                  <c:v>26.405823924500002</c:v>
                </c:pt>
                <c:pt idx="1527">
                  <c:v>26.777432083850002</c:v>
                </c:pt>
                <c:pt idx="1528">
                  <c:v>26.722460386150001</c:v>
                </c:pt>
                <c:pt idx="1529">
                  <c:v>25.9702556909</c:v>
                </c:pt>
                <c:pt idx="1530">
                  <c:v>26.27153978996666</c:v>
                </c:pt>
                <c:pt idx="1531">
                  <c:v>26.316229114416672</c:v>
                </c:pt>
                <c:pt idx="1532">
                  <c:v>26.176551497649999</c:v>
                </c:pt>
                <c:pt idx="1533">
                  <c:v>25.965108480433329</c:v>
                </c:pt>
                <c:pt idx="1534">
                  <c:v>26.174441945883331</c:v>
                </c:pt>
                <c:pt idx="1535">
                  <c:v>24.700069499950001</c:v>
                </c:pt>
                <c:pt idx="1536">
                  <c:v>25.523129967533329</c:v>
                </c:pt>
                <c:pt idx="1537">
                  <c:v>26.076114740783339</c:v>
                </c:pt>
                <c:pt idx="1538">
                  <c:v>26.0432107765</c:v>
                </c:pt>
                <c:pt idx="1539">
                  <c:v>25.27640166563333</c:v>
                </c:pt>
                <c:pt idx="1540">
                  <c:v>24.63599165083334</c:v>
                </c:pt>
                <c:pt idx="1541">
                  <c:v>25.91822159223333</c:v>
                </c:pt>
                <c:pt idx="1542">
                  <c:v>25.931347301133329</c:v>
                </c:pt>
                <c:pt idx="1543">
                  <c:v>25.45373691406667</c:v>
                </c:pt>
                <c:pt idx="1544">
                  <c:v>25.37985867556667</c:v>
                </c:pt>
                <c:pt idx="1545">
                  <c:v>25.937679799183329</c:v>
                </c:pt>
                <c:pt idx="1546">
                  <c:v>26.20117815555</c:v>
                </c:pt>
                <c:pt idx="1547">
                  <c:v>25.301205111933331</c:v>
                </c:pt>
                <c:pt idx="1548">
                  <c:v>25.25105669103333</c:v>
                </c:pt>
                <c:pt idx="1549">
                  <c:v>26.229937889733339</c:v>
                </c:pt>
                <c:pt idx="1550">
                  <c:v>25.87648815768333</c:v>
                </c:pt>
                <c:pt idx="1551">
                  <c:v>25.88503736985</c:v>
                </c:pt>
                <c:pt idx="1552">
                  <c:v>25.521351123016661</c:v>
                </c:pt>
                <c:pt idx="1553">
                  <c:v>25.098920550866669</c:v>
                </c:pt>
                <c:pt idx="1554">
                  <c:v>25.18739451081667</c:v>
                </c:pt>
                <c:pt idx="1555">
                  <c:v>23.788511975550001</c:v>
                </c:pt>
                <c:pt idx="1556">
                  <c:v>25.18528004203333</c:v>
                </c:pt>
                <c:pt idx="1557">
                  <c:v>24.86216124571666</c:v>
                </c:pt>
                <c:pt idx="1558">
                  <c:v>23.942004404816661</c:v>
                </c:pt>
                <c:pt idx="1559">
                  <c:v>24.87917132716667</c:v>
                </c:pt>
                <c:pt idx="1560">
                  <c:v>25.268510157616671</c:v>
                </c:pt>
                <c:pt idx="1561">
                  <c:v>24.659377192899999</c:v>
                </c:pt>
                <c:pt idx="1562">
                  <c:v>24.720001770050001</c:v>
                </c:pt>
                <c:pt idx="1563">
                  <c:v>25.27378835215</c:v>
                </c:pt>
                <c:pt idx="1564">
                  <c:v>24.405745671399998</c:v>
                </c:pt>
                <c:pt idx="1565">
                  <c:v>25.190044437716669</c:v>
                </c:pt>
                <c:pt idx="1566">
                  <c:v>25.351684750716672</c:v>
                </c:pt>
                <c:pt idx="1567">
                  <c:v>24.783409455400001</c:v>
                </c:pt>
                <c:pt idx="1568">
                  <c:v>24.815529801949999</c:v>
                </c:pt>
                <c:pt idx="1569">
                  <c:v>24.945320760816671</c:v>
                </c:pt>
                <c:pt idx="1570">
                  <c:v>24.781676271366671</c:v>
                </c:pt>
                <c:pt idx="1571">
                  <c:v>24.36625939466667</c:v>
                </c:pt>
                <c:pt idx="1572">
                  <c:v>23.90294392343333</c:v>
                </c:pt>
                <c:pt idx="1573">
                  <c:v>23.928381186199999</c:v>
                </c:pt>
                <c:pt idx="1574">
                  <c:v>23.610108015533331</c:v>
                </c:pt>
                <c:pt idx="1575">
                  <c:v>23.31978580463333</c:v>
                </c:pt>
                <c:pt idx="1576">
                  <c:v>23.658926214899999</c:v>
                </c:pt>
                <c:pt idx="1577">
                  <c:v>23.597460625316661</c:v>
                </c:pt>
                <c:pt idx="1578">
                  <c:v>24.97479657686667</c:v>
                </c:pt>
                <c:pt idx="1579">
                  <c:v>23.92811978893333</c:v>
                </c:pt>
                <c:pt idx="1580">
                  <c:v>24.694545859249999</c:v>
                </c:pt>
                <c:pt idx="1581">
                  <c:v>24.938504892099999</c:v>
                </c:pt>
                <c:pt idx="1582">
                  <c:v>23.459100218833331</c:v>
                </c:pt>
                <c:pt idx="1583">
                  <c:v>23.37484292471667</c:v>
                </c:pt>
                <c:pt idx="1584">
                  <c:v>22.844145759183331</c:v>
                </c:pt>
                <c:pt idx="1585">
                  <c:v>23.71162768426667</c:v>
                </c:pt>
                <c:pt idx="1586">
                  <c:v>23.404640051816671</c:v>
                </c:pt>
                <c:pt idx="1587">
                  <c:v>23.802293733150002</c:v>
                </c:pt>
                <c:pt idx="1588">
                  <c:v>23.750078595049999</c:v>
                </c:pt>
                <c:pt idx="1589">
                  <c:v>23.334891163000002</c:v>
                </c:pt>
                <c:pt idx="1590">
                  <c:v>23.20048805676667</c:v>
                </c:pt>
                <c:pt idx="1591">
                  <c:v>22.941597114966669</c:v>
                </c:pt>
                <c:pt idx="1592">
                  <c:v>23.15171273821667</c:v>
                </c:pt>
                <c:pt idx="1593">
                  <c:v>21.865857868749998</c:v>
                </c:pt>
                <c:pt idx="1594">
                  <c:v>21.332553093533331</c:v>
                </c:pt>
                <c:pt idx="1595">
                  <c:v>21.638985840916671</c:v>
                </c:pt>
                <c:pt idx="1596">
                  <c:v>21.919445085900001</c:v>
                </c:pt>
                <c:pt idx="1597">
                  <c:v>21.746061291116671</c:v>
                </c:pt>
                <c:pt idx="1598">
                  <c:v>22.2444469289</c:v>
                </c:pt>
                <c:pt idx="1599">
                  <c:v>20.505745017199999</c:v>
                </c:pt>
                <c:pt idx="1600">
                  <c:v>20.584059694466671</c:v>
                </c:pt>
                <c:pt idx="1601">
                  <c:v>22.454037391316671</c:v>
                </c:pt>
                <c:pt idx="1602">
                  <c:v>22.101607653799999</c:v>
                </c:pt>
                <c:pt idx="1603">
                  <c:v>21.69769697813333</c:v>
                </c:pt>
                <c:pt idx="1604">
                  <c:v>22.182254072833331</c:v>
                </c:pt>
                <c:pt idx="1605">
                  <c:v>21.50496279213333</c:v>
                </c:pt>
                <c:pt idx="1606">
                  <c:v>22.27843237648333</c:v>
                </c:pt>
                <c:pt idx="1607">
                  <c:v>23.216553411966672</c:v>
                </c:pt>
                <c:pt idx="1608">
                  <c:v>22.41784646053333</c:v>
                </c:pt>
                <c:pt idx="1609">
                  <c:v>22.934254590999998</c:v>
                </c:pt>
                <c:pt idx="1610">
                  <c:v>22.478077497933331</c:v>
                </c:pt>
                <c:pt idx="1611">
                  <c:v>22.261389183866669</c:v>
                </c:pt>
                <c:pt idx="1612">
                  <c:v>22.853032618983331</c:v>
                </c:pt>
                <c:pt idx="1613">
                  <c:v>24.18237475468333</c:v>
                </c:pt>
                <c:pt idx="1614">
                  <c:v>22.833886505550002</c:v>
                </c:pt>
                <c:pt idx="1615">
                  <c:v>20.83929901068333</c:v>
                </c:pt>
                <c:pt idx="1616">
                  <c:v>22.108752263516671</c:v>
                </c:pt>
                <c:pt idx="1617">
                  <c:v>21.247807288816659</c:v>
                </c:pt>
                <c:pt idx="1618">
                  <c:v>21.81208698186667</c:v>
                </c:pt>
                <c:pt idx="1619">
                  <c:v>22.260658334116659</c:v>
                </c:pt>
                <c:pt idx="1620">
                  <c:v>22.6016816337</c:v>
                </c:pt>
                <c:pt idx="1621">
                  <c:v>22.300409247099999</c:v>
                </c:pt>
                <c:pt idx="1622">
                  <c:v>22.586395384833331</c:v>
                </c:pt>
                <c:pt idx="1623">
                  <c:v>22.66950292346667</c:v>
                </c:pt>
                <c:pt idx="1624">
                  <c:v>22.211423528516669</c:v>
                </c:pt>
                <c:pt idx="1625">
                  <c:v>21.353803448299999</c:v>
                </c:pt>
                <c:pt idx="1626">
                  <c:v>22.106307635766669</c:v>
                </c:pt>
                <c:pt idx="1627">
                  <c:v>21.12615402088333</c:v>
                </c:pt>
                <c:pt idx="1628">
                  <c:v>21.810387679800002</c:v>
                </c:pt>
                <c:pt idx="1629">
                  <c:v>21.935852598783331</c:v>
                </c:pt>
                <c:pt idx="1630">
                  <c:v>21.624348572766671</c:v>
                </c:pt>
                <c:pt idx="1631">
                  <c:v>22.7589047749</c:v>
                </c:pt>
                <c:pt idx="1632">
                  <c:v>21.79246849823333</c:v>
                </c:pt>
                <c:pt idx="1633">
                  <c:v>21.70310664303333</c:v>
                </c:pt>
                <c:pt idx="1634">
                  <c:v>20.705647137033331</c:v>
                </c:pt>
                <c:pt idx="1635">
                  <c:v>21.34268840781667</c:v>
                </c:pt>
                <c:pt idx="1636">
                  <c:v>21.543139721216669</c:v>
                </c:pt>
                <c:pt idx="1637">
                  <c:v>22.748572674183329</c:v>
                </c:pt>
                <c:pt idx="1638">
                  <c:v>22.077450575299999</c:v>
                </c:pt>
                <c:pt idx="1639">
                  <c:v>23.61092783203333</c:v>
                </c:pt>
                <c:pt idx="1640">
                  <c:v>22.889398676999999</c:v>
                </c:pt>
                <c:pt idx="1641">
                  <c:v>22.859266079299999</c:v>
                </c:pt>
                <c:pt idx="1642">
                  <c:v>23.310560615633339</c:v>
                </c:pt>
                <c:pt idx="1643">
                  <c:v>23.248659173483329</c:v>
                </c:pt>
                <c:pt idx="1644">
                  <c:v>22.782819066649999</c:v>
                </c:pt>
                <c:pt idx="1645">
                  <c:v>23.191471058466671</c:v>
                </c:pt>
                <c:pt idx="1646">
                  <c:v>23.5844999957</c:v>
                </c:pt>
                <c:pt idx="1647">
                  <c:v>23.703265021416669</c:v>
                </c:pt>
                <c:pt idx="1648">
                  <c:v>24.86172289166667</c:v>
                </c:pt>
                <c:pt idx="1649">
                  <c:v>23.584980245083329</c:v>
                </c:pt>
                <c:pt idx="1650">
                  <c:v>23.94751519175</c:v>
                </c:pt>
                <c:pt idx="1651">
                  <c:v>24.41490618065</c:v>
                </c:pt>
                <c:pt idx="1652">
                  <c:v>25.27232623455</c:v>
                </c:pt>
                <c:pt idx="1653">
                  <c:v>22.607470526916661</c:v>
                </c:pt>
                <c:pt idx="1654">
                  <c:v>24.25847165155</c:v>
                </c:pt>
                <c:pt idx="1655">
                  <c:v>24.139677615366669</c:v>
                </c:pt>
                <c:pt idx="1656">
                  <c:v>22.173026250483328</c:v>
                </c:pt>
                <c:pt idx="1657">
                  <c:v>22.01270802903333</c:v>
                </c:pt>
                <c:pt idx="1658">
                  <c:v>22.615171105999998</c:v>
                </c:pt>
                <c:pt idx="1659">
                  <c:v>20.899227034083331</c:v>
                </c:pt>
                <c:pt idx="1660">
                  <c:v>22.7274189442</c:v>
                </c:pt>
                <c:pt idx="1661">
                  <c:v>23.365279415166661</c:v>
                </c:pt>
                <c:pt idx="1662">
                  <c:v>22.356838278049999</c:v>
                </c:pt>
                <c:pt idx="1663">
                  <c:v>23.176737877200001</c:v>
                </c:pt>
                <c:pt idx="1664">
                  <c:v>22.504688536450001</c:v>
                </c:pt>
                <c:pt idx="1665">
                  <c:v>23.157020615766669</c:v>
                </c:pt>
                <c:pt idx="1666">
                  <c:v>21.932803115016672</c:v>
                </c:pt>
                <c:pt idx="1667">
                  <c:v>23.374500853666671</c:v>
                </c:pt>
                <c:pt idx="1668">
                  <c:v>22.622335969133331</c:v>
                </c:pt>
                <c:pt idx="1669">
                  <c:v>22.55229532898333</c:v>
                </c:pt>
                <c:pt idx="1670">
                  <c:v>23.457361196933331</c:v>
                </c:pt>
                <c:pt idx="1671">
                  <c:v>23.610214070783329</c:v>
                </c:pt>
                <c:pt idx="1672">
                  <c:v>22.43325802395</c:v>
                </c:pt>
                <c:pt idx="1673">
                  <c:v>22.627570535766669</c:v>
                </c:pt>
                <c:pt idx="1674">
                  <c:v>23.6310937917</c:v>
                </c:pt>
                <c:pt idx="1675">
                  <c:v>22.464727696000001</c:v>
                </c:pt>
                <c:pt idx="1676">
                  <c:v>22.617541755400001</c:v>
                </c:pt>
                <c:pt idx="1677">
                  <c:v>23.39659198355</c:v>
                </c:pt>
                <c:pt idx="1678">
                  <c:v>22.0587500832</c:v>
                </c:pt>
                <c:pt idx="1679">
                  <c:v>23.453020569033331</c:v>
                </c:pt>
                <c:pt idx="1680">
                  <c:v>23.695946471549998</c:v>
                </c:pt>
                <c:pt idx="1681">
                  <c:v>23.385171196483331</c:v>
                </c:pt>
                <c:pt idx="1682">
                  <c:v>23.256089830116661</c:v>
                </c:pt>
                <c:pt idx="1683">
                  <c:v>23.373610456316669</c:v>
                </c:pt>
                <c:pt idx="1684">
                  <c:v>23.944538268399999</c:v>
                </c:pt>
                <c:pt idx="1685">
                  <c:v>24.611698444750001</c:v>
                </c:pt>
                <c:pt idx="1686">
                  <c:v>24.197725594183328</c:v>
                </c:pt>
                <c:pt idx="1687">
                  <c:v>25.050301550583331</c:v>
                </c:pt>
                <c:pt idx="1688">
                  <c:v>22.906036229449999</c:v>
                </c:pt>
                <c:pt idx="1689">
                  <c:v>23.423419692633331</c:v>
                </c:pt>
                <c:pt idx="1690">
                  <c:v>24.018768423133331</c:v>
                </c:pt>
                <c:pt idx="1691">
                  <c:v>23.21998541753333</c:v>
                </c:pt>
                <c:pt idx="1692">
                  <c:v>23.19676479933333</c:v>
                </c:pt>
                <c:pt idx="1693">
                  <c:v>24.08649378703333</c:v>
                </c:pt>
                <c:pt idx="1694">
                  <c:v>22.702115068266671</c:v>
                </c:pt>
                <c:pt idx="1695">
                  <c:v>22.042589798183329</c:v>
                </c:pt>
                <c:pt idx="1696">
                  <c:v>22.5820251588</c:v>
                </c:pt>
                <c:pt idx="1697">
                  <c:v>23.929049242933331</c:v>
                </c:pt>
                <c:pt idx="1698">
                  <c:v>23.787920777016669</c:v>
                </c:pt>
                <c:pt idx="1699">
                  <c:v>23.99807601523333</c:v>
                </c:pt>
                <c:pt idx="1700">
                  <c:v>24.235125428</c:v>
                </c:pt>
                <c:pt idx="1701">
                  <c:v>24.7971541406</c:v>
                </c:pt>
                <c:pt idx="1702">
                  <c:v>24.117379563149999</c:v>
                </c:pt>
                <c:pt idx="1703">
                  <c:v>23.61052464376667</c:v>
                </c:pt>
                <c:pt idx="1704">
                  <c:v>23.6936377189</c:v>
                </c:pt>
                <c:pt idx="1705">
                  <c:v>23.615769148449999</c:v>
                </c:pt>
                <c:pt idx="1706">
                  <c:v>24.074313909250002</c:v>
                </c:pt>
                <c:pt idx="1707">
                  <c:v>22.900796128933329</c:v>
                </c:pt>
                <c:pt idx="1708">
                  <c:v>24.139701767383329</c:v>
                </c:pt>
                <c:pt idx="1709">
                  <c:v>24.278844099099999</c:v>
                </c:pt>
                <c:pt idx="1710">
                  <c:v>24.008004276466671</c:v>
                </c:pt>
                <c:pt idx="1711">
                  <c:v>23.828775334016669</c:v>
                </c:pt>
                <c:pt idx="1712">
                  <c:v>24.289904066150001</c:v>
                </c:pt>
                <c:pt idx="1713">
                  <c:v>23.657694312549999</c:v>
                </c:pt>
                <c:pt idx="1714">
                  <c:v>23.836325290200001</c:v>
                </c:pt>
                <c:pt idx="1715">
                  <c:v>23.277730224283331</c:v>
                </c:pt>
                <c:pt idx="1716">
                  <c:v>22.988907754116671</c:v>
                </c:pt>
                <c:pt idx="1717">
                  <c:v>24.40248691081667</c:v>
                </c:pt>
                <c:pt idx="1718">
                  <c:v>23.518288025166669</c:v>
                </c:pt>
                <c:pt idx="1719">
                  <c:v>22.3381696973</c:v>
                </c:pt>
                <c:pt idx="1720">
                  <c:v>23.75964827546667</c:v>
                </c:pt>
                <c:pt idx="1721">
                  <c:v>22.56351817243333</c:v>
                </c:pt>
                <c:pt idx="1722">
                  <c:v>23.487914243466669</c:v>
                </c:pt>
                <c:pt idx="1723">
                  <c:v>23.586798442216669</c:v>
                </c:pt>
                <c:pt idx="1724">
                  <c:v>23.677840347949999</c:v>
                </c:pt>
                <c:pt idx="1725">
                  <c:v>23.59673816361666</c:v>
                </c:pt>
                <c:pt idx="1726">
                  <c:v>23.178293762549998</c:v>
                </c:pt>
                <c:pt idx="1727">
                  <c:v>22.28560925333333</c:v>
                </c:pt>
                <c:pt idx="1728">
                  <c:v>22.734478069983339</c:v>
                </c:pt>
                <c:pt idx="1729">
                  <c:v>22.919820524616672</c:v>
                </c:pt>
                <c:pt idx="1730">
                  <c:v>23.970937940100001</c:v>
                </c:pt>
                <c:pt idx="1731">
                  <c:v>23.809608025966671</c:v>
                </c:pt>
                <c:pt idx="1732">
                  <c:v>24.159757189833329</c:v>
                </c:pt>
                <c:pt idx="1733">
                  <c:v>23.662872466566661</c:v>
                </c:pt>
                <c:pt idx="1734">
                  <c:v>23.269843824766671</c:v>
                </c:pt>
                <c:pt idx="1735">
                  <c:v>24.4808367477</c:v>
                </c:pt>
                <c:pt idx="1736">
                  <c:v>23.567435614716668</c:v>
                </c:pt>
                <c:pt idx="1737">
                  <c:v>22.735408239266661</c:v>
                </c:pt>
                <c:pt idx="1738">
                  <c:v>23.45436722991667</c:v>
                </c:pt>
                <c:pt idx="1739">
                  <c:v>23.58529339181667</c:v>
                </c:pt>
                <c:pt idx="1740">
                  <c:v>24.109889437500001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D5D-4207-950A-406C6F0B03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6813248"/>
        <c:axId val="1436805088"/>
      </c:scatterChart>
      <c:valAx>
        <c:axId val="1436813248"/>
        <c:scaling>
          <c:orientation val="minMax"/>
          <c:max val="18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Time Step (30 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36805088"/>
        <c:crosses val="autoZero"/>
        <c:crossBetween val="midCat"/>
      </c:valAx>
      <c:valAx>
        <c:axId val="1436805088"/>
        <c:scaling>
          <c:orientation val="minMax"/>
          <c:min val="18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Crowd Density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36813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sz="1800" dirty="0"/>
              <a:t>Crowd Flow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237830224147335"/>
          <c:y val="0.17587939698492464"/>
          <c:w val="0.79933880154691495"/>
          <c:h val="0.7098546098823074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0A4441"/>
              </a:solidFill>
              <a:round/>
            </a:ln>
            <a:effectLst/>
          </c:spPr>
          <c:marker>
            <c:symbol val="none"/>
          </c:marker>
          <c:yVal>
            <c:numRef>
              <c:f>'Fix 5'!$I$2:$I$1742</c:f>
              <c:numCache>
                <c:formatCode>0.00</c:formatCode>
                <c:ptCount val="1741"/>
                <c:pt idx="0">
                  <c:v>77.907841203420588</c:v>
                </c:pt>
                <c:pt idx="1">
                  <c:v>66.969021869339002</c:v>
                </c:pt>
                <c:pt idx="2">
                  <c:v>51.183135921732514</c:v>
                </c:pt>
                <c:pt idx="3">
                  <c:v>43.953324390596407</c:v>
                </c:pt>
                <c:pt idx="4">
                  <c:v>38.984162158199609</c:v>
                </c:pt>
                <c:pt idx="5">
                  <c:v>49.430688037834102</c:v>
                </c:pt>
                <c:pt idx="6">
                  <c:v>26.328595398784898</c:v>
                </c:pt>
                <c:pt idx="7">
                  <c:v>21.017584888309955</c:v>
                </c:pt>
                <c:pt idx="8">
                  <c:v>28.778129236310633</c:v>
                </c:pt>
                <c:pt idx="9">
                  <c:v>62.793829667942475</c:v>
                </c:pt>
                <c:pt idx="10">
                  <c:v>61.779481210691131</c:v>
                </c:pt>
                <c:pt idx="11">
                  <c:v>56.709105742281395</c:v>
                </c:pt>
                <c:pt idx="12">
                  <c:v>55.020939928986763</c:v>
                </c:pt>
                <c:pt idx="13">
                  <c:v>44.023451145001786</c:v>
                </c:pt>
                <c:pt idx="14">
                  <c:v>50.267108046526232</c:v>
                </c:pt>
                <c:pt idx="15">
                  <c:v>56.494609069323815</c:v>
                </c:pt>
                <c:pt idx="16">
                  <c:v>38.382916874186549</c:v>
                </c:pt>
                <c:pt idx="17">
                  <c:v>53.91437216424606</c:v>
                </c:pt>
                <c:pt idx="18">
                  <c:v>85.599275175633124</c:v>
                </c:pt>
                <c:pt idx="19">
                  <c:v>65.534119460407851</c:v>
                </c:pt>
                <c:pt idx="20">
                  <c:v>90.49461403580608</c:v>
                </c:pt>
                <c:pt idx="21">
                  <c:v>60.796154828537965</c:v>
                </c:pt>
                <c:pt idx="22">
                  <c:v>63.453092189512972</c:v>
                </c:pt>
                <c:pt idx="23">
                  <c:v>58.719048973649024</c:v>
                </c:pt>
                <c:pt idx="24">
                  <c:v>44.537500754458051</c:v>
                </c:pt>
                <c:pt idx="25">
                  <c:v>88.65883667989192</c:v>
                </c:pt>
                <c:pt idx="26">
                  <c:v>35.236734841752195</c:v>
                </c:pt>
                <c:pt idx="27">
                  <c:v>23.434644304967833</c:v>
                </c:pt>
                <c:pt idx="28">
                  <c:v>10.181590569926129</c:v>
                </c:pt>
                <c:pt idx="29">
                  <c:v>5.7770435108589027</c:v>
                </c:pt>
                <c:pt idx="30">
                  <c:v>5.5463123120080127</c:v>
                </c:pt>
                <c:pt idx="31">
                  <c:v>6.5666339882209286</c:v>
                </c:pt>
                <c:pt idx="32">
                  <c:v>5.8619967363511023</c:v>
                </c:pt>
                <c:pt idx="33">
                  <c:v>12.581394398561088</c:v>
                </c:pt>
                <c:pt idx="34">
                  <c:v>9.9250348537159425</c:v>
                </c:pt>
                <c:pt idx="35">
                  <c:v>8.6313352897809636</c:v>
                </c:pt>
                <c:pt idx="36">
                  <c:v>5.965015703095105</c:v>
                </c:pt>
                <c:pt idx="37">
                  <c:v>5.9824772274077986</c:v>
                </c:pt>
                <c:pt idx="38">
                  <c:v>4.0005267473991353</c:v>
                </c:pt>
                <c:pt idx="39">
                  <c:v>3.7326728602888579</c:v>
                </c:pt>
                <c:pt idx="40">
                  <c:v>4.42744002675704</c:v>
                </c:pt>
                <c:pt idx="41">
                  <c:v>3.5626387266761412</c:v>
                </c:pt>
                <c:pt idx="42">
                  <c:v>2.7489617810219897</c:v>
                </c:pt>
                <c:pt idx="43">
                  <c:v>2.5547290914719269</c:v>
                </c:pt>
                <c:pt idx="44">
                  <c:v>1.755393741429998</c:v>
                </c:pt>
                <c:pt idx="45">
                  <c:v>1.3018768705210277</c:v>
                </c:pt>
                <c:pt idx="46">
                  <c:v>1.3967820542829941</c:v>
                </c:pt>
                <c:pt idx="47">
                  <c:v>1.550660151890952</c:v>
                </c:pt>
                <c:pt idx="48">
                  <c:v>1.4481961927740485</c:v>
                </c:pt>
                <c:pt idx="49">
                  <c:v>1.5937154567620837</c:v>
                </c:pt>
                <c:pt idx="50">
                  <c:v>2.2458095910928932</c:v>
                </c:pt>
                <c:pt idx="51">
                  <c:v>2.9392664339950443</c:v>
                </c:pt>
                <c:pt idx="52">
                  <c:v>2.2087179475308858</c:v>
                </c:pt>
                <c:pt idx="53">
                  <c:v>2.534992813315057</c:v>
                </c:pt>
                <c:pt idx="54">
                  <c:v>2.6202404479361121</c:v>
                </c:pt>
                <c:pt idx="55">
                  <c:v>2.9716243985528763</c:v>
                </c:pt>
                <c:pt idx="56">
                  <c:v>2.9797534913409436</c:v>
                </c:pt>
                <c:pt idx="57">
                  <c:v>3.1020035313320022</c:v>
                </c:pt>
                <c:pt idx="58">
                  <c:v>2.9392552450560743</c:v>
                </c:pt>
                <c:pt idx="59">
                  <c:v>2.6243013990210784</c:v>
                </c:pt>
                <c:pt idx="60">
                  <c:v>2.2200043852269573</c:v>
                </c:pt>
                <c:pt idx="61">
                  <c:v>2.7196579910330456</c:v>
                </c:pt>
                <c:pt idx="62">
                  <c:v>2.1301372929799527</c:v>
                </c:pt>
                <c:pt idx="63">
                  <c:v>2.4585413929919469</c:v>
                </c:pt>
                <c:pt idx="64">
                  <c:v>3.253700677867073</c:v>
                </c:pt>
                <c:pt idx="65">
                  <c:v>3.8035086575998776</c:v>
                </c:pt>
                <c:pt idx="66">
                  <c:v>2.5535299167470384</c:v>
                </c:pt>
                <c:pt idx="67">
                  <c:v>2.6460701940391118</c:v>
                </c:pt>
                <c:pt idx="68">
                  <c:v>3.7230690160070026</c:v>
                </c:pt>
                <c:pt idx="69">
                  <c:v>3.1275655095919319</c:v>
                </c:pt>
                <c:pt idx="70">
                  <c:v>3.2179958045719559</c:v>
                </c:pt>
                <c:pt idx="71">
                  <c:v>3.1539481094439452</c:v>
                </c:pt>
                <c:pt idx="72">
                  <c:v>5.0048767498572033</c:v>
                </c:pt>
                <c:pt idx="73">
                  <c:v>2.8559462485418408</c:v>
                </c:pt>
                <c:pt idx="74">
                  <c:v>1.7455151601029684</c:v>
                </c:pt>
                <c:pt idx="75">
                  <c:v>1.9051844530069957</c:v>
                </c:pt>
                <c:pt idx="76">
                  <c:v>1.8013996393331126</c:v>
                </c:pt>
                <c:pt idx="77">
                  <c:v>1.7134138323569914</c:v>
                </c:pt>
                <c:pt idx="78">
                  <c:v>2.6053680147690557</c:v>
                </c:pt>
                <c:pt idx="79">
                  <c:v>2.0133441282969216</c:v>
                </c:pt>
                <c:pt idx="80">
                  <c:v>1.9334729002230233</c:v>
                </c:pt>
                <c:pt idx="81">
                  <c:v>2.0299312116110286</c:v>
                </c:pt>
                <c:pt idx="82">
                  <c:v>2.1242113220459942</c:v>
                </c:pt>
                <c:pt idx="83">
                  <c:v>1.565980603323851</c:v>
                </c:pt>
                <c:pt idx="84">
                  <c:v>2.4546030852131935</c:v>
                </c:pt>
                <c:pt idx="85">
                  <c:v>2.6688066021108625</c:v>
                </c:pt>
                <c:pt idx="86">
                  <c:v>2.0490891716719943</c:v>
                </c:pt>
                <c:pt idx="87">
                  <c:v>2.1075178773680818</c:v>
                </c:pt>
                <c:pt idx="88">
                  <c:v>3.01554081593099</c:v>
                </c:pt>
                <c:pt idx="89">
                  <c:v>3.367213564964004</c:v>
                </c:pt>
                <c:pt idx="90">
                  <c:v>2.8469518205729401</c:v>
                </c:pt>
                <c:pt idx="91">
                  <c:v>3.8815641748969938</c:v>
                </c:pt>
                <c:pt idx="92">
                  <c:v>1.6263654801309713</c:v>
                </c:pt>
                <c:pt idx="93">
                  <c:v>1.8639357554341132</c:v>
                </c:pt>
                <c:pt idx="94">
                  <c:v>4.5562294689609644</c:v>
                </c:pt>
                <c:pt idx="95">
                  <c:v>3.0705729225549021</c:v>
                </c:pt>
                <c:pt idx="96">
                  <c:v>3.9588289925400204</c:v>
                </c:pt>
                <c:pt idx="97">
                  <c:v>3.3223930459191706</c:v>
                </c:pt>
                <c:pt idx="98">
                  <c:v>4.2217954952288892</c:v>
                </c:pt>
                <c:pt idx="99">
                  <c:v>2.2142261065339426</c:v>
                </c:pt>
                <c:pt idx="100">
                  <c:v>3.1866628544880768</c:v>
                </c:pt>
                <c:pt idx="101">
                  <c:v>2.2827681154910806</c:v>
                </c:pt>
                <c:pt idx="102">
                  <c:v>2.3401152410688155</c:v>
                </c:pt>
                <c:pt idx="103">
                  <c:v>1.6059109724351401</c:v>
                </c:pt>
                <c:pt idx="104">
                  <c:v>1.061547476620035</c:v>
                </c:pt>
                <c:pt idx="105">
                  <c:v>1.8910605857438441</c:v>
                </c:pt>
                <c:pt idx="106">
                  <c:v>1.6324823816391927</c:v>
                </c:pt>
                <c:pt idx="107">
                  <c:v>1.1564081546559919</c:v>
                </c:pt>
                <c:pt idx="108">
                  <c:v>1.740439681568887</c:v>
                </c:pt>
                <c:pt idx="109">
                  <c:v>1.2404579745709725</c:v>
                </c:pt>
                <c:pt idx="110">
                  <c:v>1.9128264170301463</c:v>
                </c:pt>
                <c:pt idx="111">
                  <c:v>1.8459586712178861</c:v>
                </c:pt>
                <c:pt idx="112">
                  <c:v>1.492190539936928</c:v>
                </c:pt>
                <c:pt idx="113">
                  <c:v>1.8217072868681043</c:v>
                </c:pt>
                <c:pt idx="114">
                  <c:v>1.244093144883891</c:v>
                </c:pt>
                <c:pt idx="115">
                  <c:v>1.3761233413870286</c:v>
                </c:pt>
                <c:pt idx="116">
                  <c:v>1.4561178048961665</c:v>
                </c:pt>
                <c:pt idx="117">
                  <c:v>2.4562539573789763</c:v>
                </c:pt>
                <c:pt idx="118">
                  <c:v>35.890378975027943</c:v>
                </c:pt>
                <c:pt idx="119">
                  <c:v>10.343612617907866</c:v>
                </c:pt>
                <c:pt idx="120">
                  <c:v>13.175678882387047</c:v>
                </c:pt>
                <c:pt idx="121">
                  <c:v>13.599636403619115</c:v>
                </c:pt>
                <c:pt idx="122">
                  <c:v>11.200752829803832</c:v>
                </c:pt>
                <c:pt idx="123">
                  <c:v>8.7619766566340331</c:v>
                </c:pt>
                <c:pt idx="124">
                  <c:v>7.5556435948619765</c:v>
                </c:pt>
                <c:pt idx="125">
                  <c:v>5.1319661000341057</c:v>
                </c:pt>
                <c:pt idx="126">
                  <c:v>5.5116936376468857</c:v>
                </c:pt>
                <c:pt idx="127">
                  <c:v>6.751140321307048</c:v>
                </c:pt>
                <c:pt idx="128">
                  <c:v>6.7085872921200007</c:v>
                </c:pt>
                <c:pt idx="129">
                  <c:v>5.5294223333021364</c:v>
                </c:pt>
                <c:pt idx="130">
                  <c:v>5.4540110480838848</c:v>
                </c:pt>
                <c:pt idx="131">
                  <c:v>5.6634952660240288</c:v>
                </c:pt>
                <c:pt idx="132">
                  <c:v>6.6599447941518974</c:v>
                </c:pt>
                <c:pt idx="133">
                  <c:v>5.3004591456401613</c:v>
                </c:pt>
                <c:pt idx="134">
                  <c:v>4.9534147427909829</c:v>
                </c:pt>
                <c:pt idx="135">
                  <c:v>6.8155455446460564</c:v>
                </c:pt>
                <c:pt idx="136">
                  <c:v>6.3743505265358635</c:v>
                </c:pt>
                <c:pt idx="137">
                  <c:v>5.152569731550102</c:v>
                </c:pt>
                <c:pt idx="138">
                  <c:v>5.2153477282449785</c:v>
                </c:pt>
                <c:pt idx="139">
                  <c:v>4.9904397241530205</c:v>
                </c:pt>
                <c:pt idx="140">
                  <c:v>5.5546471859800022</c:v>
                </c:pt>
                <c:pt idx="141">
                  <c:v>6.165843659805887</c:v>
                </c:pt>
                <c:pt idx="142">
                  <c:v>6.0578039539620931</c:v>
                </c:pt>
                <c:pt idx="143">
                  <c:v>5.4185649814639874</c:v>
                </c:pt>
                <c:pt idx="144">
                  <c:v>4.8227067320860897</c:v>
                </c:pt>
                <c:pt idx="145">
                  <c:v>4.7256743038708464</c:v>
                </c:pt>
                <c:pt idx="146">
                  <c:v>5.7072687574229803</c:v>
                </c:pt>
                <c:pt idx="147">
                  <c:v>8.3894905212130197</c:v>
                </c:pt>
                <c:pt idx="148">
                  <c:v>6.6946115176581316</c:v>
                </c:pt>
                <c:pt idx="149">
                  <c:v>5.8860925158357986</c:v>
                </c:pt>
                <c:pt idx="150">
                  <c:v>6.0900575123200724</c:v>
                </c:pt>
                <c:pt idx="151">
                  <c:v>5.6319262951051314</c:v>
                </c:pt>
                <c:pt idx="152">
                  <c:v>5.9046974353398127</c:v>
                </c:pt>
                <c:pt idx="153">
                  <c:v>7.2988170002820425</c:v>
                </c:pt>
                <c:pt idx="154">
                  <c:v>6.6928343437232343</c:v>
                </c:pt>
                <c:pt idx="155">
                  <c:v>6.078518229430756</c:v>
                </c:pt>
                <c:pt idx="156">
                  <c:v>6.0515096075382644</c:v>
                </c:pt>
                <c:pt idx="157">
                  <c:v>6.1347248341098748</c:v>
                </c:pt>
                <c:pt idx="158">
                  <c:v>6.384923089286076</c:v>
                </c:pt>
                <c:pt idx="159">
                  <c:v>5.7483329535079974</c:v>
                </c:pt>
                <c:pt idx="160">
                  <c:v>5.0701777588328696</c:v>
                </c:pt>
                <c:pt idx="161">
                  <c:v>6.1152313508891893</c:v>
                </c:pt>
                <c:pt idx="162">
                  <c:v>6.1679800417837214</c:v>
                </c:pt>
                <c:pt idx="163">
                  <c:v>5.8549651007092507</c:v>
                </c:pt>
                <c:pt idx="164">
                  <c:v>5.450137739940601</c:v>
                </c:pt>
                <c:pt idx="165">
                  <c:v>6.6840820337633886</c:v>
                </c:pt>
                <c:pt idx="166">
                  <c:v>8.644780581114901</c:v>
                </c:pt>
                <c:pt idx="167">
                  <c:v>65.17914564377179</c:v>
                </c:pt>
                <c:pt idx="168">
                  <c:v>29.957924104299309</c:v>
                </c:pt>
                <c:pt idx="169">
                  <c:v>8.3558872185199107</c:v>
                </c:pt>
                <c:pt idx="170">
                  <c:v>43.835530022007788</c:v>
                </c:pt>
                <c:pt idx="171">
                  <c:v>47.323347449520952</c:v>
                </c:pt>
                <c:pt idx="172">
                  <c:v>50.398177483371001</c:v>
                </c:pt>
                <c:pt idx="173">
                  <c:v>58.482048129490067</c:v>
                </c:pt>
                <c:pt idx="174">
                  <c:v>57.207032015559889</c:v>
                </c:pt>
                <c:pt idx="175">
                  <c:v>64.570308571970145</c:v>
                </c:pt>
                <c:pt idx="176">
                  <c:v>60.341248477938279</c:v>
                </c:pt>
                <c:pt idx="177">
                  <c:v>48.731682670297687</c:v>
                </c:pt>
                <c:pt idx="178">
                  <c:v>63.39686543075095</c:v>
                </c:pt>
                <c:pt idx="179">
                  <c:v>53.997956723413154</c:v>
                </c:pt>
                <c:pt idx="180">
                  <c:v>66.028370170784001</c:v>
                </c:pt>
                <c:pt idx="181">
                  <c:v>50.488748397359814</c:v>
                </c:pt>
                <c:pt idx="182">
                  <c:v>44.702444247088351</c:v>
                </c:pt>
                <c:pt idx="183">
                  <c:v>65.146665210542778</c:v>
                </c:pt>
                <c:pt idx="184">
                  <c:v>36.543218464120855</c:v>
                </c:pt>
                <c:pt idx="185">
                  <c:v>55.735640850810341</c:v>
                </c:pt>
                <c:pt idx="186">
                  <c:v>46.004011352333691</c:v>
                </c:pt>
                <c:pt idx="187">
                  <c:v>45.935738015932202</c:v>
                </c:pt>
                <c:pt idx="188">
                  <c:v>41.940948220029895</c:v>
                </c:pt>
                <c:pt idx="189">
                  <c:v>44.446866961659907</c:v>
                </c:pt>
                <c:pt idx="190">
                  <c:v>44.798621402049321</c:v>
                </c:pt>
                <c:pt idx="191">
                  <c:v>44.802780640480705</c:v>
                </c:pt>
                <c:pt idx="192">
                  <c:v>48.906338406562099</c:v>
                </c:pt>
                <c:pt idx="193">
                  <c:v>52.758763748507135</c:v>
                </c:pt>
                <c:pt idx="194">
                  <c:v>40.527884908427041</c:v>
                </c:pt>
                <c:pt idx="195">
                  <c:v>50.690254766833732</c:v>
                </c:pt>
                <c:pt idx="196">
                  <c:v>28.572531868013357</c:v>
                </c:pt>
                <c:pt idx="197">
                  <c:v>34.726213895988622</c:v>
                </c:pt>
                <c:pt idx="198">
                  <c:v>38.145344950958133</c:v>
                </c:pt>
                <c:pt idx="199">
                  <c:v>29.549019702198166</c:v>
                </c:pt>
                <c:pt idx="200">
                  <c:v>31.702367212740683</c:v>
                </c:pt>
                <c:pt idx="201">
                  <c:v>29.119278851690979</c:v>
                </c:pt>
                <c:pt idx="202">
                  <c:v>36.721154611061138</c:v>
                </c:pt>
                <c:pt idx="203">
                  <c:v>34.643865876765176</c:v>
                </c:pt>
                <c:pt idx="204">
                  <c:v>43.998600199096927</c:v>
                </c:pt>
                <c:pt idx="205">
                  <c:v>34.069615402263025</c:v>
                </c:pt>
                <c:pt idx="206">
                  <c:v>34.969588021184791</c:v>
                </c:pt>
                <c:pt idx="207">
                  <c:v>33.181309492957098</c:v>
                </c:pt>
                <c:pt idx="208">
                  <c:v>36.834993588377984</c:v>
                </c:pt>
                <c:pt idx="209">
                  <c:v>40.218288024520916</c:v>
                </c:pt>
                <c:pt idx="210">
                  <c:v>27.809587280346932</c:v>
                </c:pt>
                <c:pt idx="211">
                  <c:v>37.13787213700698</c:v>
                </c:pt>
                <c:pt idx="212">
                  <c:v>50.586721626087638</c:v>
                </c:pt>
                <c:pt idx="213">
                  <c:v>33.168497117681909</c:v>
                </c:pt>
                <c:pt idx="214">
                  <c:v>41.609473184075796</c:v>
                </c:pt>
                <c:pt idx="215">
                  <c:v>57.091227406558573</c:v>
                </c:pt>
                <c:pt idx="216">
                  <c:v>41.938179114151353</c:v>
                </c:pt>
                <c:pt idx="217">
                  <c:v>58.649748070713031</c:v>
                </c:pt>
                <c:pt idx="218">
                  <c:v>39.729618357755498</c:v>
                </c:pt>
                <c:pt idx="219">
                  <c:v>52.59831498855965</c:v>
                </c:pt>
                <c:pt idx="220">
                  <c:v>65.327727748475809</c:v>
                </c:pt>
                <c:pt idx="221">
                  <c:v>69.418098354299218</c:v>
                </c:pt>
                <c:pt idx="222">
                  <c:v>74.220964089745394</c:v>
                </c:pt>
                <c:pt idx="223">
                  <c:v>59.245651830575298</c:v>
                </c:pt>
                <c:pt idx="224">
                  <c:v>56.614233566810071</c:v>
                </c:pt>
                <c:pt idx="225">
                  <c:v>62.142060022515579</c:v>
                </c:pt>
                <c:pt idx="226">
                  <c:v>67.310078143912506</c:v>
                </c:pt>
                <c:pt idx="227">
                  <c:v>67.865830222003751</c:v>
                </c:pt>
                <c:pt idx="228">
                  <c:v>56.277915658200072</c:v>
                </c:pt>
                <c:pt idx="229">
                  <c:v>65.719601395357131</c:v>
                </c:pt>
                <c:pt idx="230">
                  <c:v>69.647934134647585</c:v>
                </c:pt>
                <c:pt idx="231">
                  <c:v>71.089997127964125</c:v>
                </c:pt>
                <c:pt idx="232">
                  <c:v>68.698063386659669</c:v>
                </c:pt>
                <c:pt idx="233">
                  <c:v>45.480677941000977</c:v>
                </c:pt>
                <c:pt idx="234">
                  <c:v>49.541311277264903</c:v>
                </c:pt>
                <c:pt idx="235">
                  <c:v>59.043557277480431</c:v>
                </c:pt>
                <c:pt idx="236">
                  <c:v>52.442564614952062</c:v>
                </c:pt>
                <c:pt idx="237">
                  <c:v>58.873011764656439</c:v>
                </c:pt>
                <c:pt idx="238">
                  <c:v>52.344728309986749</c:v>
                </c:pt>
                <c:pt idx="239">
                  <c:v>70.895523725498606</c:v>
                </c:pt>
                <c:pt idx="240">
                  <c:v>66.513596323255115</c:v>
                </c:pt>
                <c:pt idx="241">
                  <c:v>66.752202501415923</c:v>
                </c:pt>
                <c:pt idx="242">
                  <c:v>65.082179933464431</c:v>
                </c:pt>
                <c:pt idx="243">
                  <c:v>53.991354850551943</c:v>
                </c:pt>
                <c:pt idx="244">
                  <c:v>54.980036005435068</c:v>
                </c:pt>
                <c:pt idx="245">
                  <c:v>35.603237113538853</c:v>
                </c:pt>
                <c:pt idx="246">
                  <c:v>53.24442093061225</c:v>
                </c:pt>
                <c:pt idx="247">
                  <c:v>57.900384941507582</c:v>
                </c:pt>
                <c:pt idx="248">
                  <c:v>55.312272815529468</c:v>
                </c:pt>
                <c:pt idx="249">
                  <c:v>42.400798706198657</c:v>
                </c:pt>
                <c:pt idx="250">
                  <c:v>62.987662287737294</c:v>
                </c:pt>
                <c:pt idx="251">
                  <c:v>45.073991511802888</c:v>
                </c:pt>
                <c:pt idx="252">
                  <c:v>52.364392369076086</c:v>
                </c:pt>
                <c:pt idx="253">
                  <c:v>62.255938453012277</c:v>
                </c:pt>
                <c:pt idx="254">
                  <c:v>45.938613160087698</c:v>
                </c:pt>
                <c:pt idx="255">
                  <c:v>66.229491916357802</c:v>
                </c:pt>
                <c:pt idx="256">
                  <c:v>80.212635843427961</c:v>
                </c:pt>
                <c:pt idx="257">
                  <c:v>80.37839430143049</c:v>
                </c:pt>
                <c:pt idx="258">
                  <c:v>58.945228204293002</c:v>
                </c:pt>
                <c:pt idx="259">
                  <c:v>53.853479548174619</c:v>
                </c:pt>
                <c:pt idx="260">
                  <c:v>34.532094463372232</c:v>
                </c:pt>
                <c:pt idx="261">
                  <c:v>58.163251334390225</c:v>
                </c:pt>
                <c:pt idx="262">
                  <c:v>48.850351715815123</c:v>
                </c:pt>
                <c:pt idx="263">
                  <c:v>73.463683361199401</c:v>
                </c:pt>
                <c:pt idx="264">
                  <c:v>56.968647926928497</c:v>
                </c:pt>
                <c:pt idx="265">
                  <c:v>59.401587141777782</c:v>
                </c:pt>
                <c:pt idx="266">
                  <c:v>56.614293464633192</c:v>
                </c:pt>
                <c:pt idx="267">
                  <c:v>64.646100249018673</c:v>
                </c:pt>
                <c:pt idx="268">
                  <c:v>77.459771243273281</c:v>
                </c:pt>
                <c:pt idx="269">
                  <c:v>55.691178001294247</c:v>
                </c:pt>
                <c:pt idx="270">
                  <c:v>71.215324007037452</c:v>
                </c:pt>
                <c:pt idx="271">
                  <c:v>64.685824907215647</c:v>
                </c:pt>
                <c:pt idx="272">
                  <c:v>51.889761789775498</c:v>
                </c:pt>
                <c:pt idx="273">
                  <c:v>53.579627451179476</c:v>
                </c:pt>
                <c:pt idx="274">
                  <c:v>46.795799415096603</c:v>
                </c:pt>
                <c:pt idx="275">
                  <c:v>45.843754053802513</c:v>
                </c:pt>
                <c:pt idx="276">
                  <c:v>37.546499479036356</c:v>
                </c:pt>
                <c:pt idx="277">
                  <c:v>64.227171098747021</c:v>
                </c:pt>
                <c:pt idx="278">
                  <c:v>52.501878317396397</c:v>
                </c:pt>
                <c:pt idx="279">
                  <c:v>62.908654339975328</c:v>
                </c:pt>
                <c:pt idx="280">
                  <c:v>54.289620577890673</c:v>
                </c:pt>
                <c:pt idx="281">
                  <c:v>47.57857845543549</c:v>
                </c:pt>
                <c:pt idx="282">
                  <c:v>51.525305465258498</c:v>
                </c:pt>
                <c:pt idx="283">
                  <c:v>47.6401798030683</c:v>
                </c:pt>
                <c:pt idx="284">
                  <c:v>53.70019478575523</c:v>
                </c:pt>
                <c:pt idx="285">
                  <c:v>58.768093062927619</c:v>
                </c:pt>
                <c:pt idx="286">
                  <c:v>44.853341963535058</c:v>
                </c:pt>
                <c:pt idx="287">
                  <c:v>41.949360375887409</c:v>
                </c:pt>
                <c:pt idx="288">
                  <c:v>57.843192659309352</c:v>
                </c:pt>
                <c:pt idx="289">
                  <c:v>38.046174255989172</c:v>
                </c:pt>
                <c:pt idx="290">
                  <c:v>47.254784203531017</c:v>
                </c:pt>
                <c:pt idx="291">
                  <c:v>55.155598240467953</c:v>
                </c:pt>
                <c:pt idx="292">
                  <c:v>71.70629372550502</c:v>
                </c:pt>
                <c:pt idx="293">
                  <c:v>33.007697979452132</c:v>
                </c:pt>
                <c:pt idx="294">
                  <c:v>36.068383086072572</c:v>
                </c:pt>
                <c:pt idx="295">
                  <c:v>51.870642851157754</c:v>
                </c:pt>
                <c:pt idx="296">
                  <c:v>49.691556011133798</c:v>
                </c:pt>
                <c:pt idx="297">
                  <c:v>60.689461755055163</c:v>
                </c:pt>
                <c:pt idx="298">
                  <c:v>52.502876749240386</c:v>
                </c:pt>
                <c:pt idx="299">
                  <c:v>59.640558988083285</c:v>
                </c:pt>
                <c:pt idx="300">
                  <c:v>71.269685418239533</c:v>
                </c:pt>
                <c:pt idx="301">
                  <c:v>48.074213043391865</c:v>
                </c:pt>
                <c:pt idx="302">
                  <c:v>51.576248033108641</c:v>
                </c:pt>
                <c:pt idx="303">
                  <c:v>41.326082196430434</c:v>
                </c:pt>
                <c:pt idx="304">
                  <c:v>50.062906365586969</c:v>
                </c:pt>
                <c:pt idx="305">
                  <c:v>47.448787924355202</c:v>
                </c:pt>
                <c:pt idx="306">
                  <c:v>53.266132848028064</c:v>
                </c:pt>
                <c:pt idx="307">
                  <c:v>67.300148374022683</c:v>
                </c:pt>
                <c:pt idx="308">
                  <c:v>68.699136148426987</c:v>
                </c:pt>
                <c:pt idx="309">
                  <c:v>58.290997395648446</c:v>
                </c:pt>
                <c:pt idx="310">
                  <c:v>74.852907309204966</c:v>
                </c:pt>
                <c:pt idx="311">
                  <c:v>68.420836959601729</c:v>
                </c:pt>
                <c:pt idx="312">
                  <c:v>60.894023484290301</c:v>
                </c:pt>
                <c:pt idx="313">
                  <c:v>81.569594836157194</c:v>
                </c:pt>
                <c:pt idx="314">
                  <c:v>87.51258383642562</c:v>
                </c:pt>
                <c:pt idx="315">
                  <c:v>33.526715951540609</c:v>
                </c:pt>
                <c:pt idx="316">
                  <c:v>51.739644340897939</c:v>
                </c:pt>
                <c:pt idx="317">
                  <c:v>31.983408991467513</c:v>
                </c:pt>
                <c:pt idx="318">
                  <c:v>40.507358444656347</c:v>
                </c:pt>
                <c:pt idx="319">
                  <c:v>30.843025850437698</c:v>
                </c:pt>
                <c:pt idx="320">
                  <c:v>34.525239427850465</c:v>
                </c:pt>
                <c:pt idx="321">
                  <c:v>29.6050113625097</c:v>
                </c:pt>
                <c:pt idx="322">
                  <c:v>32.717187557289435</c:v>
                </c:pt>
                <c:pt idx="323">
                  <c:v>19.524392733221202</c:v>
                </c:pt>
                <c:pt idx="324">
                  <c:v>29.268194749169197</c:v>
                </c:pt>
                <c:pt idx="325">
                  <c:v>27.779289020900251</c:v>
                </c:pt>
                <c:pt idx="326">
                  <c:v>37.548559936720267</c:v>
                </c:pt>
                <c:pt idx="327">
                  <c:v>36.124621820279572</c:v>
                </c:pt>
                <c:pt idx="328">
                  <c:v>54.214602890169772</c:v>
                </c:pt>
                <c:pt idx="329">
                  <c:v>59.419053621310013</c:v>
                </c:pt>
                <c:pt idx="330">
                  <c:v>50.610758451810398</c:v>
                </c:pt>
                <c:pt idx="331">
                  <c:v>58.229972641149288</c:v>
                </c:pt>
                <c:pt idx="332">
                  <c:v>39.335148461261269</c:v>
                </c:pt>
                <c:pt idx="333">
                  <c:v>53.18815409491981</c:v>
                </c:pt>
                <c:pt idx="334">
                  <c:v>55.066365729739118</c:v>
                </c:pt>
                <c:pt idx="335">
                  <c:v>44.762943976900701</c:v>
                </c:pt>
                <c:pt idx="336">
                  <c:v>55.198412706249655</c:v>
                </c:pt>
                <c:pt idx="337">
                  <c:v>60.580210475980493</c:v>
                </c:pt>
                <c:pt idx="338">
                  <c:v>52.495744023910447</c:v>
                </c:pt>
                <c:pt idx="339">
                  <c:v>47.631574339078725</c:v>
                </c:pt>
                <c:pt idx="340">
                  <c:v>66.372505130701029</c:v>
                </c:pt>
                <c:pt idx="341">
                  <c:v>46.599684956079699</c:v>
                </c:pt>
                <c:pt idx="342">
                  <c:v>43.893452882570273</c:v>
                </c:pt>
                <c:pt idx="343">
                  <c:v>50.957358123619997</c:v>
                </c:pt>
                <c:pt idx="344">
                  <c:v>51.01291944850891</c:v>
                </c:pt>
                <c:pt idx="345">
                  <c:v>59.227002555031504</c:v>
                </c:pt>
                <c:pt idx="346">
                  <c:v>71.943695839319844</c:v>
                </c:pt>
                <c:pt idx="347">
                  <c:v>64.403828509688537</c:v>
                </c:pt>
                <c:pt idx="348">
                  <c:v>55.981379102620849</c:v>
                </c:pt>
                <c:pt idx="349">
                  <c:v>73.562911418179283</c:v>
                </c:pt>
                <c:pt idx="350">
                  <c:v>57.537630683620598</c:v>
                </c:pt>
                <c:pt idx="351">
                  <c:v>51.247080000910501</c:v>
                </c:pt>
                <c:pt idx="352">
                  <c:v>38.82503661931878</c:v>
                </c:pt>
                <c:pt idx="353">
                  <c:v>46.669872908320031</c:v>
                </c:pt>
                <c:pt idx="354">
                  <c:v>55.240500759020506</c:v>
                </c:pt>
                <c:pt idx="355">
                  <c:v>56.575017018989456</c:v>
                </c:pt>
                <c:pt idx="356">
                  <c:v>58.658376762350599</c:v>
                </c:pt>
                <c:pt idx="357">
                  <c:v>51.006426374169678</c:v>
                </c:pt>
                <c:pt idx="358">
                  <c:v>40.474521209940576</c:v>
                </c:pt>
                <c:pt idx="359">
                  <c:v>45.765826968889087</c:v>
                </c:pt>
                <c:pt idx="360">
                  <c:v>66.125328204951074</c:v>
                </c:pt>
                <c:pt idx="361">
                  <c:v>48.721698062960058</c:v>
                </c:pt>
                <c:pt idx="362">
                  <c:v>71.538212994370042</c:v>
                </c:pt>
                <c:pt idx="363">
                  <c:v>70.971663289768912</c:v>
                </c:pt>
                <c:pt idx="364">
                  <c:v>44.404015706330028</c:v>
                </c:pt>
                <c:pt idx="365">
                  <c:v>34.299603708730501</c:v>
                </c:pt>
                <c:pt idx="366">
                  <c:v>45.096499998589934</c:v>
                </c:pt>
                <c:pt idx="367">
                  <c:v>50.688004564080984</c:v>
                </c:pt>
                <c:pt idx="368">
                  <c:v>49.981829504178677</c:v>
                </c:pt>
                <c:pt idx="369">
                  <c:v>69.726329686100144</c:v>
                </c:pt>
                <c:pt idx="370">
                  <c:v>57.137271704990781</c:v>
                </c:pt>
                <c:pt idx="371">
                  <c:v>77.961267889670125</c:v>
                </c:pt>
                <c:pt idx="372">
                  <c:v>83.728085299810118</c:v>
                </c:pt>
                <c:pt idx="373">
                  <c:v>71.824284015889134</c:v>
                </c:pt>
                <c:pt idx="374">
                  <c:v>99.272508425759952</c:v>
                </c:pt>
                <c:pt idx="375">
                  <c:v>111.43410690194105</c:v>
                </c:pt>
                <c:pt idx="376">
                  <c:v>94.721140709219981</c:v>
                </c:pt>
                <c:pt idx="377">
                  <c:v>104.42537893881854</c:v>
                </c:pt>
                <c:pt idx="378">
                  <c:v>118.66179107199059</c:v>
                </c:pt>
                <c:pt idx="379">
                  <c:v>62.428639454679796</c:v>
                </c:pt>
                <c:pt idx="380">
                  <c:v>65.622888621599486</c:v>
                </c:pt>
                <c:pt idx="381">
                  <c:v>90.058247385741197</c:v>
                </c:pt>
                <c:pt idx="382">
                  <c:v>81.26870677829902</c:v>
                </c:pt>
                <c:pt idx="383">
                  <c:v>56.20702446210089</c:v>
                </c:pt>
                <c:pt idx="384">
                  <c:v>69.11193870858915</c:v>
                </c:pt>
                <c:pt idx="385">
                  <c:v>76.366925172940682</c:v>
                </c:pt>
                <c:pt idx="386">
                  <c:v>40.049813250139778</c:v>
                </c:pt>
                <c:pt idx="387">
                  <c:v>64.210280157800298</c:v>
                </c:pt>
                <c:pt idx="388">
                  <c:v>71.0278545721103</c:v>
                </c:pt>
                <c:pt idx="389">
                  <c:v>81.277051589529947</c:v>
                </c:pt>
                <c:pt idx="390">
                  <c:v>63.578215536030257</c:v>
                </c:pt>
                <c:pt idx="391">
                  <c:v>45.427049275509489</c:v>
                </c:pt>
                <c:pt idx="392">
                  <c:v>68.747416747490206</c:v>
                </c:pt>
                <c:pt idx="393">
                  <c:v>58.256088839389122</c:v>
                </c:pt>
                <c:pt idx="394">
                  <c:v>67.675799948439817</c:v>
                </c:pt>
                <c:pt idx="395">
                  <c:v>54.174399584131606</c:v>
                </c:pt>
                <c:pt idx="396">
                  <c:v>76.099245037459696</c:v>
                </c:pt>
                <c:pt idx="397">
                  <c:v>58.68313147813933</c:v>
                </c:pt>
                <c:pt idx="398">
                  <c:v>40.568865331550114</c:v>
                </c:pt>
                <c:pt idx="399">
                  <c:v>39.254533633800747</c:v>
                </c:pt>
                <c:pt idx="400">
                  <c:v>58.960988064189223</c:v>
                </c:pt>
                <c:pt idx="401">
                  <c:v>69.44019860572007</c:v>
                </c:pt>
                <c:pt idx="402">
                  <c:v>50.784122941120586</c:v>
                </c:pt>
                <c:pt idx="403">
                  <c:v>50.22585780972986</c:v>
                </c:pt>
                <c:pt idx="404">
                  <c:v>52.1667610814402</c:v>
                </c:pt>
                <c:pt idx="405">
                  <c:v>49.867648612809717</c:v>
                </c:pt>
                <c:pt idx="406">
                  <c:v>55.710686842608993</c:v>
                </c:pt>
                <c:pt idx="407">
                  <c:v>60.91798561736141</c:v>
                </c:pt>
                <c:pt idx="408">
                  <c:v>46.867892831669451</c:v>
                </c:pt>
                <c:pt idx="409">
                  <c:v>33.71390930744019</c:v>
                </c:pt>
                <c:pt idx="410">
                  <c:v>46.023534655909316</c:v>
                </c:pt>
                <c:pt idx="411">
                  <c:v>30.054066782720838</c:v>
                </c:pt>
                <c:pt idx="412">
                  <c:v>45.504505863278609</c:v>
                </c:pt>
                <c:pt idx="413">
                  <c:v>53.210877746831102</c:v>
                </c:pt>
                <c:pt idx="414">
                  <c:v>58.859051601499232</c:v>
                </c:pt>
                <c:pt idx="415">
                  <c:v>47.901553663539744</c:v>
                </c:pt>
                <c:pt idx="416">
                  <c:v>65.695432252699902</c:v>
                </c:pt>
                <c:pt idx="417">
                  <c:v>68.795554416321465</c:v>
                </c:pt>
                <c:pt idx="418">
                  <c:v>69.76739107605863</c:v>
                </c:pt>
                <c:pt idx="419">
                  <c:v>66.538003074059816</c:v>
                </c:pt>
                <c:pt idx="420">
                  <c:v>61.883669474220369</c:v>
                </c:pt>
                <c:pt idx="421">
                  <c:v>80.746463463530745</c:v>
                </c:pt>
                <c:pt idx="422">
                  <c:v>55.478782104479251</c:v>
                </c:pt>
                <c:pt idx="423">
                  <c:v>67.240047289749782</c:v>
                </c:pt>
                <c:pt idx="424">
                  <c:v>58.229103553150708</c:v>
                </c:pt>
                <c:pt idx="425">
                  <c:v>53.173562743759248</c:v>
                </c:pt>
                <c:pt idx="426">
                  <c:v>55.394370547750441</c:v>
                </c:pt>
                <c:pt idx="427">
                  <c:v>65.317549573041106</c:v>
                </c:pt>
                <c:pt idx="428">
                  <c:v>70.820529575639739</c:v>
                </c:pt>
                <c:pt idx="429">
                  <c:v>48.108582911119811</c:v>
                </c:pt>
                <c:pt idx="430">
                  <c:v>64.591315661060435</c:v>
                </c:pt>
                <c:pt idx="431">
                  <c:v>69.629195864397843</c:v>
                </c:pt>
                <c:pt idx="432">
                  <c:v>29.003057196132431</c:v>
                </c:pt>
                <c:pt idx="433">
                  <c:v>44.46289104178868</c:v>
                </c:pt>
                <c:pt idx="434">
                  <c:v>50.313909776410583</c:v>
                </c:pt>
                <c:pt idx="435">
                  <c:v>55.866886328149121</c:v>
                </c:pt>
                <c:pt idx="436">
                  <c:v>60.405281843639386</c:v>
                </c:pt>
                <c:pt idx="437">
                  <c:v>54.832299979781965</c:v>
                </c:pt>
                <c:pt idx="438">
                  <c:v>59.454909201707778</c:v>
                </c:pt>
                <c:pt idx="439">
                  <c:v>50.26530443761294</c:v>
                </c:pt>
                <c:pt idx="440">
                  <c:v>56.911673387159681</c:v>
                </c:pt>
                <c:pt idx="441">
                  <c:v>39.6396204527191</c:v>
                </c:pt>
                <c:pt idx="442">
                  <c:v>48.059629363720887</c:v>
                </c:pt>
                <c:pt idx="443">
                  <c:v>36.001423856378096</c:v>
                </c:pt>
                <c:pt idx="444">
                  <c:v>58.5861715082101</c:v>
                </c:pt>
                <c:pt idx="445">
                  <c:v>67.608263028690999</c:v>
                </c:pt>
                <c:pt idx="446">
                  <c:v>53.447407841718814</c:v>
                </c:pt>
                <c:pt idx="447">
                  <c:v>48.113647600061086</c:v>
                </c:pt>
                <c:pt idx="448">
                  <c:v>63.062476975559548</c:v>
                </c:pt>
                <c:pt idx="449">
                  <c:v>54.00754558033077</c:v>
                </c:pt>
                <c:pt idx="450">
                  <c:v>55.240249461137864</c:v>
                </c:pt>
                <c:pt idx="451">
                  <c:v>50.645176943260594</c:v>
                </c:pt>
                <c:pt idx="452">
                  <c:v>47.184204672590567</c:v>
                </c:pt>
                <c:pt idx="453">
                  <c:v>45.829087908328802</c:v>
                </c:pt>
                <c:pt idx="454">
                  <c:v>44.978152889871126</c:v>
                </c:pt>
                <c:pt idx="455">
                  <c:v>35.346123426748818</c:v>
                </c:pt>
                <c:pt idx="456">
                  <c:v>51.226650284381321</c:v>
                </c:pt>
                <c:pt idx="457">
                  <c:v>49.688232874959795</c:v>
                </c:pt>
                <c:pt idx="458">
                  <c:v>60.673473847080459</c:v>
                </c:pt>
                <c:pt idx="459">
                  <c:v>44.268107649280864</c:v>
                </c:pt>
                <c:pt idx="460">
                  <c:v>62.569363275950309</c:v>
                </c:pt>
                <c:pt idx="461">
                  <c:v>49.120527828868944</c:v>
                </c:pt>
                <c:pt idx="462">
                  <c:v>53.16034414367823</c:v>
                </c:pt>
                <c:pt idx="463">
                  <c:v>46.625044003190851</c:v>
                </c:pt>
                <c:pt idx="464">
                  <c:v>57.537773482090415</c:v>
                </c:pt>
                <c:pt idx="465">
                  <c:v>39.79867545972229</c:v>
                </c:pt>
                <c:pt idx="466">
                  <c:v>36.638088709376461</c:v>
                </c:pt>
                <c:pt idx="467">
                  <c:v>34.462343895473168</c:v>
                </c:pt>
                <c:pt idx="468">
                  <c:v>37.194553603509121</c:v>
                </c:pt>
                <c:pt idx="469">
                  <c:v>50.818201489350031</c:v>
                </c:pt>
                <c:pt idx="470">
                  <c:v>57.694762457289471</c:v>
                </c:pt>
                <c:pt idx="471">
                  <c:v>57.662456967980688</c:v>
                </c:pt>
                <c:pt idx="472">
                  <c:v>65.155281314608146</c:v>
                </c:pt>
                <c:pt idx="473">
                  <c:v>56.869708013651689</c:v>
                </c:pt>
                <c:pt idx="474">
                  <c:v>57.991229951850983</c:v>
                </c:pt>
                <c:pt idx="475">
                  <c:v>48.87676966449726</c:v>
                </c:pt>
                <c:pt idx="476">
                  <c:v>62.486086892062303</c:v>
                </c:pt>
                <c:pt idx="477">
                  <c:v>58.897513877247547</c:v>
                </c:pt>
                <c:pt idx="478">
                  <c:v>67.385476967752766</c:v>
                </c:pt>
                <c:pt idx="479">
                  <c:v>47.101182170859829</c:v>
                </c:pt>
                <c:pt idx="480">
                  <c:v>44.103160067017598</c:v>
                </c:pt>
                <c:pt idx="481">
                  <c:v>61.003997298830654</c:v>
                </c:pt>
                <c:pt idx="482">
                  <c:v>48.739958755872067</c:v>
                </c:pt>
                <c:pt idx="483">
                  <c:v>47.160815112649288</c:v>
                </c:pt>
                <c:pt idx="484">
                  <c:v>25.829021028908802</c:v>
                </c:pt>
                <c:pt idx="485">
                  <c:v>29.301916760119639</c:v>
                </c:pt>
                <c:pt idx="486">
                  <c:v>46.020496157900197</c:v>
                </c:pt>
                <c:pt idx="487">
                  <c:v>50.968091562481277</c:v>
                </c:pt>
                <c:pt idx="488">
                  <c:v>55.942782957379677</c:v>
                </c:pt>
                <c:pt idx="489">
                  <c:v>48.541046086647839</c:v>
                </c:pt>
                <c:pt idx="490">
                  <c:v>66.28870179623118</c:v>
                </c:pt>
                <c:pt idx="491">
                  <c:v>58.912587371709378</c:v>
                </c:pt>
                <c:pt idx="492">
                  <c:v>54.53809101906154</c:v>
                </c:pt>
                <c:pt idx="493">
                  <c:v>54.517461228730099</c:v>
                </c:pt>
                <c:pt idx="494">
                  <c:v>46.276682274259656</c:v>
                </c:pt>
                <c:pt idx="495">
                  <c:v>64.742887057938788</c:v>
                </c:pt>
                <c:pt idx="496">
                  <c:v>48.960824975391006</c:v>
                </c:pt>
                <c:pt idx="497">
                  <c:v>52.760720015048719</c:v>
                </c:pt>
                <c:pt idx="498">
                  <c:v>38.546440151862043</c:v>
                </c:pt>
                <c:pt idx="499">
                  <c:v>33.685720234258042</c:v>
                </c:pt>
                <c:pt idx="500">
                  <c:v>22.160701277971384</c:v>
                </c:pt>
                <c:pt idx="501">
                  <c:v>45.121828071569325</c:v>
                </c:pt>
                <c:pt idx="502">
                  <c:v>27.221197276889143</c:v>
                </c:pt>
                <c:pt idx="503">
                  <c:v>38.303610659142578</c:v>
                </c:pt>
                <c:pt idx="504">
                  <c:v>48.48557880908993</c:v>
                </c:pt>
                <c:pt idx="505">
                  <c:v>52.787450541509315</c:v>
                </c:pt>
                <c:pt idx="506">
                  <c:v>51.549750738719013</c:v>
                </c:pt>
                <c:pt idx="507">
                  <c:v>56.666759413299587</c:v>
                </c:pt>
                <c:pt idx="508">
                  <c:v>58.083685681591305</c:v>
                </c:pt>
                <c:pt idx="509">
                  <c:v>39.721987695189455</c:v>
                </c:pt>
                <c:pt idx="510">
                  <c:v>72.110970214689587</c:v>
                </c:pt>
                <c:pt idx="511">
                  <c:v>49.337679365340591</c:v>
                </c:pt>
                <c:pt idx="512">
                  <c:v>75.435314943249978</c:v>
                </c:pt>
                <c:pt idx="513">
                  <c:v>51.235240020370838</c:v>
                </c:pt>
                <c:pt idx="514">
                  <c:v>51.926395521408267</c:v>
                </c:pt>
                <c:pt idx="515">
                  <c:v>55.800161293682322</c:v>
                </c:pt>
                <c:pt idx="516">
                  <c:v>32.734579798398045</c:v>
                </c:pt>
                <c:pt idx="517">
                  <c:v>32.01371571186246</c:v>
                </c:pt>
                <c:pt idx="518">
                  <c:v>55.448675014748005</c:v>
                </c:pt>
                <c:pt idx="519">
                  <c:v>55.489441914931376</c:v>
                </c:pt>
                <c:pt idx="520">
                  <c:v>29.162789420119225</c:v>
                </c:pt>
                <c:pt idx="521">
                  <c:v>32.639429358678171</c:v>
                </c:pt>
                <c:pt idx="522">
                  <c:v>58.824534367951856</c:v>
                </c:pt>
                <c:pt idx="523">
                  <c:v>56.483260426019115</c:v>
                </c:pt>
                <c:pt idx="524">
                  <c:v>36.058618668179406</c:v>
                </c:pt>
                <c:pt idx="525">
                  <c:v>49.114684888510965</c:v>
                </c:pt>
                <c:pt idx="526">
                  <c:v>60.733533099319175</c:v>
                </c:pt>
                <c:pt idx="527">
                  <c:v>61.599059137632139</c:v>
                </c:pt>
                <c:pt idx="528">
                  <c:v>58.54729485543794</c:v>
                </c:pt>
                <c:pt idx="529">
                  <c:v>51.795324615730351</c:v>
                </c:pt>
                <c:pt idx="530">
                  <c:v>47.898819077148801</c:v>
                </c:pt>
                <c:pt idx="531">
                  <c:v>48.268897119342</c:v>
                </c:pt>
                <c:pt idx="532">
                  <c:v>31.302173660020344</c:v>
                </c:pt>
                <c:pt idx="533">
                  <c:v>27.564713302079301</c:v>
                </c:pt>
                <c:pt idx="534">
                  <c:v>33.939096454359969</c:v>
                </c:pt>
                <c:pt idx="535">
                  <c:v>27.868450626720005</c:v>
                </c:pt>
                <c:pt idx="536">
                  <c:v>44.688128684669209</c:v>
                </c:pt>
                <c:pt idx="537">
                  <c:v>41.370651824610832</c:v>
                </c:pt>
                <c:pt idx="538">
                  <c:v>49.517659134238784</c:v>
                </c:pt>
                <c:pt idx="539">
                  <c:v>56.145435711219761</c:v>
                </c:pt>
                <c:pt idx="540">
                  <c:v>64.769979904511274</c:v>
                </c:pt>
                <c:pt idx="541">
                  <c:v>39.314081160770002</c:v>
                </c:pt>
                <c:pt idx="542">
                  <c:v>52.625546841471078</c:v>
                </c:pt>
                <c:pt idx="543">
                  <c:v>34.746180811289378</c:v>
                </c:pt>
                <c:pt idx="544">
                  <c:v>54.814481459390663</c:v>
                </c:pt>
                <c:pt idx="545">
                  <c:v>34.247945419399912</c:v>
                </c:pt>
                <c:pt idx="546">
                  <c:v>43.767876242229249</c:v>
                </c:pt>
                <c:pt idx="547">
                  <c:v>38.457019237648602</c:v>
                </c:pt>
                <c:pt idx="548">
                  <c:v>38.849809208291845</c:v>
                </c:pt>
                <c:pt idx="549">
                  <c:v>47.639059895820537</c:v>
                </c:pt>
                <c:pt idx="550">
                  <c:v>55.182194241348043</c:v>
                </c:pt>
                <c:pt idx="551">
                  <c:v>54.189382632539491</c:v>
                </c:pt>
                <c:pt idx="552">
                  <c:v>40.691439235160942</c:v>
                </c:pt>
                <c:pt idx="553">
                  <c:v>41.376872075470601</c:v>
                </c:pt>
                <c:pt idx="554">
                  <c:v>52.772924749318918</c:v>
                </c:pt>
                <c:pt idx="555">
                  <c:v>45.011165797659487</c:v>
                </c:pt>
                <c:pt idx="556">
                  <c:v>47.909670509190619</c:v>
                </c:pt>
                <c:pt idx="557">
                  <c:v>44.440997449379211</c:v>
                </c:pt>
                <c:pt idx="558">
                  <c:v>37.65178085763182</c:v>
                </c:pt>
                <c:pt idx="559">
                  <c:v>61.715784205709497</c:v>
                </c:pt>
                <c:pt idx="560">
                  <c:v>49.621629210509127</c:v>
                </c:pt>
                <c:pt idx="561">
                  <c:v>21.276980030132108</c:v>
                </c:pt>
                <c:pt idx="562">
                  <c:v>45.249129682430066</c:v>
                </c:pt>
                <c:pt idx="563">
                  <c:v>33.821935057989322</c:v>
                </c:pt>
                <c:pt idx="564">
                  <c:v>42.741789674288157</c:v>
                </c:pt>
                <c:pt idx="565">
                  <c:v>47.207087187860452</c:v>
                </c:pt>
                <c:pt idx="566">
                  <c:v>40.292704285740911</c:v>
                </c:pt>
                <c:pt idx="567">
                  <c:v>25.782489133311174</c:v>
                </c:pt>
                <c:pt idx="568">
                  <c:v>41.843644329768722</c:v>
                </c:pt>
                <c:pt idx="569">
                  <c:v>43.284574217050249</c:v>
                </c:pt>
                <c:pt idx="570">
                  <c:v>25.924691390730004</c:v>
                </c:pt>
                <c:pt idx="571">
                  <c:v>45.623964539041481</c:v>
                </c:pt>
                <c:pt idx="572">
                  <c:v>41.926952372697997</c:v>
                </c:pt>
                <c:pt idx="573">
                  <c:v>54.854106140151998</c:v>
                </c:pt>
                <c:pt idx="574">
                  <c:v>43.815324711267749</c:v>
                </c:pt>
                <c:pt idx="575">
                  <c:v>55.827282658319746</c:v>
                </c:pt>
                <c:pt idx="576">
                  <c:v>62.458887608001532</c:v>
                </c:pt>
                <c:pt idx="577">
                  <c:v>45.591765404187754</c:v>
                </c:pt>
                <c:pt idx="578">
                  <c:v>46.712461015940789</c:v>
                </c:pt>
                <c:pt idx="579">
                  <c:v>52.848657359561912</c:v>
                </c:pt>
                <c:pt idx="580">
                  <c:v>56.424829479448817</c:v>
                </c:pt>
                <c:pt idx="581">
                  <c:v>57.072571505101223</c:v>
                </c:pt>
                <c:pt idx="582">
                  <c:v>54.743323702648922</c:v>
                </c:pt>
                <c:pt idx="583">
                  <c:v>61.334963042390882</c:v>
                </c:pt>
                <c:pt idx="584">
                  <c:v>51.634498971649009</c:v>
                </c:pt>
                <c:pt idx="585">
                  <c:v>54.94909830286997</c:v>
                </c:pt>
                <c:pt idx="586">
                  <c:v>56.807052748019487</c:v>
                </c:pt>
                <c:pt idx="587">
                  <c:v>56.12561862316943</c:v>
                </c:pt>
                <c:pt idx="588">
                  <c:v>46.131861572052003</c:v>
                </c:pt>
                <c:pt idx="589">
                  <c:v>48.419602898309677</c:v>
                </c:pt>
                <c:pt idx="590">
                  <c:v>43.999210796468105</c:v>
                </c:pt>
                <c:pt idx="591">
                  <c:v>31.242885398001818</c:v>
                </c:pt>
                <c:pt idx="592">
                  <c:v>32.769552044101147</c:v>
                </c:pt>
                <c:pt idx="593">
                  <c:v>46.088498345718108</c:v>
                </c:pt>
                <c:pt idx="594">
                  <c:v>35.628395787829504</c:v>
                </c:pt>
                <c:pt idx="595">
                  <c:v>44.33560599122211</c:v>
                </c:pt>
                <c:pt idx="596">
                  <c:v>39.839867560767743</c:v>
                </c:pt>
                <c:pt idx="597">
                  <c:v>32.016580539031565</c:v>
                </c:pt>
                <c:pt idx="598">
                  <c:v>45.846780178428162</c:v>
                </c:pt>
                <c:pt idx="599">
                  <c:v>53.329912756209524</c:v>
                </c:pt>
                <c:pt idx="600">
                  <c:v>59.478532278862986</c:v>
                </c:pt>
                <c:pt idx="601">
                  <c:v>60.357563454999763</c:v>
                </c:pt>
                <c:pt idx="602">
                  <c:v>51.376026441357681</c:v>
                </c:pt>
                <c:pt idx="603">
                  <c:v>59.941360869670461</c:v>
                </c:pt>
                <c:pt idx="604">
                  <c:v>49.556791870891175</c:v>
                </c:pt>
                <c:pt idx="605">
                  <c:v>79.278989166410611</c:v>
                </c:pt>
                <c:pt idx="606">
                  <c:v>71.691696927828161</c:v>
                </c:pt>
                <c:pt idx="607">
                  <c:v>63.192052033922664</c:v>
                </c:pt>
                <c:pt idx="608">
                  <c:v>52.678831243018067</c:v>
                </c:pt>
                <c:pt idx="609">
                  <c:v>57.532815198261233</c:v>
                </c:pt>
                <c:pt idx="610">
                  <c:v>61.360378449200653</c:v>
                </c:pt>
                <c:pt idx="611">
                  <c:v>55.28386629339002</c:v>
                </c:pt>
                <c:pt idx="612">
                  <c:v>42.624344533629483</c:v>
                </c:pt>
                <c:pt idx="613">
                  <c:v>47.036609938437323</c:v>
                </c:pt>
                <c:pt idx="614">
                  <c:v>47.933846081839874</c:v>
                </c:pt>
                <c:pt idx="615">
                  <c:v>38.5607402986534</c:v>
                </c:pt>
                <c:pt idx="616">
                  <c:v>27.205159397748503</c:v>
                </c:pt>
                <c:pt idx="617">
                  <c:v>56.240054692651029</c:v>
                </c:pt>
                <c:pt idx="618">
                  <c:v>57.424569931099541</c:v>
                </c:pt>
                <c:pt idx="619">
                  <c:v>63.870251464148168</c:v>
                </c:pt>
                <c:pt idx="620">
                  <c:v>57.988426043160871</c:v>
                </c:pt>
                <c:pt idx="621">
                  <c:v>62.76847482291123</c:v>
                </c:pt>
                <c:pt idx="622">
                  <c:v>75.36886598233832</c:v>
                </c:pt>
                <c:pt idx="623">
                  <c:v>82.940129541941133</c:v>
                </c:pt>
                <c:pt idx="624">
                  <c:v>59.403584249201231</c:v>
                </c:pt>
                <c:pt idx="625">
                  <c:v>51.609979264667345</c:v>
                </c:pt>
                <c:pt idx="626">
                  <c:v>46.060997160409897</c:v>
                </c:pt>
                <c:pt idx="627">
                  <c:v>56.459876451561286</c:v>
                </c:pt>
                <c:pt idx="628">
                  <c:v>60.326295178998407</c:v>
                </c:pt>
                <c:pt idx="629">
                  <c:v>77.354670528402494</c:v>
                </c:pt>
                <c:pt idx="630">
                  <c:v>38.587760443107982</c:v>
                </c:pt>
                <c:pt idx="631">
                  <c:v>34.1775746033818</c:v>
                </c:pt>
                <c:pt idx="632">
                  <c:v>40.424685833018884</c:v>
                </c:pt>
                <c:pt idx="633">
                  <c:v>31.859412649781007</c:v>
                </c:pt>
                <c:pt idx="634">
                  <c:v>36.836064040988276</c:v>
                </c:pt>
                <c:pt idx="635">
                  <c:v>39.390629675970558</c:v>
                </c:pt>
                <c:pt idx="636">
                  <c:v>46.335074386708584</c:v>
                </c:pt>
                <c:pt idx="637">
                  <c:v>28.088312806321483</c:v>
                </c:pt>
                <c:pt idx="638">
                  <c:v>53.681075675660395</c:v>
                </c:pt>
                <c:pt idx="639">
                  <c:v>62.101199182099663</c:v>
                </c:pt>
                <c:pt idx="640">
                  <c:v>45.776867261320149</c:v>
                </c:pt>
                <c:pt idx="641">
                  <c:v>44.160136616210366</c:v>
                </c:pt>
                <c:pt idx="642">
                  <c:v>41.031223922298523</c:v>
                </c:pt>
                <c:pt idx="643">
                  <c:v>56.763089698732074</c:v>
                </c:pt>
                <c:pt idx="644">
                  <c:v>47.233302911568899</c:v>
                </c:pt>
                <c:pt idx="645">
                  <c:v>47.923080157499498</c:v>
                </c:pt>
                <c:pt idx="646">
                  <c:v>60.538766222711274</c:v>
                </c:pt>
                <c:pt idx="647">
                  <c:v>53.837531089749973</c:v>
                </c:pt>
                <c:pt idx="648">
                  <c:v>35.301014466869674</c:v>
                </c:pt>
                <c:pt idx="649">
                  <c:v>30.107977570649382</c:v>
                </c:pt>
                <c:pt idx="650">
                  <c:v>43.992542152609531</c:v>
                </c:pt>
                <c:pt idx="651">
                  <c:v>44.282250688749627</c:v>
                </c:pt>
                <c:pt idx="652">
                  <c:v>54.406258713581337</c:v>
                </c:pt>
                <c:pt idx="653">
                  <c:v>35.719639904189535</c:v>
                </c:pt>
                <c:pt idx="654">
                  <c:v>52.715452126620221</c:v>
                </c:pt>
                <c:pt idx="655">
                  <c:v>48.761060939708841</c:v>
                </c:pt>
                <c:pt idx="656">
                  <c:v>60.296141109352902</c:v>
                </c:pt>
                <c:pt idx="657">
                  <c:v>75.590732520198799</c:v>
                </c:pt>
                <c:pt idx="658">
                  <c:v>71.778193714959343</c:v>
                </c:pt>
                <c:pt idx="659">
                  <c:v>83.851393486100278</c:v>
                </c:pt>
                <c:pt idx="660">
                  <c:v>78.046174096918548</c:v>
                </c:pt>
                <c:pt idx="661">
                  <c:v>87.007601007782796</c:v>
                </c:pt>
                <c:pt idx="662">
                  <c:v>82.13381441943784</c:v>
                </c:pt>
                <c:pt idx="663">
                  <c:v>68.860384754589177</c:v>
                </c:pt>
                <c:pt idx="664">
                  <c:v>80.065649946071062</c:v>
                </c:pt>
                <c:pt idx="665">
                  <c:v>108.77654614374114</c:v>
                </c:pt>
                <c:pt idx="666">
                  <c:v>102.00364591262769</c:v>
                </c:pt>
                <c:pt idx="667">
                  <c:v>70.477405668410938</c:v>
                </c:pt>
                <c:pt idx="668">
                  <c:v>68.71902545599005</c:v>
                </c:pt>
                <c:pt idx="669">
                  <c:v>63.378284936770797</c:v>
                </c:pt>
                <c:pt idx="670">
                  <c:v>85.043498697221366</c:v>
                </c:pt>
                <c:pt idx="671">
                  <c:v>78.978543071298191</c:v>
                </c:pt>
                <c:pt idx="672">
                  <c:v>122.7682544</c:v>
                </c:pt>
                <c:pt idx="673">
                  <c:v>109.4056556</c:v>
                </c:pt>
                <c:pt idx="674">
                  <c:v>102.6709046</c:v>
                </c:pt>
                <c:pt idx="675">
                  <c:v>108.26221090000001</c:v>
                </c:pt>
                <c:pt idx="676">
                  <c:v>101.39826399999998</c:v>
                </c:pt>
                <c:pt idx="677">
                  <c:v>114.66179839999995</c:v>
                </c:pt>
                <c:pt idx="678">
                  <c:v>87.873415099999988</c:v>
                </c:pt>
                <c:pt idx="679">
                  <c:v>109.63845720000006</c:v>
                </c:pt>
                <c:pt idx="680">
                  <c:v>126.0821138</c:v>
                </c:pt>
                <c:pt idx="681">
                  <c:v>105.07826399999999</c:v>
                </c:pt>
                <c:pt idx="682">
                  <c:v>87.362321000000065</c:v>
                </c:pt>
                <c:pt idx="683">
                  <c:v>91.511278999999831</c:v>
                </c:pt>
                <c:pt idx="684">
                  <c:v>68.880042000000003</c:v>
                </c:pt>
                <c:pt idx="685">
                  <c:v>76.98027500000012</c:v>
                </c:pt>
                <c:pt idx="686">
                  <c:v>91.361562000000049</c:v>
                </c:pt>
                <c:pt idx="687">
                  <c:v>84.985051999999996</c:v>
                </c:pt>
                <c:pt idx="688">
                  <c:v>88.286693999999898</c:v>
                </c:pt>
                <c:pt idx="689">
                  <c:v>85.284748000000036</c:v>
                </c:pt>
                <c:pt idx="690">
                  <c:v>67.91811800000005</c:v>
                </c:pt>
                <c:pt idx="691">
                  <c:v>61.330085999999937</c:v>
                </c:pt>
                <c:pt idx="692">
                  <c:v>54.094510000000128</c:v>
                </c:pt>
                <c:pt idx="693">
                  <c:v>63.722876999999926</c:v>
                </c:pt>
                <c:pt idx="694">
                  <c:v>101.54737300000011</c:v>
                </c:pt>
                <c:pt idx="695">
                  <c:v>80.824429999999666</c:v>
                </c:pt>
                <c:pt idx="696">
                  <c:v>103.85780599999998</c:v>
                </c:pt>
                <c:pt idx="697">
                  <c:v>96.931605000000218</c:v>
                </c:pt>
                <c:pt idx="698">
                  <c:v>110.01035400000001</c:v>
                </c:pt>
                <c:pt idx="699">
                  <c:v>119.71851100000003</c:v>
                </c:pt>
                <c:pt idx="700">
                  <c:v>101.51981500000011</c:v>
                </c:pt>
                <c:pt idx="701">
                  <c:v>114.76394200000004</c:v>
                </c:pt>
                <c:pt idx="702">
                  <c:v>97.569383000000016</c:v>
                </c:pt>
                <c:pt idx="703">
                  <c:v>78.127435999999761</c:v>
                </c:pt>
                <c:pt idx="704">
                  <c:v>73.342301000000134</c:v>
                </c:pt>
                <c:pt idx="705">
                  <c:v>76.765953999999965</c:v>
                </c:pt>
                <c:pt idx="706">
                  <c:v>59.14836299999979</c:v>
                </c:pt>
                <c:pt idx="707">
                  <c:v>69.214316999999937</c:v>
                </c:pt>
                <c:pt idx="708">
                  <c:v>77.46902799999998</c:v>
                </c:pt>
                <c:pt idx="709">
                  <c:v>62.025566000000254</c:v>
                </c:pt>
                <c:pt idx="710">
                  <c:v>67.153389999999945</c:v>
                </c:pt>
                <c:pt idx="711">
                  <c:v>64.781746999999996</c:v>
                </c:pt>
                <c:pt idx="712">
                  <c:v>87.177944999999909</c:v>
                </c:pt>
                <c:pt idx="713">
                  <c:v>60.65569400000004</c:v>
                </c:pt>
                <c:pt idx="714">
                  <c:v>66.278486000000157</c:v>
                </c:pt>
                <c:pt idx="715">
                  <c:v>70.316907999999785</c:v>
                </c:pt>
                <c:pt idx="716">
                  <c:v>71.704807000000073</c:v>
                </c:pt>
                <c:pt idx="717">
                  <c:v>93.911489999999958</c:v>
                </c:pt>
                <c:pt idx="718">
                  <c:v>71.951093000000128</c:v>
                </c:pt>
                <c:pt idx="719">
                  <c:v>72.370493000000351</c:v>
                </c:pt>
                <c:pt idx="720">
                  <c:v>59.07674599999973</c:v>
                </c:pt>
                <c:pt idx="721">
                  <c:v>39.326724999999897</c:v>
                </c:pt>
                <c:pt idx="722">
                  <c:v>71.108885999999984</c:v>
                </c:pt>
                <c:pt idx="723">
                  <c:v>52.687649999999849</c:v>
                </c:pt>
                <c:pt idx="724">
                  <c:v>77.565822999999909</c:v>
                </c:pt>
                <c:pt idx="725">
                  <c:v>56.431453000000147</c:v>
                </c:pt>
                <c:pt idx="726">
                  <c:v>79.851870999999846</c:v>
                </c:pt>
                <c:pt idx="727">
                  <c:v>68.402907000000596</c:v>
                </c:pt>
                <c:pt idx="728">
                  <c:v>79.226104999999734</c:v>
                </c:pt>
                <c:pt idx="729">
                  <c:v>45.933344000000034</c:v>
                </c:pt>
                <c:pt idx="730">
                  <c:v>73.68632499999967</c:v>
                </c:pt>
                <c:pt idx="731">
                  <c:v>82.861840999999913</c:v>
                </c:pt>
                <c:pt idx="732">
                  <c:v>77.394564000000173</c:v>
                </c:pt>
                <c:pt idx="733">
                  <c:v>74.434054999999717</c:v>
                </c:pt>
                <c:pt idx="734">
                  <c:v>47.681708000000071</c:v>
                </c:pt>
                <c:pt idx="735">
                  <c:v>66.819671000000199</c:v>
                </c:pt>
                <c:pt idx="736">
                  <c:v>50.378443000000516</c:v>
                </c:pt>
                <c:pt idx="737">
                  <c:v>45.006297999999333</c:v>
                </c:pt>
                <c:pt idx="738">
                  <c:v>44.940000999999938</c:v>
                </c:pt>
                <c:pt idx="739">
                  <c:v>62.713668000000325</c:v>
                </c:pt>
                <c:pt idx="740">
                  <c:v>49.935005000000274</c:v>
                </c:pt>
                <c:pt idx="741">
                  <c:v>47.54801899999984</c:v>
                </c:pt>
                <c:pt idx="742">
                  <c:v>54.528443000000152</c:v>
                </c:pt>
                <c:pt idx="743">
                  <c:v>73.705710000000181</c:v>
                </c:pt>
                <c:pt idx="744">
                  <c:v>65.074687999999696</c:v>
                </c:pt>
                <c:pt idx="745">
                  <c:v>50.176228999999694</c:v>
                </c:pt>
                <c:pt idx="746">
                  <c:v>65.771857000000637</c:v>
                </c:pt>
                <c:pt idx="747">
                  <c:v>65.387968000000001</c:v>
                </c:pt>
                <c:pt idx="748">
                  <c:v>59.032635999999911</c:v>
                </c:pt>
                <c:pt idx="749">
                  <c:v>46.900126999999884</c:v>
                </c:pt>
                <c:pt idx="750">
                  <c:v>58.902790000000095</c:v>
                </c:pt>
                <c:pt idx="751">
                  <c:v>61.135360999999648</c:v>
                </c:pt>
                <c:pt idx="752">
                  <c:v>70.732442999999876</c:v>
                </c:pt>
                <c:pt idx="753">
                  <c:v>65.364196999999876</c:v>
                </c:pt>
                <c:pt idx="754">
                  <c:v>60.040869000000384</c:v>
                </c:pt>
                <c:pt idx="755">
                  <c:v>58.922066000000086</c:v>
                </c:pt>
                <c:pt idx="756">
                  <c:v>66.644634000000224</c:v>
                </c:pt>
                <c:pt idx="757">
                  <c:v>52.664030999999341</c:v>
                </c:pt>
                <c:pt idx="758">
                  <c:v>69.119571000000178</c:v>
                </c:pt>
                <c:pt idx="759">
                  <c:v>59.720551000000341</c:v>
                </c:pt>
                <c:pt idx="760">
                  <c:v>80.060019999999895</c:v>
                </c:pt>
                <c:pt idx="761">
                  <c:v>82.201672999999573</c:v>
                </c:pt>
                <c:pt idx="762">
                  <c:v>76.025548000000526</c:v>
                </c:pt>
                <c:pt idx="763">
                  <c:v>62.575732999999673</c:v>
                </c:pt>
                <c:pt idx="764">
                  <c:v>93.390672999999879</c:v>
                </c:pt>
                <c:pt idx="765">
                  <c:v>122.94195000000036</c:v>
                </c:pt>
                <c:pt idx="766">
                  <c:v>99.536551999999574</c:v>
                </c:pt>
                <c:pt idx="767">
                  <c:v>108.37679000000026</c:v>
                </c:pt>
                <c:pt idx="768">
                  <c:v>106.57577899999978</c:v>
                </c:pt>
                <c:pt idx="769">
                  <c:v>85.262803000000531</c:v>
                </c:pt>
                <c:pt idx="770">
                  <c:v>106.51429399999961</c:v>
                </c:pt>
                <c:pt idx="771">
                  <c:v>88.440642999999909</c:v>
                </c:pt>
                <c:pt idx="772">
                  <c:v>91.116070000000036</c:v>
                </c:pt>
                <c:pt idx="773">
                  <c:v>92.229822999999669</c:v>
                </c:pt>
                <c:pt idx="774">
                  <c:v>104.90349900000001</c:v>
                </c:pt>
                <c:pt idx="775">
                  <c:v>77.033515000000079</c:v>
                </c:pt>
                <c:pt idx="776">
                  <c:v>89.324478000000454</c:v>
                </c:pt>
                <c:pt idx="777">
                  <c:v>80.190769999999247</c:v>
                </c:pt>
                <c:pt idx="778">
                  <c:v>67.608578000001216</c:v>
                </c:pt>
                <c:pt idx="779">
                  <c:v>90.046093999999357</c:v>
                </c:pt>
                <c:pt idx="780">
                  <c:v>86.156543000000966</c:v>
                </c:pt>
                <c:pt idx="781">
                  <c:v>96.04656999999861</c:v>
                </c:pt>
                <c:pt idx="782">
                  <c:v>82.046761999999944</c:v>
                </c:pt>
                <c:pt idx="783">
                  <c:v>78.061934999999721</c:v>
                </c:pt>
                <c:pt idx="784">
                  <c:v>82.441189000001032</c:v>
                </c:pt>
                <c:pt idx="785">
                  <c:v>74.964997999999468</c:v>
                </c:pt>
                <c:pt idx="786">
                  <c:v>82.403733000001012</c:v>
                </c:pt>
                <c:pt idx="787">
                  <c:v>59.388911999998527</c:v>
                </c:pt>
                <c:pt idx="788">
                  <c:v>76.465240000001359</c:v>
                </c:pt>
                <c:pt idx="789">
                  <c:v>96.895040999999765</c:v>
                </c:pt>
                <c:pt idx="790">
                  <c:v>94.086592999999993</c:v>
                </c:pt>
                <c:pt idx="791">
                  <c:v>86.73448499999904</c:v>
                </c:pt>
                <c:pt idx="792">
                  <c:v>123.34918000000107</c:v>
                </c:pt>
                <c:pt idx="793">
                  <c:v>112.78581200000008</c:v>
                </c:pt>
                <c:pt idx="794">
                  <c:v>63.100857999999789</c:v>
                </c:pt>
                <c:pt idx="795">
                  <c:v>68.123262999999497</c:v>
                </c:pt>
                <c:pt idx="796">
                  <c:v>93.220063000000664</c:v>
                </c:pt>
                <c:pt idx="797">
                  <c:v>100.90423499999997</c:v>
                </c:pt>
                <c:pt idx="798">
                  <c:v>88.957645000000412</c:v>
                </c:pt>
                <c:pt idx="799">
                  <c:v>71.11163999999917</c:v>
                </c:pt>
                <c:pt idx="800">
                  <c:v>75.761239999999816</c:v>
                </c:pt>
                <c:pt idx="801">
                  <c:v>80.314350000000559</c:v>
                </c:pt>
                <c:pt idx="802">
                  <c:v>88.800320000000283</c:v>
                </c:pt>
                <c:pt idx="803">
                  <c:v>93.722829999998794</c:v>
                </c:pt>
                <c:pt idx="804">
                  <c:v>111.44055000000117</c:v>
                </c:pt>
                <c:pt idx="805">
                  <c:v>100.59644999999909</c:v>
                </c:pt>
                <c:pt idx="806">
                  <c:v>87.377870000000257</c:v>
                </c:pt>
                <c:pt idx="807">
                  <c:v>83.737639999999374</c:v>
                </c:pt>
                <c:pt idx="808">
                  <c:v>100.34922000000006</c:v>
                </c:pt>
                <c:pt idx="809">
                  <c:v>82.512570000000778</c:v>
                </c:pt>
                <c:pt idx="810">
                  <c:v>73.457409999999072</c:v>
                </c:pt>
                <c:pt idx="811">
                  <c:v>77.133480000000418</c:v>
                </c:pt>
                <c:pt idx="812">
                  <c:v>73.758340000000317</c:v>
                </c:pt>
                <c:pt idx="813">
                  <c:v>68.873110000000452</c:v>
                </c:pt>
                <c:pt idx="814">
                  <c:v>53.469110000000001</c:v>
                </c:pt>
                <c:pt idx="815">
                  <c:v>58.663129999999001</c:v>
                </c:pt>
                <c:pt idx="816">
                  <c:v>55.481840000000375</c:v>
                </c:pt>
                <c:pt idx="817">
                  <c:v>50.932220000000598</c:v>
                </c:pt>
                <c:pt idx="818">
                  <c:v>76.341969999999492</c:v>
                </c:pt>
                <c:pt idx="819">
                  <c:v>66.261070000000473</c:v>
                </c:pt>
                <c:pt idx="820">
                  <c:v>74.002520000000004</c:v>
                </c:pt>
                <c:pt idx="821">
                  <c:v>54.9095099999995</c:v>
                </c:pt>
                <c:pt idx="822">
                  <c:v>52.355279999999766</c:v>
                </c:pt>
                <c:pt idx="823">
                  <c:v>46.222040000000561</c:v>
                </c:pt>
                <c:pt idx="824">
                  <c:v>57.855449999999109</c:v>
                </c:pt>
                <c:pt idx="825">
                  <c:v>56.385920000000624</c:v>
                </c:pt>
                <c:pt idx="826">
                  <c:v>54.739110000000437</c:v>
                </c:pt>
                <c:pt idx="827">
                  <c:v>55.881359999999404</c:v>
                </c:pt>
                <c:pt idx="828">
                  <c:v>77.219639999999345</c:v>
                </c:pt>
                <c:pt idx="829">
                  <c:v>88.221770000000106</c:v>
                </c:pt>
                <c:pt idx="830">
                  <c:v>78.294300000001385</c:v>
                </c:pt>
                <c:pt idx="831">
                  <c:v>58.005259999999907</c:v>
                </c:pt>
                <c:pt idx="832">
                  <c:v>66.727619999999661</c:v>
                </c:pt>
                <c:pt idx="833">
                  <c:v>52.4133499999989</c:v>
                </c:pt>
                <c:pt idx="834">
                  <c:v>66.394030000001294</c:v>
                </c:pt>
                <c:pt idx="835">
                  <c:v>65.642649999999776</c:v>
                </c:pt>
                <c:pt idx="836">
                  <c:v>72.413360000000466</c:v>
                </c:pt>
                <c:pt idx="837">
                  <c:v>73.839049999998679</c:v>
                </c:pt>
                <c:pt idx="838">
                  <c:v>80.084040000001551</c:v>
                </c:pt>
                <c:pt idx="839">
                  <c:v>72.34559999999874</c:v>
                </c:pt>
                <c:pt idx="840">
                  <c:v>66.121800000000803</c:v>
                </c:pt>
                <c:pt idx="841">
                  <c:v>71.058929999999236</c:v>
                </c:pt>
                <c:pt idx="842">
                  <c:v>55.096999999999753</c:v>
                </c:pt>
                <c:pt idx="843">
                  <c:v>61.774559999999838</c:v>
                </c:pt>
                <c:pt idx="844">
                  <c:v>68.982160000001386</c:v>
                </c:pt>
                <c:pt idx="845">
                  <c:v>83.641990000000078</c:v>
                </c:pt>
                <c:pt idx="846">
                  <c:v>65.748309999999037</c:v>
                </c:pt>
                <c:pt idx="847">
                  <c:v>45.537140000000363</c:v>
                </c:pt>
                <c:pt idx="848">
                  <c:v>45.198650000000271</c:v>
                </c:pt>
                <c:pt idx="849">
                  <c:v>55.548489999999219</c:v>
                </c:pt>
                <c:pt idx="850">
                  <c:v>45.94467000000077</c:v>
                </c:pt>
                <c:pt idx="851">
                  <c:v>50.605470000000423</c:v>
                </c:pt>
                <c:pt idx="852">
                  <c:v>60.728619999999864</c:v>
                </c:pt>
                <c:pt idx="853">
                  <c:v>49.041559999999663</c:v>
                </c:pt>
                <c:pt idx="854">
                  <c:v>60.869339999999283</c:v>
                </c:pt>
                <c:pt idx="855">
                  <c:v>63.292460000000574</c:v>
                </c:pt>
                <c:pt idx="856">
                  <c:v>64.551639999999679</c:v>
                </c:pt>
                <c:pt idx="857">
                  <c:v>46.832550000000992</c:v>
                </c:pt>
                <c:pt idx="858">
                  <c:v>52.502369999998336</c:v>
                </c:pt>
                <c:pt idx="859">
                  <c:v>53.304680000001099</c:v>
                </c:pt>
                <c:pt idx="860">
                  <c:v>57.174890000000232</c:v>
                </c:pt>
                <c:pt idx="861">
                  <c:v>50.614379999999073</c:v>
                </c:pt>
                <c:pt idx="862">
                  <c:v>55.862989999999627</c:v>
                </c:pt>
                <c:pt idx="863">
                  <c:v>56.876180000001114</c:v>
                </c:pt>
                <c:pt idx="864">
                  <c:v>68.738939999999275</c:v>
                </c:pt>
                <c:pt idx="865">
                  <c:v>49.32206000000042</c:v>
                </c:pt>
                <c:pt idx="866">
                  <c:v>50.242290000000139</c:v>
                </c:pt>
                <c:pt idx="867">
                  <c:v>49.75583000000006</c:v>
                </c:pt>
                <c:pt idx="868">
                  <c:v>49.628339999999298</c:v>
                </c:pt>
                <c:pt idx="869">
                  <c:v>58.590860000000248</c:v>
                </c:pt>
                <c:pt idx="870">
                  <c:v>41.57441000000108</c:v>
                </c:pt>
                <c:pt idx="871">
                  <c:v>69.253849999999147</c:v>
                </c:pt>
                <c:pt idx="872">
                  <c:v>65.696289999999863</c:v>
                </c:pt>
                <c:pt idx="873">
                  <c:v>42.580500000000029</c:v>
                </c:pt>
                <c:pt idx="874">
                  <c:v>67.834539999999834</c:v>
                </c:pt>
                <c:pt idx="875">
                  <c:v>64.164210000000821</c:v>
                </c:pt>
                <c:pt idx="876">
                  <c:v>61.667969999998604</c:v>
                </c:pt>
                <c:pt idx="877">
                  <c:v>46.841120000000956</c:v>
                </c:pt>
                <c:pt idx="878">
                  <c:v>48.85609999999906</c:v>
                </c:pt>
                <c:pt idx="879">
                  <c:v>63.463080000001355</c:v>
                </c:pt>
                <c:pt idx="880">
                  <c:v>51.362320000000182</c:v>
                </c:pt>
                <c:pt idx="881">
                  <c:v>48.257039999998597</c:v>
                </c:pt>
                <c:pt idx="882">
                  <c:v>52.944190000000162</c:v>
                </c:pt>
                <c:pt idx="883">
                  <c:v>46.925900000000183</c:v>
                </c:pt>
                <c:pt idx="884">
                  <c:v>60.77560000000085</c:v>
                </c:pt>
                <c:pt idx="885">
                  <c:v>60.233710000000428</c:v>
                </c:pt>
                <c:pt idx="886">
                  <c:v>50.556659999998374</c:v>
                </c:pt>
                <c:pt idx="887">
                  <c:v>64.321380000001227</c:v>
                </c:pt>
                <c:pt idx="888">
                  <c:v>61.925729999999021</c:v>
                </c:pt>
                <c:pt idx="889">
                  <c:v>40.047450000000026</c:v>
                </c:pt>
                <c:pt idx="890">
                  <c:v>66.477600000000166</c:v>
                </c:pt>
                <c:pt idx="891">
                  <c:v>63.323690000001079</c:v>
                </c:pt>
                <c:pt idx="892">
                  <c:v>55.957769999999073</c:v>
                </c:pt>
                <c:pt idx="893">
                  <c:v>42.162490000000616</c:v>
                </c:pt>
                <c:pt idx="894">
                  <c:v>51.745020000000295</c:v>
                </c:pt>
                <c:pt idx="895">
                  <c:v>46.932459999999992</c:v>
                </c:pt>
                <c:pt idx="896">
                  <c:v>58.501080000000002</c:v>
                </c:pt>
                <c:pt idx="897">
                  <c:v>49.733249999999316</c:v>
                </c:pt>
                <c:pt idx="898">
                  <c:v>60.608909999999014</c:v>
                </c:pt>
                <c:pt idx="899">
                  <c:v>50.409820000000764</c:v>
                </c:pt>
                <c:pt idx="900">
                  <c:v>60.512920000001031</c:v>
                </c:pt>
                <c:pt idx="901">
                  <c:v>52.067339999997785</c:v>
                </c:pt>
                <c:pt idx="902">
                  <c:v>42.707600000001548</c:v>
                </c:pt>
                <c:pt idx="903">
                  <c:v>59.637080000000424</c:v>
                </c:pt>
                <c:pt idx="904">
                  <c:v>58.514869999999064</c:v>
                </c:pt>
                <c:pt idx="905">
                  <c:v>54.073599999999715</c:v>
                </c:pt>
                <c:pt idx="906">
                  <c:v>40.332930000000488</c:v>
                </c:pt>
                <c:pt idx="907">
                  <c:v>37.14372000000003</c:v>
                </c:pt>
                <c:pt idx="908">
                  <c:v>61.542900000000373</c:v>
                </c:pt>
                <c:pt idx="909">
                  <c:v>56.607540000000881</c:v>
                </c:pt>
                <c:pt idx="910">
                  <c:v>51.961639999997715</c:v>
                </c:pt>
                <c:pt idx="911">
                  <c:v>54.58752000000095</c:v>
                </c:pt>
                <c:pt idx="912">
                  <c:v>50.480110000000423</c:v>
                </c:pt>
                <c:pt idx="913">
                  <c:v>55.518810000001395</c:v>
                </c:pt>
                <c:pt idx="914">
                  <c:v>46.40164999999979</c:v>
                </c:pt>
                <c:pt idx="915">
                  <c:v>56.045969999999215</c:v>
                </c:pt>
                <c:pt idx="916">
                  <c:v>43.411379999997735</c:v>
                </c:pt>
                <c:pt idx="917">
                  <c:v>31.708800000000338</c:v>
                </c:pt>
                <c:pt idx="918">
                  <c:v>49.922300000001997</c:v>
                </c:pt>
                <c:pt idx="919">
                  <c:v>53.738199999999779</c:v>
                </c:pt>
                <c:pt idx="920">
                  <c:v>46.655679999999847</c:v>
                </c:pt>
                <c:pt idx="921">
                  <c:v>41.505379999998695</c:v>
                </c:pt>
                <c:pt idx="922">
                  <c:v>44.966019999999844</c:v>
                </c:pt>
                <c:pt idx="923">
                  <c:v>62.519440000000031</c:v>
                </c:pt>
                <c:pt idx="924">
                  <c:v>52.469349999999395</c:v>
                </c:pt>
                <c:pt idx="925">
                  <c:v>41.64513000000079</c:v>
                </c:pt>
                <c:pt idx="926">
                  <c:v>47.764940000000934</c:v>
                </c:pt>
                <c:pt idx="927">
                  <c:v>46.933659999998781</c:v>
                </c:pt>
                <c:pt idx="928">
                  <c:v>57.323690000001079</c:v>
                </c:pt>
                <c:pt idx="929">
                  <c:v>56.451720000000932</c:v>
                </c:pt>
                <c:pt idx="930">
                  <c:v>46.229879999998957</c:v>
                </c:pt>
                <c:pt idx="931">
                  <c:v>62.482719999999972</c:v>
                </c:pt>
                <c:pt idx="932">
                  <c:v>40.589500000001863</c:v>
                </c:pt>
                <c:pt idx="933">
                  <c:v>39.360279999997147</c:v>
                </c:pt>
                <c:pt idx="934">
                  <c:v>52.579030000000785</c:v>
                </c:pt>
                <c:pt idx="935">
                  <c:v>47.21646999999939</c:v>
                </c:pt>
                <c:pt idx="936">
                  <c:v>52.332050000000891</c:v>
                </c:pt>
                <c:pt idx="937">
                  <c:v>41.708959999999934</c:v>
                </c:pt>
                <c:pt idx="938">
                  <c:v>69.491259999998874</c:v>
                </c:pt>
                <c:pt idx="939">
                  <c:v>65.392830000000686</c:v>
                </c:pt>
                <c:pt idx="940">
                  <c:v>58.44742000000042</c:v>
                </c:pt>
                <c:pt idx="941">
                  <c:v>47.634580000001733</c:v>
                </c:pt>
                <c:pt idx="942">
                  <c:v>52.675779999997758</c:v>
                </c:pt>
                <c:pt idx="943">
                  <c:v>26.893210000002</c:v>
                </c:pt>
                <c:pt idx="944">
                  <c:v>38.968909999999596</c:v>
                </c:pt>
                <c:pt idx="945">
                  <c:v>47.570579999999609</c:v>
                </c:pt>
                <c:pt idx="946">
                  <c:v>37.996979999999894</c:v>
                </c:pt>
                <c:pt idx="947">
                  <c:v>47.841479999999137</c:v>
                </c:pt>
                <c:pt idx="948">
                  <c:v>54.157999999999447</c:v>
                </c:pt>
                <c:pt idx="949">
                  <c:v>46.559900000000198</c:v>
                </c:pt>
                <c:pt idx="950">
                  <c:v>48.925190000001749</c:v>
                </c:pt>
                <c:pt idx="951">
                  <c:v>53.090539999997418</c:v>
                </c:pt>
                <c:pt idx="952">
                  <c:v>35.330030000000988</c:v>
                </c:pt>
                <c:pt idx="953">
                  <c:v>32.930769999999029</c:v>
                </c:pt>
                <c:pt idx="954">
                  <c:v>39.210710000003019</c:v>
                </c:pt>
                <c:pt idx="955">
                  <c:v>53.177209999998013</c:v>
                </c:pt>
                <c:pt idx="956">
                  <c:v>54.539160000000265</c:v>
                </c:pt>
                <c:pt idx="957">
                  <c:v>46.732189999998809</c:v>
                </c:pt>
                <c:pt idx="958">
                  <c:v>46.869910000001255</c:v>
                </c:pt>
                <c:pt idx="959">
                  <c:v>46.864379999999073</c:v>
                </c:pt>
                <c:pt idx="960">
                  <c:v>43.6255799999999</c:v>
                </c:pt>
                <c:pt idx="961">
                  <c:v>55.025590000001102</c:v>
                </c:pt>
                <c:pt idx="962">
                  <c:v>48.087650000001304</c:v>
                </c:pt>
                <c:pt idx="963">
                  <c:v>52.572599999999511</c:v>
                </c:pt>
                <c:pt idx="964">
                  <c:v>65.091809999998077</c:v>
                </c:pt>
                <c:pt idx="965">
                  <c:v>32.789770000003045</c:v>
                </c:pt>
                <c:pt idx="966">
                  <c:v>56.981599999999162</c:v>
                </c:pt>
                <c:pt idx="967">
                  <c:v>71.677149999999529</c:v>
                </c:pt>
                <c:pt idx="968">
                  <c:v>54.282070000001113</c:v>
                </c:pt>
                <c:pt idx="969">
                  <c:v>78.7058999999972</c:v>
                </c:pt>
                <c:pt idx="970">
                  <c:v>39.54004999999961</c:v>
                </c:pt>
                <c:pt idx="971">
                  <c:v>69.50970000000234</c:v>
                </c:pt>
                <c:pt idx="972">
                  <c:v>107.41739999999845</c:v>
                </c:pt>
                <c:pt idx="973">
                  <c:v>117.3687800000007</c:v>
                </c:pt>
                <c:pt idx="974">
                  <c:v>68.994529999999941</c:v>
                </c:pt>
                <c:pt idx="975">
                  <c:v>56.770700000000943</c:v>
                </c:pt>
                <c:pt idx="976">
                  <c:v>47.623219999997673</c:v>
                </c:pt>
                <c:pt idx="977">
                  <c:v>57.796229999999923</c:v>
                </c:pt>
                <c:pt idx="978">
                  <c:v>79.693300000002637</c:v>
                </c:pt>
                <c:pt idx="979">
                  <c:v>75.389189999998052</c:v>
                </c:pt>
                <c:pt idx="980">
                  <c:v>76.238100000002305</c:v>
                </c:pt>
                <c:pt idx="981">
                  <c:v>87.382900000000518</c:v>
                </c:pt>
                <c:pt idx="982">
                  <c:v>67.766329999998561</c:v>
                </c:pt>
                <c:pt idx="983">
                  <c:v>79.06184999999823</c:v>
                </c:pt>
                <c:pt idx="984">
                  <c:v>102.1247199999998</c:v>
                </c:pt>
                <c:pt idx="985">
                  <c:v>108.54349000000002</c:v>
                </c:pt>
                <c:pt idx="986">
                  <c:v>88.890230000000884</c:v>
                </c:pt>
                <c:pt idx="987">
                  <c:v>70.344540000001871</c:v>
                </c:pt>
                <c:pt idx="988">
                  <c:v>56.741790000000037</c:v>
                </c:pt>
                <c:pt idx="989">
                  <c:v>75.331869999998162</c:v>
                </c:pt>
                <c:pt idx="990">
                  <c:v>76.913210000002437</c:v>
                </c:pt>
                <c:pt idx="991">
                  <c:v>56.80058999999892</c:v>
                </c:pt>
                <c:pt idx="992">
                  <c:v>43.531549999999697</c:v>
                </c:pt>
                <c:pt idx="993">
                  <c:v>77.384760000000824</c:v>
                </c:pt>
                <c:pt idx="994">
                  <c:v>90.253129999997327</c:v>
                </c:pt>
                <c:pt idx="995">
                  <c:v>77.052740000002814</c:v>
                </c:pt>
                <c:pt idx="996">
                  <c:v>76.452539999998407</c:v>
                </c:pt>
                <c:pt idx="997">
                  <c:v>64.147560000001249</c:v>
                </c:pt>
                <c:pt idx="998">
                  <c:v>89.438559999998688</c:v>
                </c:pt>
                <c:pt idx="999">
                  <c:v>85.451189999999769</c:v>
                </c:pt>
                <c:pt idx="1000">
                  <c:v>91.089100000001054</c:v>
                </c:pt>
                <c:pt idx="1001">
                  <c:v>71.773369999998977</c:v>
                </c:pt>
                <c:pt idx="1002">
                  <c:v>84.095000000001164</c:v>
                </c:pt>
                <c:pt idx="1003">
                  <c:v>69.084679999999935</c:v>
                </c:pt>
                <c:pt idx="1004">
                  <c:v>69.688760000000912</c:v>
                </c:pt>
                <c:pt idx="1005">
                  <c:v>102.5761199999979</c:v>
                </c:pt>
                <c:pt idx="1006">
                  <c:v>84.817200000001321</c:v>
                </c:pt>
                <c:pt idx="1007">
                  <c:v>67.72211999999854</c:v>
                </c:pt>
                <c:pt idx="1008">
                  <c:v>84.918010000001232</c:v>
                </c:pt>
                <c:pt idx="1009">
                  <c:v>80.310819999998785</c:v>
                </c:pt>
                <c:pt idx="1010">
                  <c:v>86.09773000000132</c:v>
                </c:pt>
                <c:pt idx="1011">
                  <c:v>82.891369999997551</c:v>
                </c:pt>
                <c:pt idx="1012">
                  <c:v>61.166600000000471</c:v>
                </c:pt>
                <c:pt idx="1013">
                  <c:v>98.947630000002391</c:v>
                </c:pt>
                <c:pt idx="1014">
                  <c:v>92.297769999997399</c:v>
                </c:pt>
                <c:pt idx="1015">
                  <c:v>81.04997000000003</c:v>
                </c:pt>
                <c:pt idx="1016">
                  <c:v>69.545250000002852</c:v>
                </c:pt>
                <c:pt idx="1017">
                  <c:v>72.936490000000049</c:v>
                </c:pt>
                <c:pt idx="1018">
                  <c:v>101.24121000000014</c:v>
                </c:pt>
                <c:pt idx="1019">
                  <c:v>88.219669999998587</c:v>
                </c:pt>
                <c:pt idx="1020">
                  <c:v>93.666229999998905</c:v>
                </c:pt>
                <c:pt idx="1021">
                  <c:v>75.633369999999559</c:v>
                </c:pt>
                <c:pt idx="1022">
                  <c:v>43.186250000002474</c:v>
                </c:pt>
                <c:pt idx="1023">
                  <c:v>42.975889999997889</c:v>
                </c:pt>
                <c:pt idx="1024">
                  <c:v>62.83951000000161</c:v>
                </c:pt>
                <c:pt idx="1025">
                  <c:v>88.156060000001162</c:v>
                </c:pt>
                <c:pt idx="1026">
                  <c:v>76.014019999998709</c:v>
                </c:pt>
                <c:pt idx="1027">
                  <c:v>66.415979999997944</c:v>
                </c:pt>
                <c:pt idx="1028">
                  <c:v>56.120050000001356</c:v>
                </c:pt>
                <c:pt idx="1029">
                  <c:v>66.144290000000183</c:v>
                </c:pt>
                <c:pt idx="1030">
                  <c:v>65.28581000000122</c:v>
                </c:pt>
                <c:pt idx="1031">
                  <c:v>70.583109999999579</c:v>
                </c:pt>
                <c:pt idx="1032">
                  <c:v>61.883539999998902</c:v>
                </c:pt>
                <c:pt idx="1033">
                  <c:v>53.419750000000931</c:v>
                </c:pt>
                <c:pt idx="1034">
                  <c:v>54.330480000000534</c:v>
                </c:pt>
                <c:pt idx="1035">
                  <c:v>74.481769999998505</c:v>
                </c:pt>
                <c:pt idx="1036">
                  <c:v>70.894500000002154</c:v>
                </c:pt>
                <c:pt idx="1037">
                  <c:v>73.73033999999825</c:v>
                </c:pt>
                <c:pt idx="1038">
                  <c:v>67.650770000000193</c:v>
                </c:pt>
                <c:pt idx="1039">
                  <c:v>68.684069999999338</c:v>
                </c:pt>
                <c:pt idx="1040">
                  <c:v>83.125990000000456</c:v>
                </c:pt>
                <c:pt idx="1041">
                  <c:v>66.54602000000159</c:v>
                </c:pt>
                <c:pt idx="1042">
                  <c:v>53.879829999998037</c:v>
                </c:pt>
                <c:pt idx="1043">
                  <c:v>68.898020000000542</c:v>
                </c:pt>
                <c:pt idx="1044">
                  <c:v>61.861120000001392</c:v>
                </c:pt>
                <c:pt idx="1045">
                  <c:v>65.195099999997183</c:v>
                </c:pt>
                <c:pt idx="1046">
                  <c:v>54.183930000002874</c:v>
                </c:pt>
                <c:pt idx="1047">
                  <c:v>70.577159999997093</c:v>
                </c:pt>
                <c:pt idx="1048">
                  <c:v>70.520470000003115</c:v>
                </c:pt>
                <c:pt idx="1049">
                  <c:v>72.280369999996765</c:v>
                </c:pt>
                <c:pt idx="1050">
                  <c:v>60.394260000000941</c:v>
                </c:pt>
                <c:pt idx="1051">
                  <c:v>68.264879999998811</c:v>
                </c:pt>
                <c:pt idx="1052">
                  <c:v>86.859410000000935</c:v>
                </c:pt>
                <c:pt idx="1053">
                  <c:v>88.408449999998993</c:v>
                </c:pt>
                <c:pt idx="1054">
                  <c:v>91.221700000001874</c:v>
                </c:pt>
                <c:pt idx="1055">
                  <c:v>71.104309999998804</c:v>
                </c:pt>
                <c:pt idx="1056">
                  <c:v>70.938650000000052</c:v>
                </c:pt>
                <c:pt idx="1057">
                  <c:v>79.189140000002226</c:v>
                </c:pt>
                <c:pt idx="1058">
                  <c:v>80.219859999997425</c:v>
                </c:pt>
                <c:pt idx="1059">
                  <c:v>70.921250000003056</c:v>
                </c:pt>
                <c:pt idx="1060">
                  <c:v>65.47070999999778</c:v>
                </c:pt>
                <c:pt idx="1061">
                  <c:v>70.972410000002128</c:v>
                </c:pt>
                <c:pt idx="1062">
                  <c:v>74.593769999999495</c:v>
                </c:pt>
                <c:pt idx="1063">
                  <c:v>70.940299999998388</c:v>
                </c:pt>
                <c:pt idx="1064">
                  <c:v>62.636790000000474</c:v>
                </c:pt>
                <c:pt idx="1065">
                  <c:v>69.930749999999534</c:v>
                </c:pt>
                <c:pt idx="1066">
                  <c:v>74.200619999999617</c:v>
                </c:pt>
                <c:pt idx="1067">
                  <c:v>79.888999999999214</c:v>
                </c:pt>
                <c:pt idx="1068">
                  <c:v>77.004190000003291</c:v>
                </c:pt>
                <c:pt idx="1069">
                  <c:v>67.404089999999997</c:v>
                </c:pt>
                <c:pt idx="1070">
                  <c:v>71.627369999998336</c:v>
                </c:pt>
                <c:pt idx="1071">
                  <c:v>65.49054999999862</c:v>
                </c:pt>
                <c:pt idx="1072">
                  <c:v>61.710100000000239</c:v>
                </c:pt>
                <c:pt idx="1073">
                  <c:v>64.788790000002336</c:v>
                </c:pt>
                <c:pt idx="1074">
                  <c:v>75.000459999999293</c:v>
                </c:pt>
                <c:pt idx="1075">
                  <c:v>74.922169999998005</c:v>
                </c:pt>
                <c:pt idx="1076">
                  <c:v>68.332060000000638</c:v>
                </c:pt>
                <c:pt idx="1077">
                  <c:v>60.142589999999473</c:v>
                </c:pt>
                <c:pt idx="1078">
                  <c:v>54.081130000002304</c:v>
                </c:pt>
                <c:pt idx="1079">
                  <c:v>66.696570000000065</c:v>
                </c:pt>
                <c:pt idx="1080">
                  <c:v>66.951229999998759</c:v>
                </c:pt>
                <c:pt idx="1081">
                  <c:v>45.319930000001477</c:v>
                </c:pt>
                <c:pt idx="1082">
                  <c:v>46.99340999999913</c:v>
                </c:pt>
                <c:pt idx="1083">
                  <c:v>53.37702999999965</c:v>
                </c:pt>
                <c:pt idx="1084">
                  <c:v>72.929169999999431</c:v>
                </c:pt>
                <c:pt idx="1085">
                  <c:v>69.855800000001182</c:v>
                </c:pt>
                <c:pt idx="1086">
                  <c:v>69.739679999998771</c:v>
                </c:pt>
                <c:pt idx="1087">
                  <c:v>56.372879999998986</c:v>
                </c:pt>
                <c:pt idx="1088">
                  <c:v>58.640820000000531</c:v>
                </c:pt>
                <c:pt idx="1089">
                  <c:v>48.025920000000042</c:v>
                </c:pt>
                <c:pt idx="1090">
                  <c:v>45.931410000001051</c:v>
                </c:pt>
                <c:pt idx="1091">
                  <c:v>52.865069999999832</c:v>
                </c:pt>
                <c:pt idx="1092">
                  <c:v>56.884180000000924</c:v>
                </c:pt>
                <c:pt idx="1093">
                  <c:v>60.617149999998219</c:v>
                </c:pt>
                <c:pt idx="1094">
                  <c:v>57.325820000001841</c:v>
                </c:pt>
                <c:pt idx="1095">
                  <c:v>62.224490000000515</c:v>
                </c:pt>
                <c:pt idx="1096">
                  <c:v>65.903409999998985</c:v>
                </c:pt>
                <c:pt idx="1097">
                  <c:v>51.834060000001045</c:v>
                </c:pt>
                <c:pt idx="1098">
                  <c:v>50.627440000000206</c:v>
                </c:pt>
                <c:pt idx="1099">
                  <c:v>63.858029999999417</c:v>
                </c:pt>
                <c:pt idx="1100">
                  <c:v>60.23576999999932</c:v>
                </c:pt>
                <c:pt idx="1101">
                  <c:v>59.201420000001235</c:v>
                </c:pt>
                <c:pt idx="1102">
                  <c:v>86.517679999997199</c:v>
                </c:pt>
                <c:pt idx="1103">
                  <c:v>70.911900000002788</c:v>
                </c:pt>
                <c:pt idx="1104">
                  <c:v>61.254139999997278</c:v>
                </c:pt>
                <c:pt idx="1105">
                  <c:v>56.243460000001505</c:v>
                </c:pt>
                <c:pt idx="1106">
                  <c:v>56.377440000000206</c:v>
                </c:pt>
                <c:pt idx="1107">
                  <c:v>64.727249999999913</c:v>
                </c:pt>
                <c:pt idx="1108">
                  <c:v>71.004700000001321</c:v>
                </c:pt>
                <c:pt idx="1109">
                  <c:v>53.633899999997084</c:v>
                </c:pt>
                <c:pt idx="1110">
                  <c:v>56.25829000000158</c:v>
                </c:pt>
                <c:pt idx="1111">
                  <c:v>57.828819999998814</c:v>
                </c:pt>
                <c:pt idx="1112">
                  <c:v>68.560369999999239</c:v>
                </c:pt>
                <c:pt idx="1113">
                  <c:v>71.937330000000657</c:v>
                </c:pt>
                <c:pt idx="1114">
                  <c:v>63.968270000001212</c:v>
                </c:pt>
                <c:pt idx="1115">
                  <c:v>49.095730000000913</c:v>
                </c:pt>
                <c:pt idx="1116">
                  <c:v>53.530789999997069</c:v>
                </c:pt>
                <c:pt idx="1117">
                  <c:v>58.073010000000068</c:v>
                </c:pt>
                <c:pt idx="1118">
                  <c:v>54.878660000002128</c:v>
                </c:pt>
                <c:pt idx="1119">
                  <c:v>74.939930000000459</c:v>
                </c:pt>
                <c:pt idx="1120">
                  <c:v>71.283110000000306</c:v>
                </c:pt>
                <c:pt idx="1121">
                  <c:v>71.153949999999895</c:v>
                </c:pt>
                <c:pt idx="1122">
                  <c:v>60.195739999999205</c:v>
                </c:pt>
                <c:pt idx="1123">
                  <c:v>66.866649999999936</c:v>
                </c:pt>
                <c:pt idx="1124">
                  <c:v>69.562060000000201</c:v>
                </c:pt>
                <c:pt idx="1125">
                  <c:v>91.600320000001375</c:v>
                </c:pt>
                <c:pt idx="1126">
                  <c:v>78.445149999999558</c:v>
                </c:pt>
                <c:pt idx="1127">
                  <c:v>61.088759999998729</c:v>
                </c:pt>
                <c:pt idx="1128">
                  <c:v>64.633430000001681</c:v>
                </c:pt>
                <c:pt idx="1129">
                  <c:v>50.994019999998272</c:v>
                </c:pt>
                <c:pt idx="1130">
                  <c:v>62.393280000000232</c:v>
                </c:pt>
                <c:pt idx="1131">
                  <c:v>58.73609999999826</c:v>
                </c:pt>
                <c:pt idx="1132">
                  <c:v>69.531230000000505</c:v>
                </c:pt>
                <c:pt idx="1133">
                  <c:v>73.469720000000962</c:v>
                </c:pt>
                <c:pt idx="1134">
                  <c:v>75.52270000000135</c:v>
                </c:pt>
                <c:pt idx="1135">
                  <c:v>71.239359999999579</c:v>
                </c:pt>
                <c:pt idx="1136">
                  <c:v>97.221229999999196</c:v>
                </c:pt>
                <c:pt idx="1137">
                  <c:v>70.735329999999522</c:v>
                </c:pt>
                <c:pt idx="1138">
                  <c:v>64.840879999999743</c:v>
                </c:pt>
                <c:pt idx="1139">
                  <c:v>55.638549999999668</c:v>
                </c:pt>
                <c:pt idx="1140">
                  <c:v>59.427810000001045</c:v>
                </c:pt>
                <c:pt idx="1141">
                  <c:v>49.684140000001207</c:v>
                </c:pt>
                <c:pt idx="1142">
                  <c:v>61.520359999998618</c:v>
                </c:pt>
                <c:pt idx="1143">
                  <c:v>58.092100000001665</c:v>
                </c:pt>
                <c:pt idx="1144">
                  <c:v>73.985699999997451</c:v>
                </c:pt>
                <c:pt idx="1145">
                  <c:v>70.989450000000943</c:v>
                </c:pt>
                <c:pt idx="1146">
                  <c:v>72.194240000000718</c:v>
                </c:pt>
                <c:pt idx="1147">
                  <c:v>58.249919999998383</c:v>
                </c:pt>
                <c:pt idx="1148">
                  <c:v>54.134490000000369</c:v>
                </c:pt>
                <c:pt idx="1149">
                  <c:v>57.435620000000199</c:v>
                </c:pt>
                <c:pt idx="1150">
                  <c:v>79.739870000001247</c:v>
                </c:pt>
                <c:pt idx="1151">
                  <c:v>56.883589999997639</c:v>
                </c:pt>
                <c:pt idx="1152">
                  <c:v>68.558810000002268</c:v>
                </c:pt>
                <c:pt idx="1153">
                  <c:v>67.205999999998312</c:v>
                </c:pt>
                <c:pt idx="1154">
                  <c:v>74.472760000000562</c:v>
                </c:pt>
                <c:pt idx="1155">
                  <c:v>75.840710000000399</c:v>
                </c:pt>
                <c:pt idx="1156">
                  <c:v>72.19423999999708</c:v>
                </c:pt>
                <c:pt idx="1157">
                  <c:v>90.560100000002421</c:v>
                </c:pt>
                <c:pt idx="1158">
                  <c:v>70.518530000001192</c:v>
                </c:pt>
                <c:pt idx="1159">
                  <c:v>80.44883000000118</c:v>
                </c:pt>
                <c:pt idx="1160">
                  <c:v>82.055840000000899</c:v>
                </c:pt>
                <c:pt idx="1161">
                  <c:v>68.503979999994044</c:v>
                </c:pt>
                <c:pt idx="1162">
                  <c:v>71.498520000001008</c:v>
                </c:pt>
                <c:pt idx="1163">
                  <c:v>63.050670000004175</c:v>
                </c:pt>
                <c:pt idx="1164">
                  <c:v>60.309379999998782</c:v>
                </c:pt>
                <c:pt idx="1165">
                  <c:v>76.704521560000003</c:v>
                </c:pt>
                <c:pt idx="1166">
                  <c:v>72.016858040000002</c:v>
                </c:pt>
                <c:pt idx="1167">
                  <c:v>82.962390499999998</c:v>
                </c:pt>
                <c:pt idx="1168">
                  <c:v>65.425463700000023</c:v>
                </c:pt>
                <c:pt idx="1169">
                  <c:v>73.404945299999952</c:v>
                </c:pt>
                <c:pt idx="1170">
                  <c:v>54.121799900000042</c:v>
                </c:pt>
                <c:pt idx="1171">
                  <c:v>68.044354999999996</c:v>
                </c:pt>
                <c:pt idx="1172">
                  <c:v>75.762710200000015</c:v>
                </c:pt>
                <c:pt idx="1173">
                  <c:v>72.113081500000021</c:v>
                </c:pt>
                <c:pt idx="1174">
                  <c:v>60.241278499999908</c:v>
                </c:pt>
                <c:pt idx="1175">
                  <c:v>70.156274300000064</c:v>
                </c:pt>
                <c:pt idx="1176">
                  <c:v>58.662460300000021</c:v>
                </c:pt>
                <c:pt idx="1177">
                  <c:v>66.828790299999923</c:v>
                </c:pt>
                <c:pt idx="1178">
                  <c:v>60.894227699999988</c:v>
                </c:pt>
                <c:pt idx="1179">
                  <c:v>64.097534200000041</c:v>
                </c:pt>
                <c:pt idx="1180">
                  <c:v>74.008056999999894</c:v>
                </c:pt>
                <c:pt idx="1181">
                  <c:v>73.638788000000204</c:v>
                </c:pt>
                <c:pt idx="1182">
                  <c:v>51.823657999999796</c:v>
                </c:pt>
                <c:pt idx="1183">
                  <c:v>44.604807000000164</c:v>
                </c:pt>
                <c:pt idx="1184">
                  <c:v>59.229467999999997</c:v>
                </c:pt>
                <c:pt idx="1185">
                  <c:v>53.132350999999971</c:v>
                </c:pt>
                <c:pt idx="1186">
                  <c:v>80.446699999999964</c:v>
                </c:pt>
                <c:pt idx="1187">
                  <c:v>69.471093999999994</c:v>
                </c:pt>
                <c:pt idx="1188">
                  <c:v>72.244545000000016</c:v>
                </c:pt>
                <c:pt idx="1189">
                  <c:v>71.261081000000104</c:v>
                </c:pt>
                <c:pt idx="1190">
                  <c:v>73.384171999999808</c:v>
                </c:pt>
                <c:pt idx="1191">
                  <c:v>63.620726000000104</c:v>
                </c:pt>
                <c:pt idx="1192">
                  <c:v>67.60970999999995</c:v>
                </c:pt>
                <c:pt idx="1193">
                  <c:v>77.5492220000001</c:v>
                </c:pt>
                <c:pt idx="1194">
                  <c:v>66.088719999999967</c:v>
                </c:pt>
                <c:pt idx="1195">
                  <c:v>74.714632000000165</c:v>
                </c:pt>
                <c:pt idx="1196">
                  <c:v>60.152890999999727</c:v>
                </c:pt>
                <c:pt idx="1197">
                  <c:v>80.858916000000136</c:v>
                </c:pt>
                <c:pt idx="1198">
                  <c:v>70.277149999999892</c:v>
                </c:pt>
                <c:pt idx="1199">
                  <c:v>61.908144999999877</c:v>
                </c:pt>
                <c:pt idx="1200">
                  <c:v>52.064972000000125</c:v>
                </c:pt>
                <c:pt idx="1201">
                  <c:v>91.824570000000222</c:v>
                </c:pt>
                <c:pt idx="1202">
                  <c:v>60.230321000000004</c:v>
                </c:pt>
                <c:pt idx="1203">
                  <c:v>71.665449999999964</c:v>
                </c:pt>
                <c:pt idx="1204">
                  <c:v>49.625309999999899</c:v>
                </c:pt>
                <c:pt idx="1205">
                  <c:v>56.499655000000075</c:v>
                </c:pt>
                <c:pt idx="1206">
                  <c:v>54.812345999999707</c:v>
                </c:pt>
                <c:pt idx="1207">
                  <c:v>78.031213000000207</c:v>
                </c:pt>
                <c:pt idx="1208">
                  <c:v>75.139771999999994</c:v>
                </c:pt>
                <c:pt idx="1209">
                  <c:v>58.548980000000029</c:v>
                </c:pt>
                <c:pt idx="1210">
                  <c:v>59.981946999999764</c:v>
                </c:pt>
                <c:pt idx="1211">
                  <c:v>63.52437000000009</c:v>
                </c:pt>
                <c:pt idx="1212">
                  <c:v>56.988897000000179</c:v>
                </c:pt>
                <c:pt idx="1213">
                  <c:v>72.53116799999998</c:v>
                </c:pt>
                <c:pt idx="1214">
                  <c:v>67.497825999999804</c:v>
                </c:pt>
                <c:pt idx="1215">
                  <c:v>47.110435999999936</c:v>
                </c:pt>
                <c:pt idx="1216">
                  <c:v>41.737730000000283</c:v>
                </c:pt>
                <c:pt idx="1217">
                  <c:v>70.456349000000046</c:v>
                </c:pt>
                <c:pt idx="1218">
                  <c:v>49.989745999999741</c:v>
                </c:pt>
                <c:pt idx="1219">
                  <c:v>66.304632000000311</c:v>
                </c:pt>
                <c:pt idx="1220">
                  <c:v>88.754219999999805</c:v>
                </c:pt>
                <c:pt idx="1221">
                  <c:v>77.863346999999976</c:v>
                </c:pt>
                <c:pt idx="1222">
                  <c:v>84.988056000000142</c:v>
                </c:pt>
                <c:pt idx="1223">
                  <c:v>47.306479999999738</c:v>
                </c:pt>
                <c:pt idx="1224">
                  <c:v>69.505708000000141</c:v>
                </c:pt>
                <c:pt idx="1225">
                  <c:v>78.430308999999852</c:v>
                </c:pt>
                <c:pt idx="1226">
                  <c:v>72.705136000000039</c:v>
                </c:pt>
                <c:pt idx="1227">
                  <c:v>43.858261000000311</c:v>
                </c:pt>
                <c:pt idx="1228">
                  <c:v>41.778032999999596</c:v>
                </c:pt>
                <c:pt idx="1229">
                  <c:v>71.221155000000181</c:v>
                </c:pt>
                <c:pt idx="1230">
                  <c:v>64.894089000000349</c:v>
                </c:pt>
                <c:pt idx="1231">
                  <c:v>60.116793999999572</c:v>
                </c:pt>
                <c:pt idx="1232">
                  <c:v>78.223455999999715</c:v>
                </c:pt>
                <c:pt idx="1233">
                  <c:v>67.918863000000783</c:v>
                </c:pt>
                <c:pt idx="1234">
                  <c:v>68.249712999999247</c:v>
                </c:pt>
                <c:pt idx="1235">
                  <c:v>45.430656000000454</c:v>
                </c:pt>
                <c:pt idx="1236">
                  <c:v>51.568927000000258</c:v>
                </c:pt>
                <c:pt idx="1237">
                  <c:v>29.940718999999262</c:v>
                </c:pt>
                <c:pt idx="1238">
                  <c:v>42.503582000000279</c:v>
                </c:pt>
                <c:pt idx="1239">
                  <c:v>47.497213000000556</c:v>
                </c:pt>
                <c:pt idx="1240">
                  <c:v>70.081095999999889</c:v>
                </c:pt>
                <c:pt idx="1241">
                  <c:v>60.448458999999275</c:v>
                </c:pt>
                <c:pt idx="1242">
                  <c:v>41.70862600000055</c:v>
                </c:pt>
                <c:pt idx="1243">
                  <c:v>57.394722999999431</c:v>
                </c:pt>
                <c:pt idx="1244">
                  <c:v>43.802910000000338</c:v>
                </c:pt>
                <c:pt idx="1245">
                  <c:v>52.285227000000305</c:v>
                </c:pt>
                <c:pt idx="1246">
                  <c:v>67.289039999999659</c:v>
                </c:pt>
                <c:pt idx="1247">
                  <c:v>62.936021000000437</c:v>
                </c:pt>
                <c:pt idx="1248">
                  <c:v>74.198433999999907</c:v>
                </c:pt>
                <c:pt idx="1249">
                  <c:v>59.948074999999335</c:v>
                </c:pt>
                <c:pt idx="1250">
                  <c:v>44.709916000000703</c:v>
                </c:pt>
                <c:pt idx="1251">
                  <c:v>64.247029000000111</c:v>
                </c:pt>
                <c:pt idx="1252">
                  <c:v>67.807463999999527</c:v>
                </c:pt>
                <c:pt idx="1253">
                  <c:v>69.470879999999852</c:v>
                </c:pt>
                <c:pt idx="1254">
                  <c:v>78.799831000000268</c:v>
                </c:pt>
                <c:pt idx="1255">
                  <c:v>68.327355999999781</c:v>
                </c:pt>
                <c:pt idx="1256">
                  <c:v>51.196396000000277</c:v>
                </c:pt>
                <c:pt idx="1257">
                  <c:v>66.728618000000097</c:v>
                </c:pt>
                <c:pt idx="1258">
                  <c:v>53.060324999999466</c:v>
                </c:pt>
                <c:pt idx="1259">
                  <c:v>70.981148000000758</c:v>
                </c:pt>
                <c:pt idx="1260">
                  <c:v>83.289965999999367</c:v>
                </c:pt>
                <c:pt idx="1261">
                  <c:v>82.496783999999934</c:v>
                </c:pt>
                <c:pt idx="1262">
                  <c:v>43.087296000000606</c:v>
                </c:pt>
                <c:pt idx="1263">
                  <c:v>70.292295999999624</c:v>
                </c:pt>
                <c:pt idx="1264">
                  <c:v>99.212642999999844</c:v>
                </c:pt>
                <c:pt idx="1265">
                  <c:v>97.095430000000306</c:v>
                </c:pt>
                <c:pt idx="1266">
                  <c:v>81.972332999999708</c:v>
                </c:pt>
                <c:pt idx="1267">
                  <c:v>59.817417000000205</c:v>
                </c:pt>
                <c:pt idx="1268">
                  <c:v>86.503523000000314</c:v>
                </c:pt>
                <c:pt idx="1269">
                  <c:v>60.749334999999519</c:v>
                </c:pt>
                <c:pt idx="1270">
                  <c:v>68.913508000000547</c:v>
                </c:pt>
                <c:pt idx="1271">
                  <c:v>29.376407999999174</c:v>
                </c:pt>
                <c:pt idx="1272">
                  <c:v>49.184390000000349</c:v>
                </c:pt>
                <c:pt idx="1273">
                  <c:v>82.876019999999698</c:v>
                </c:pt>
                <c:pt idx="1274">
                  <c:v>71.643490000000384</c:v>
                </c:pt>
                <c:pt idx="1275">
                  <c:v>62.039300000000367</c:v>
                </c:pt>
                <c:pt idx="1276">
                  <c:v>47.680802999999287</c:v>
                </c:pt>
                <c:pt idx="1277">
                  <c:v>52.232534000000669</c:v>
                </c:pt>
                <c:pt idx="1278">
                  <c:v>83.623794000000089</c:v>
                </c:pt>
                <c:pt idx="1279">
                  <c:v>48.424820999999611</c:v>
                </c:pt>
                <c:pt idx="1280">
                  <c:v>52.267663999999968</c:v>
                </c:pt>
                <c:pt idx="1281">
                  <c:v>54.769108000000415</c:v>
                </c:pt>
                <c:pt idx="1282">
                  <c:v>69.644194999999854</c:v>
                </c:pt>
                <c:pt idx="1283">
                  <c:v>60.710690999999315</c:v>
                </c:pt>
                <c:pt idx="1284">
                  <c:v>66.604161000000204</c:v>
                </c:pt>
                <c:pt idx="1285">
                  <c:v>74.951657999999952</c:v>
                </c:pt>
                <c:pt idx="1286">
                  <c:v>79.714347000000089</c:v>
                </c:pt>
                <c:pt idx="1287">
                  <c:v>55.448567000000367</c:v>
                </c:pt>
                <c:pt idx="1288">
                  <c:v>70.814073999999891</c:v>
                </c:pt>
                <c:pt idx="1289">
                  <c:v>39.849221999999827</c:v>
                </c:pt>
                <c:pt idx="1290">
                  <c:v>63.334711999999854</c:v>
                </c:pt>
                <c:pt idx="1291">
                  <c:v>54.744822000000568</c:v>
                </c:pt>
                <c:pt idx="1292">
                  <c:v>56.45469200000025</c:v>
                </c:pt>
                <c:pt idx="1293">
                  <c:v>60.734839999999167</c:v>
                </c:pt>
                <c:pt idx="1294">
                  <c:v>72.687132000000929</c:v>
                </c:pt>
                <c:pt idx="1295">
                  <c:v>75.022976000000199</c:v>
                </c:pt>
                <c:pt idx="1296">
                  <c:v>69.403926999999385</c:v>
                </c:pt>
                <c:pt idx="1297">
                  <c:v>50.612339999999676</c:v>
                </c:pt>
                <c:pt idx="1298">
                  <c:v>58.504221999999572</c:v>
                </c:pt>
                <c:pt idx="1299">
                  <c:v>62.422523000001092</c:v>
                </c:pt>
                <c:pt idx="1300">
                  <c:v>53.061427999999069</c:v>
                </c:pt>
                <c:pt idx="1301">
                  <c:v>64.99910699999964</c:v>
                </c:pt>
                <c:pt idx="1302">
                  <c:v>62.447566000000734</c:v>
                </c:pt>
                <c:pt idx="1303">
                  <c:v>43.342828000000736</c:v>
                </c:pt>
                <c:pt idx="1304">
                  <c:v>58.030539999999746</c:v>
                </c:pt>
                <c:pt idx="1305">
                  <c:v>67.376255999999557</c:v>
                </c:pt>
                <c:pt idx="1306">
                  <c:v>58.476817000000665</c:v>
                </c:pt>
                <c:pt idx="1307">
                  <c:v>28.752124999999069</c:v>
                </c:pt>
                <c:pt idx="1308">
                  <c:v>37.66153900000063</c:v>
                </c:pt>
                <c:pt idx="1309">
                  <c:v>50.650013999998919</c:v>
                </c:pt>
                <c:pt idx="1310">
                  <c:v>40.480735000001005</c:v>
                </c:pt>
                <c:pt idx="1311">
                  <c:v>65.094960999998875</c:v>
                </c:pt>
                <c:pt idx="1312">
                  <c:v>74.904953000001115</c:v>
                </c:pt>
                <c:pt idx="1313">
                  <c:v>70.752505000000383</c:v>
                </c:pt>
                <c:pt idx="1314">
                  <c:v>35.866187999999966</c:v>
                </c:pt>
                <c:pt idx="1315">
                  <c:v>61.575480999999854</c:v>
                </c:pt>
                <c:pt idx="1316">
                  <c:v>62.505449000000226</c:v>
                </c:pt>
                <c:pt idx="1317">
                  <c:v>70.102906000000075</c:v>
                </c:pt>
                <c:pt idx="1318">
                  <c:v>61.850297999999384</c:v>
                </c:pt>
                <c:pt idx="1319">
                  <c:v>53.054462000000058</c:v>
                </c:pt>
                <c:pt idx="1320">
                  <c:v>69.301395000000412</c:v>
                </c:pt>
                <c:pt idx="1321">
                  <c:v>59.986621000000014</c:v>
                </c:pt>
                <c:pt idx="1322">
                  <c:v>66.020983999998862</c:v>
                </c:pt>
                <c:pt idx="1323">
                  <c:v>48.518023000000539</c:v>
                </c:pt>
                <c:pt idx="1324">
                  <c:v>57.067419999999402</c:v>
                </c:pt>
                <c:pt idx="1325">
                  <c:v>66.872390000000451</c:v>
                </c:pt>
                <c:pt idx="1326">
                  <c:v>37.030609999999797</c:v>
                </c:pt>
                <c:pt idx="1327">
                  <c:v>45.711999999999534</c:v>
                </c:pt>
                <c:pt idx="1328">
                  <c:v>57.61362999999983</c:v>
                </c:pt>
                <c:pt idx="1329">
                  <c:v>62.903100000001359</c:v>
                </c:pt>
                <c:pt idx="1330">
                  <c:v>59.456249999999272</c:v>
                </c:pt>
                <c:pt idx="1331">
                  <c:v>58.387960000000021</c:v>
                </c:pt>
                <c:pt idx="1332">
                  <c:v>68.010630000000674</c:v>
                </c:pt>
                <c:pt idx="1333">
                  <c:v>52.517659999999523</c:v>
                </c:pt>
                <c:pt idx="1334">
                  <c:v>53.213659999999436</c:v>
                </c:pt>
                <c:pt idx="1335">
                  <c:v>61.174580000000788</c:v>
                </c:pt>
                <c:pt idx="1336">
                  <c:v>65.074029999999766</c:v>
                </c:pt>
                <c:pt idx="1337">
                  <c:v>56.026219999999739</c:v>
                </c:pt>
                <c:pt idx="1338">
                  <c:v>85.789640000000873</c:v>
                </c:pt>
                <c:pt idx="1339">
                  <c:v>52.043130000000019</c:v>
                </c:pt>
                <c:pt idx="1340">
                  <c:v>59.6008499999989</c:v>
                </c:pt>
                <c:pt idx="1341">
                  <c:v>62.856069999999818</c:v>
                </c:pt>
                <c:pt idx="1342">
                  <c:v>52.299430000000939</c:v>
                </c:pt>
                <c:pt idx="1343">
                  <c:v>55.953809999999066</c:v>
                </c:pt>
                <c:pt idx="1344">
                  <c:v>51.162980000000971</c:v>
                </c:pt>
                <c:pt idx="1345">
                  <c:v>75.798119999999471</c:v>
                </c:pt>
                <c:pt idx="1346">
                  <c:v>51.488240000000587</c:v>
                </c:pt>
                <c:pt idx="1347">
                  <c:v>49.746030000000246</c:v>
                </c:pt>
                <c:pt idx="1348">
                  <c:v>57.320159999999305</c:v>
                </c:pt>
                <c:pt idx="1349">
                  <c:v>60.882980000000316</c:v>
                </c:pt>
                <c:pt idx="1350">
                  <c:v>51.258739999999307</c:v>
                </c:pt>
                <c:pt idx="1351">
                  <c:v>72.287220000000161</c:v>
                </c:pt>
                <c:pt idx="1352">
                  <c:v>51.805019999999786</c:v>
                </c:pt>
                <c:pt idx="1353">
                  <c:v>41.395950000000084</c:v>
                </c:pt>
                <c:pt idx="1354">
                  <c:v>72.404160000000047</c:v>
                </c:pt>
                <c:pt idx="1355">
                  <c:v>66.874970000000758</c:v>
                </c:pt>
                <c:pt idx="1356">
                  <c:v>60.024419999999736</c:v>
                </c:pt>
                <c:pt idx="1357">
                  <c:v>73.580599999999322</c:v>
                </c:pt>
                <c:pt idx="1358">
                  <c:v>78.02100000000064</c:v>
                </c:pt>
                <c:pt idx="1359">
                  <c:v>67.882139999999708</c:v>
                </c:pt>
                <c:pt idx="1360">
                  <c:v>70.726720000000569</c:v>
                </c:pt>
                <c:pt idx="1361">
                  <c:v>48.79406999999992</c:v>
                </c:pt>
                <c:pt idx="1362">
                  <c:v>74.677889999999024</c:v>
                </c:pt>
                <c:pt idx="1363">
                  <c:v>64.877800000000207</c:v>
                </c:pt>
                <c:pt idx="1364">
                  <c:v>61.923710000000938</c:v>
                </c:pt>
                <c:pt idx="1365">
                  <c:v>58.377300000000105</c:v>
                </c:pt>
                <c:pt idx="1366">
                  <c:v>68.848780000000261</c:v>
                </c:pt>
                <c:pt idx="1367">
                  <c:v>59.337299999999232</c:v>
                </c:pt>
                <c:pt idx="1368">
                  <c:v>58.140649999999368</c:v>
                </c:pt>
                <c:pt idx="1369">
                  <c:v>57.66942999999992</c:v>
                </c:pt>
                <c:pt idx="1370">
                  <c:v>44.743730000000141</c:v>
                </c:pt>
                <c:pt idx="1371">
                  <c:v>71.361249999999927</c:v>
                </c:pt>
                <c:pt idx="1372">
                  <c:v>73.257120000000214</c:v>
                </c:pt>
                <c:pt idx="1373">
                  <c:v>79.871049999999741</c:v>
                </c:pt>
                <c:pt idx="1374">
                  <c:v>68.029720000000452</c:v>
                </c:pt>
                <c:pt idx="1375">
                  <c:v>59.066899999999805</c:v>
                </c:pt>
                <c:pt idx="1376">
                  <c:v>48.231990000000224</c:v>
                </c:pt>
                <c:pt idx="1377">
                  <c:v>66.793040000000474</c:v>
                </c:pt>
                <c:pt idx="1378">
                  <c:v>61.016959999999017</c:v>
                </c:pt>
                <c:pt idx="1379">
                  <c:v>60.811600000000908</c:v>
                </c:pt>
                <c:pt idx="1380">
                  <c:v>46.995499999999083</c:v>
                </c:pt>
                <c:pt idx="1381">
                  <c:v>57.029640000000654</c:v>
                </c:pt>
                <c:pt idx="1382">
                  <c:v>53.767149999999674</c:v>
                </c:pt>
                <c:pt idx="1383">
                  <c:v>47.42747000000054</c:v>
                </c:pt>
                <c:pt idx="1384">
                  <c:v>59.274429999999484</c:v>
                </c:pt>
                <c:pt idx="1385">
                  <c:v>54.791160000000673</c:v>
                </c:pt>
                <c:pt idx="1386">
                  <c:v>58.461119999999937</c:v>
                </c:pt>
                <c:pt idx="1387">
                  <c:v>56.58726999999999</c:v>
                </c:pt>
                <c:pt idx="1388">
                  <c:v>54.125850000000355</c:v>
                </c:pt>
                <c:pt idx="1389">
                  <c:v>57.29540999999881</c:v>
                </c:pt>
                <c:pt idx="1390">
                  <c:v>65.497090000000753</c:v>
                </c:pt>
                <c:pt idx="1391">
                  <c:v>55.055039999999281</c:v>
                </c:pt>
                <c:pt idx="1392">
                  <c:v>46.681810000000041</c:v>
                </c:pt>
                <c:pt idx="1393">
                  <c:v>44.175660000000789</c:v>
                </c:pt>
                <c:pt idx="1394">
                  <c:v>58.11304999999993</c:v>
                </c:pt>
                <c:pt idx="1395">
                  <c:v>57.048950000000332</c:v>
                </c:pt>
                <c:pt idx="1396">
                  <c:v>61.383990000000267</c:v>
                </c:pt>
                <c:pt idx="1397">
                  <c:v>65.449799999998504</c:v>
                </c:pt>
                <c:pt idx="1398">
                  <c:v>58.015400000000227</c:v>
                </c:pt>
                <c:pt idx="1399">
                  <c:v>50.12822000000051</c:v>
                </c:pt>
                <c:pt idx="1400">
                  <c:v>65.049549999999726</c:v>
                </c:pt>
                <c:pt idx="1401">
                  <c:v>68.327639999999519</c:v>
                </c:pt>
                <c:pt idx="1402">
                  <c:v>40.396050000001196</c:v>
                </c:pt>
                <c:pt idx="1403">
                  <c:v>51.878099999999904</c:v>
                </c:pt>
                <c:pt idx="1404">
                  <c:v>69.482249999999112</c:v>
                </c:pt>
                <c:pt idx="1405">
                  <c:v>67.375720000000001</c:v>
                </c:pt>
                <c:pt idx="1406">
                  <c:v>49.567810000000463</c:v>
                </c:pt>
                <c:pt idx="1407">
                  <c:v>58.156160000000455</c:v>
                </c:pt>
                <c:pt idx="1408">
                  <c:v>58.203729999999268</c:v>
                </c:pt>
                <c:pt idx="1409">
                  <c:v>85.163410000001022</c:v>
                </c:pt>
                <c:pt idx="1410">
                  <c:v>70.546119999999064</c:v>
                </c:pt>
                <c:pt idx="1411">
                  <c:v>55.306280000000697</c:v>
                </c:pt>
                <c:pt idx="1412">
                  <c:v>44.073339999999007</c:v>
                </c:pt>
                <c:pt idx="1413">
                  <c:v>45.924020000000382</c:v>
                </c:pt>
                <c:pt idx="1414">
                  <c:v>50.001920000000609</c:v>
                </c:pt>
                <c:pt idx="1415">
                  <c:v>58.961519999998927</c:v>
                </c:pt>
                <c:pt idx="1416">
                  <c:v>71.610120000001189</c:v>
                </c:pt>
                <c:pt idx="1417">
                  <c:v>58.275550000000294</c:v>
                </c:pt>
                <c:pt idx="1418">
                  <c:v>41.383739999999307</c:v>
                </c:pt>
                <c:pt idx="1419">
                  <c:v>58.435579999999391</c:v>
                </c:pt>
                <c:pt idx="1420">
                  <c:v>67.808160000000498</c:v>
                </c:pt>
                <c:pt idx="1421">
                  <c:v>53.261669999999867</c:v>
                </c:pt>
                <c:pt idx="1422">
                  <c:v>64.516890000000785</c:v>
                </c:pt>
                <c:pt idx="1423">
                  <c:v>46.420749999999316</c:v>
                </c:pt>
                <c:pt idx="1424">
                  <c:v>52.731920000000173</c:v>
                </c:pt>
                <c:pt idx="1425">
                  <c:v>51.478900000000067</c:v>
                </c:pt>
                <c:pt idx="1426">
                  <c:v>61.946620000000621</c:v>
                </c:pt>
                <c:pt idx="1427">
                  <c:v>67.242889999999534</c:v>
                </c:pt>
                <c:pt idx="1428">
                  <c:v>79.120100000000093</c:v>
                </c:pt>
                <c:pt idx="1429">
                  <c:v>77.712859999999637</c:v>
                </c:pt>
                <c:pt idx="1430">
                  <c:v>73.425449999998818</c:v>
                </c:pt>
                <c:pt idx="1431">
                  <c:v>66.382400000002235</c:v>
                </c:pt>
                <c:pt idx="1432">
                  <c:v>74.517629999998462</c:v>
                </c:pt>
                <c:pt idx="1433">
                  <c:v>63.028819999999541</c:v>
                </c:pt>
                <c:pt idx="1434">
                  <c:v>63.269290000000183</c:v>
                </c:pt>
                <c:pt idx="1435">
                  <c:v>55.683909999999742</c:v>
                </c:pt>
                <c:pt idx="1436">
                  <c:v>69.310369999999239</c:v>
                </c:pt>
                <c:pt idx="1437">
                  <c:v>46.924030000001949</c:v>
                </c:pt>
                <c:pt idx="1438">
                  <c:v>48.358299999999872</c:v>
                </c:pt>
                <c:pt idx="1439">
                  <c:v>69.476259999999456</c:v>
                </c:pt>
                <c:pt idx="1440">
                  <c:v>60.179100000001199</c:v>
                </c:pt>
                <c:pt idx="1441">
                  <c:v>69.863799999999173</c:v>
                </c:pt>
                <c:pt idx="1442">
                  <c:v>52.574100000001636</c:v>
                </c:pt>
                <c:pt idx="1443">
                  <c:v>58.950509999998758</c:v>
                </c:pt>
                <c:pt idx="1444">
                  <c:v>48.107919999998558</c:v>
                </c:pt>
                <c:pt idx="1445">
                  <c:v>70.190850000002683</c:v>
                </c:pt>
                <c:pt idx="1446">
                  <c:v>42.335349999997561</c:v>
                </c:pt>
                <c:pt idx="1447">
                  <c:v>51.590860000000248</c:v>
                </c:pt>
                <c:pt idx="1448">
                  <c:v>67.178820000000997</c:v>
                </c:pt>
                <c:pt idx="1449">
                  <c:v>53.829750000000786</c:v>
                </c:pt>
                <c:pt idx="1450">
                  <c:v>66.335979999999836</c:v>
                </c:pt>
                <c:pt idx="1451">
                  <c:v>58.484409999997297</c:v>
                </c:pt>
                <c:pt idx="1452">
                  <c:v>56.549600000002101</c:v>
                </c:pt>
                <c:pt idx="1453">
                  <c:v>54.154070000000502</c:v>
                </c:pt>
                <c:pt idx="1454">
                  <c:v>63.608009999999922</c:v>
                </c:pt>
                <c:pt idx="1455">
                  <c:v>74.444199999998091</c:v>
                </c:pt>
                <c:pt idx="1456">
                  <c:v>60.736500000002707</c:v>
                </c:pt>
                <c:pt idx="1457">
                  <c:v>50.690719999998691</c:v>
                </c:pt>
                <c:pt idx="1458">
                  <c:v>52.049569999999221</c:v>
                </c:pt>
                <c:pt idx="1459">
                  <c:v>41.309980000001815</c:v>
                </c:pt>
                <c:pt idx="1460">
                  <c:v>53.190589999998338</c:v>
                </c:pt>
                <c:pt idx="1461">
                  <c:v>41.91620999999941</c:v>
                </c:pt>
                <c:pt idx="1462">
                  <c:v>52.975040000001172</c:v>
                </c:pt>
                <c:pt idx="1463">
                  <c:v>61.863259999998263</c:v>
                </c:pt>
                <c:pt idx="1464">
                  <c:v>62.332540000003064</c:v>
                </c:pt>
                <c:pt idx="1465">
                  <c:v>55.753969999997935</c:v>
                </c:pt>
                <c:pt idx="1466">
                  <c:v>50.995210000000952</c:v>
                </c:pt>
                <c:pt idx="1467">
                  <c:v>49.51158999999825</c:v>
                </c:pt>
                <c:pt idx="1468">
                  <c:v>68.993480000001</c:v>
                </c:pt>
                <c:pt idx="1469">
                  <c:v>66.215660000001662</c:v>
                </c:pt>
                <c:pt idx="1470">
                  <c:v>78.583939999996801</c:v>
                </c:pt>
                <c:pt idx="1471">
                  <c:v>76.119680000003427</c:v>
                </c:pt>
                <c:pt idx="1472">
                  <c:v>43.15338999999949</c:v>
                </c:pt>
                <c:pt idx="1473">
                  <c:v>58.301019999998971</c:v>
                </c:pt>
                <c:pt idx="1474">
                  <c:v>65.059300000000803</c:v>
                </c:pt>
                <c:pt idx="1475">
                  <c:v>63.820970000000671</c:v>
                </c:pt>
                <c:pt idx="1476">
                  <c:v>48.665389999998297</c:v>
                </c:pt>
                <c:pt idx="1477">
                  <c:v>60.479319999998552</c:v>
                </c:pt>
                <c:pt idx="1478">
                  <c:v>68.063790000000154</c:v>
                </c:pt>
                <c:pt idx="1479">
                  <c:v>52.735250000001543</c:v>
                </c:pt>
                <c:pt idx="1480">
                  <c:v>65.005909999999858</c:v>
                </c:pt>
                <c:pt idx="1481">
                  <c:v>47.478549999999814</c:v>
                </c:pt>
                <c:pt idx="1482">
                  <c:v>39.677360000001499</c:v>
                </c:pt>
                <c:pt idx="1483">
                  <c:v>50.611779999999271</c:v>
                </c:pt>
                <c:pt idx="1484">
                  <c:v>47.618920000000799</c:v>
                </c:pt>
                <c:pt idx="1485">
                  <c:v>45.271859999997105</c:v>
                </c:pt>
                <c:pt idx="1486">
                  <c:v>44.228770000001532</c:v>
                </c:pt>
                <c:pt idx="1487">
                  <c:v>37.849139999998442</c:v>
                </c:pt>
                <c:pt idx="1488">
                  <c:v>36.928050000002258</c:v>
                </c:pt>
                <c:pt idx="1489">
                  <c:v>44.449929999998858</c:v>
                </c:pt>
                <c:pt idx="1490">
                  <c:v>60.179489999998623</c:v>
                </c:pt>
                <c:pt idx="1491">
                  <c:v>71.86511000000246</c:v>
                </c:pt>
                <c:pt idx="1492">
                  <c:v>68.815009999998438</c:v>
                </c:pt>
                <c:pt idx="1493">
                  <c:v>55.371989999999641</c:v>
                </c:pt>
                <c:pt idx="1494">
                  <c:v>39.045369999999821</c:v>
                </c:pt>
                <c:pt idx="1495">
                  <c:v>47.526620000000548</c:v>
                </c:pt>
                <c:pt idx="1496">
                  <c:v>56.254420000001119</c:v>
                </c:pt>
                <c:pt idx="1497">
                  <c:v>56.662000000000262</c:v>
                </c:pt>
                <c:pt idx="1498">
                  <c:v>62.307519999998476</c:v>
                </c:pt>
                <c:pt idx="1499">
                  <c:v>61.3042400000013</c:v>
                </c:pt>
                <c:pt idx="1500">
                  <c:v>68.649339999999938</c:v>
                </c:pt>
                <c:pt idx="1501">
                  <c:v>70.821280000000115</c:v>
                </c:pt>
                <c:pt idx="1502">
                  <c:v>84.618689999999333</c:v>
                </c:pt>
                <c:pt idx="1503">
                  <c:v>76.457719999998517</c:v>
                </c:pt>
                <c:pt idx="1504">
                  <c:v>71.627920000002632</c:v>
                </c:pt>
                <c:pt idx="1505">
                  <c:v>70.400539999998728</c:v>
                </c:pt>
                <c:pt idx="1506">
                  <c:v>63.973590000001423</c:v>
                </c:pt>
                <c:pt idx="1507">
                  <c:v>45.013489999997546</c:v>
                </c:pt>
                <c:pt idx="1508">
                  <c:v>55.342790000002424</c:v>
                </c:pt>
                <c:pt idx="1509">
                  <c:v>74.495080000000598</c:v>
                </c:pt>
                <c:pt idx="1510">
                  <c:v>93.791319999996631</c:v>
                </c:pt>
                <c:pt idx="1511">
                  <c:v>73.324590000000171</c:v>
                </c:pt>
                <c:pt idx="1512">
                  <c:v>80.009480000000622</c:v>
                </c:pt>
                <c:pt idx="1513">
                  <c:v>48.799800000000687</c:v>
                </c:pt>
                <c:pt idx="1514">
                  <c:v>64.484220000002097</c:v>
                </c:pt>
                <c:pt idx="1515">
                  <c:v>37.165999999997439</c:v>
                </c:pt>
                <c:pt idx="1516">
                  <c:v>66.120210000000952</c:v>
                </c:pt>
                <c:pt idx="1517">
                  <c:v>53.94380000000092</c:v>
                </c:pt>
                <c:pt idx="1518">
                  <c:v>68.794609999997192</c:v>
                </c:pt>
                <c:pt idx="1519">
                  <c:v>49.842270000001008</c:v>
                </c:pt>
                <c:pt idx="1520">
                  <c:v>41.357480000002397</c:v>
                </c:pt>
                <c:pt idx="1521">
                  <c:v>49.6880799999999</c:v>
                </c:pt>
                <c:pt idx="1522">
                  <c:v>58.6255799999999</c:v>
                </c:pt>
                <c:pt idx="1523">
                  <c:v>51.992209999996703</c:v>
                </c:pt>
                <c:pt idx="1524">
                  <c:v>47.188680000002933</c:v>
                </c:pt>
                <c:pt idx="1525">
                  <c:v>70.513380000000325</c:v>
                </c:pt>
                <c:pt idx="1526">
                  <c:v>73.66359999999986</c:v>
                </c:pt>
                <c:pt idx="1527">
                  <c:v>50.914450000000215</c:v>
                </c:pt>
                <c:pt idx="1528">
                  <c:v>57.116199999996752</c:v>
                </c:pt>
                <c:pt idx="1529">
                  <c:v>49.011230000000069</c:v>
                </c:pt>
                <c:pt idx="1530">
                  <c:v>56.54262000000017</c:v>
                </c:pt>
                <c:pt idx="1531">
                  <c:v>65.120060000001104</c:v>
                </c:pt>
                <c:pt idx="1532">
                  <c:v>68.62586999999985</c:v>
                </c:pt>
                <c:pt idx="1533">
                  <c:v>57.851109999999608</c:v>
                </c:pt>
                <c:pt idx="1534">
                  <c:v>64.770390000001498</c:v>
                </c:pt>
                <c:pt idx="1535">
                  <c:v>59.539789999998902</c:v>
                </c:pt>
                <c:pt idx="1536">
                  <c:v>65.223150000001624</c:v>
                </c:pt>
                <c:pt idx="1537">
                  <c:v>52.296749999997701</c:v>
                </c:pt>
                <c:pt idx="1538">
                  <c:v>52.575039999999717</c:v>
                </c:pt>
                <c:pt idx="1539">
                  <c:v>73.501340000002529</c:v>
                </c:pt>
                <c:pt idx="1540">
                  <c:v>93.232019999999466</c:v>
                </c:pt>
                <c:pt idx="1541">
                  <c:v>56.758470000000671</c:v>
                </c:pt>
                <c:pt idx="1542">
                  <c:v>59.975339999997232</c:v>
                </c:pt>
                <c:pt idx="1543">
                  <c:v>50.442090000000462</c:v>
                </c:pt>
                <c:pt idx="1544">
                  <c:v>90.721980000002077</c:v>
                </c:pt>
                <c:pt idx="1545">
                  <c:v>50.794119999998657</c:v>
                </c:pt>
                <c:pt idx="1546">
                  <c:v>52.415069999999105</c:v>
                </c:pt>
                <c:pt idx="1547">
                  <c:v>42.240140000001702</c:v>
                </c:pt>
                <c:pt idx="1548">
                  <c:v>44.039099999998143</c:v>
                </c:pt>
                <c:pt idx="1549">
                  <c:v>53.897020000000339</c:v>
                </c:pt>
                <c:pt idx="1550">
                  <c:v>45.397370000002411</c:v>
                </c:pt>
                <c:pt idx="1551">
                  <c:v>64.80515000000014</c:v>
                </c:pt>
                <c:pt idx="1552">
                  <c:v>60.228869999999006</c:v>
                </c:pt>
                <c:pt idx="1553">
                  <c:v>42.502870000000257</c:v>
                </c:pt>
                <c:pt idx="1554">
                  <c:v>42.029849999998987</c:v>
                </c:pt>
                <c:pt idx="1555">
                  <c:v>57.176299999999173</c:v>
                </c:pt>
                <c:pt idx="1556">
                  <c:v>46.386580000002141</c:v>
                </c:pt>
                <c:pt idx="1557">
                  <c:v>69.981189999998605</c:v>
                </c:pt>
                <c:pt idx="1558">
                  <c:v>54.50876000000062</c:v>
                </c:pt>
                <c:pt idx="1559">
                  <c:v>43.677499999997963</c:v>
                </c:pt>
                <c:pt idx="1560">
                  <c:v>47.755870000000868</c:v>
                </c:pt>
                <c:pt idx="1561">
                  <c:v>37.990100000002712</c:v>
                </c:pt>
                <c:pt idx="1562">
                  <c:v>51.45734999999695</c:v>
                </c:pt>
                <c:pt idx="1563">
                  <c:v>52.61649000000034</c:v>
                </c:pt>
                <c:pt idx="1564">
                  <c:v>43.961490000001504</c:v>
                </c:pt>
                <c:pt idx="1565">
                  <c:v>63.225859999998647</c:v>
                </c:pt>
                <c:pt idx="1566">
                  <c:v>88.138670000000275</c:v>
                </c:pt>
                <c:pt idx="1567">
                  <c:v>68.834849999999278</c:v>
                </c:pt>
                <c:pt idx="1568">
                  <c:v>75.730400000000373</c:v>
                </c:pt>
                <c:pt idx="1569">
                  <c:v>66.605800000001182</c:v>
                </c:pt>
                <c:pt idx="1570">
                  <c:v>52.475829999999405</c:v>
                </c:pt>
                <c:pt idx="1571">
                  <c:v>60.08017000000109</c:v>
                </c:pt>
                <c:pt idx="1572">
                  <c:v>67.375009999999747</c:v>
                </c:pt>
                <c:pt idx="1573">
                  <c:v>60.192019999998593</c:v>
                </c:pt>
                <c:pt idx="1574">
                  <c:v>63.780200000001059</c:v>
                </c:pt>
                <c:pt idx="1575">
                  <c:v>68.83810000000085</c:v>
                </c:pt>
                <c:pt idx="1576">
                  <c:v>62.304349999998522</c:v>
                </c:pt>
                <c:pt idx="1577">
                  <c:v>64.549439999998867</c:v>
                </c:pt>
                <c:pt idx="1578">
                  <c:v>50.71592000000237</c:v>
                </c:pt>
                <c:pt idx="1579">
                  <c:v>51.482700000000477</c:v>
                </c:pt>
                <c:pt idx="1580">
                  <c:v>51.761209999996936</c:v>
                </c:pt>
                <c:pt idx="1581">
                  <c:v>55.286140000000159</c:v>
                </c:pt>
                <c:pt idx="1582">
                  <c:v>58.264940000000934</c:v>
                </c:pt>
                <c:pt idx="1583">
                  <c:v>55.127660000001924</c:v>
                </c:pt>
                <c:pt idx="1584">
                  <c:v>49.080299999997806</c:v>
                </c:pt>
                <c:pt idx="1585">
                  <c:v>43.460730000002513</c:v>
                </c:pt>
                <c:pt idx="1586">
                  <c:v>47.840089999997872</c:v>
                </c:pt>
                <c:pt idx="1587">
                  <c:v>56.002090000001772</c:v>
                </c:pt>
                <c:pt idx="1588">
                  <c:v>49.208559999999125</c:v>
                </c:pt>
                <c:pt idx="1589">
                  <c:v>58.733820000001288</c:v>
                </c:pt>
                <c:pt idx="1590">
                  <c:v>43.593129999997473</c:v>
                </c:pt>
                <c:pt idx="1591">
                  <c:v>42.263180000001739</c:v>
                </c:pt>
                <c:pt idx="1592">
                  <c:v>48.654539999999542</c:v>
                </c:pt>
                <c:pt idx="1593">
                  <c:v>55.082350000000588</c:v>
                </c:pt>
                <c:pt idx="1594">
                  <c:v>47.364839999998367</c:v>
                </c:pt>
                <c:pt idx="1595">
                  <c:v>72.899900000000343</c:v>
                </c:pt>
                <c:pt idx="1596">
                  <c:v>62.534599999999045</c:v>
                </c:pt>
                <c:pt idx="1597">
                  <c:v>50.250960000001214</c:v>
                </c:pt>
                <c:pt idx="1598">
                  <c:v>55.039840000001277</c:v>
                </c:pt>
                <c:pt idx="1599">
                  <c:v>59.31814999999915</c:v>
                </c:pt>
                <c:pt idx="1600">
                  <c:v>57.220359999999346</c:v>
                </c:pt>
                <c:pt idx="1601">
                  <c:v>49.253329999999551</c:v>
                </c:pt>
                <c:pt idx="1602">
                  <c:v>55.282680000000255</c:v>
                </c:pt>
                <c:pt idx="1603">
                  <c:v>53.214210000001913</c:v>
                </c:pt>
                <c:pt idx="1604">
                  <c:v>56.08860999999888</c:v>
                </c:pt>
                <c:pt idx="1605">
                  <c:v>38.972780000000057</c:v>
                </c:pt>
                <c:pt idx="1606">
                  <c:v>58.856550000000425</c:v>
                </c:pt>
                <c:pt idx="1607">
                  <c:v>49.263210000000981</c:v>
                </c:pt>
                <c:pt idx="1608">
                  <c:v>49.032829999996466</c:v>
                </c:pt>
                <c:pt idx="1609">
                  <c:v>35.798890000001848</c:v>
                </c:pt>
                <c:pt idx="1610">
                  <c:v>52.587690000000293</c:v>
                </c:pt>
                <c:pt idx="1611">
                  <c:v>42.635979999999108</c:v>
                </c:pt>
                <c:pt idx="1612">
                  <c:v>68.656880000002275</c:v>
                </c:pt>
                <c:pt idx="1613">
                  <c:v>63.246779999997671</c:v>
                </c:pt>
                <c:pt idx="1614">
                  <c:v>57.108660000001692</c:v>
                </c:pt>
                <c:pt idx="1615">
                  <c:v>59.730619999998453</c:v>
                </c:pt>
                <c:pt idx="1616">
                  <c:v>49.512900000001537</c:v>
                </c:pt>
                <c:pt idx="1617">
                  <c:v>64.540730000000622</c:v>
                </c:pt>
                <c:pt idx="1618">
                  <c:v>72.506729999997333</c:v>
                </c:pt>
                <c:pt idx="1619">
                  <c:v>77.194960000000719</c:v>
                </c:pt>
                <c:pt idx="1620">
                  <c:v>80.825209999999061</c:v>
                </c:pt>
                <c:pt idx="1621">
                  <c:v>62.375560000000405</c:v>
                </c:pt>
                <c:pt idx="1622">
                  <c:v>58.081720000001951</c:v>
                </c:pt>
                <c:pt idx="1623">
                  <c:v>47.812419999998383</c:v>
                </c:pt>
                <c:pt idx="1624">
                  <c:v>55.653320000001258</c:v>
                </c:pt>
                <c:pt idx="1625">
                  <c:v>49.262309999998251</c:v>
                </c:pt>
                <c:pt idx="1626">
                  <c:v>40.606510000001435</c:v>
                </c:pt>
                <c:pt idx="1627">
                  <c:v>39.916570000001229</c:v>
                </c:pt>
                <c:pt idx="1628">
                  <c:v>22.06952999999703</c:v>
                </c:pt>
                <c:pt idx="1629">
                  <c:v>23.775440000001254</c:v>
                </c:pt>
                <c:pt idx="1630">
                  <c:v>35.793760000000475</c:v>
                </c:pt>
                <c:pt idx="1631">
                  <c:v>33.478459999998449</c:v>
                </c:pt>
                <c:pt idx="1632">
                  <c:v>32.224910000000818</c:v>
                </c:pt>
                <c:pt idx="1633">
                  <c:v>37.272400000001653</c:v>
                </c:pt>
                <c:pt idx="1634">
                  <c:v>36.782250000000204</c:v>
                </c:pt>
                <c:pt idx="1635">
                  <c:v>48.046589999998105</c:v>
                </c:pt>
                <c:pt idx="1636">
                  <c:v>46.449000000000524</c:v>
                </c:pt>
                <c:pt idx="1637">
                  <c:v>36.292199999999866</c:v>
                </c:pt>
                <c:pt idx="1638">
                  <c:v>33.42529999999897</c:v>
                </c:pt>
                <c:pt idx="1639">
                  <c:v>51.908269999999902</c:v>
                </c:pt>
                <c:pt idx="1640">
                  <c:v>59.726500000000669</c:v>
                </c:pt>
                <c:pt idx="1641">
                  <c:v>71.479190000001836</c:v>
                </c:pt>
                <c:pt idx="1642">
                  <c:v>73.70759999999791</c:v>
                </c:pt>
                <c:pt idx="1643">
                  <c:v>65.974630000000616</c:v>
                </c:pt>
                <c:pt idx="1644">
                  <c:v>78.653129999998782</c:v>
                </c:pt>
                <c:pt idx="1645">
                  <c:v>68.961210000001302</c:v>
                </c:pt>
                <c:pt idx="1646">
                  <c:v>62.994829999999638</c:v>
                </c:pt>
                <c:pt idx="1647">
                  <c:v>53.884210000000166</c:v>
                </c:pt>
                <c:pt idx="1648">
                  <c:v>46.690669999999955</c:v>
                </c:pt>
                <c:pt idx="1649">
                  <c:v>40.619050000001153</c:v>
                </c:pt>
                <c:pt idx="1650">
                  <c:v>69.93456999999762</c:v>
                </c:pt>
                <c:pt idx="1651">
                  <c:v>91.719240000002173</c:v>
                </c:pt>
                <c:pt idx="1652">
                  <c:v>68.28747999999905</c:v>
                </c:pt>
                <c:pt idx="1653">
                  <c:v>85.776310000001104</c:v>
                </c:pt>
                <c:pt idx="1654">
                  <c:v>57.955069999999978</c:v>
                </c:pt>
                <c:pt idx="1655">
                  <c:v>60.614919999999984</c:v>
                </c:pt>
                <c:pt idx="1656">
                  <c:v>58.552100000000792</c:v>
                </c:pt>
                <c:pt idx="1657">
                  <c:v>81.70792999999685</c:v>
                </c:pt>
                <c:pt idx="1658">
                  <c:v>72.591680000001361</c:v>
                </c:pt>
                <c:pt idx="1659">
                  <c:v>89.679619999998977</c:v>
                </c:pt>
                <c:pt idx="1660">
                  <c:v>68.282429999999295</c:v>
                </c:pt>
                <c:pt idx="1661">
                  <c:v>51.65255000000252</c:v>
                </c:pt>
                <c:pt idx="1662">
                  <c:v>53.091550000001007</c:v>
                </c:pt>
                <c:pt idx="1663">
                  <c:v>68.153659999999945</c:v>
                </c:pt>
                <c:pt idx="1664">
                  <c:v>59.211129999999685</c:v>
                </c:pt>
                <c:pt idx="1665">
                  <c:v>65.950999999997293</c:v>
                </c:pt>
                <c:pt idx="1666">
                  <c:v>53.640800000001036</c:v>
                </c:pt>
                <c:pt idx="1667">
                  <c:v>75.814740000001621</c:v>
                </c:pt>
                <c:pt idx="1668">
                  <c:v>59.153129999998782</c:v>
                </c:pt>
                <c:pt idx="1669">
                  <c:v>47.993669999999838</c:v>
                </c:pt>
                <c:pt idx="1670">
                  <c:v>69.064620000001014</c:v>
                </c:pt>
                <c:pt idx="1671">
                  <c:v>59.522119999997813</c:v>
                </c:pt>
                <c:pt idx="1672">
                  <c:v>61.069770000001881</c:v>
                </c:pt>
                <c:pt idx="1673">
                  <c:v>56.509969999999157</c:v>
                </c:pt>
                <c:pt idx="1674">
                  <c:v>35.711790000001201</c:v>
                </c:pt>
                <c:pt idx="1675">
                  <c:v>41.98012000000017</c:v>
                </c:pt>
                <c:pt idx="1676">
                  <c:v>36.788989999997284</c:v>
                </c:pt>
                <c:pt idx="1677">
                  <c:v>68.149049999999988</c:v>
                </c:pt>
                <c:pt idx="1678">
                  <c:v>70.766370000001189</c:v>
                </c:pt>
                <c:pt idx="1679">
                  <c:v>89.624630000002071</c:v>
                </c:pt>
                <c:pt idx="1680">
                  <c:v>52.914459999999963</c:v>
                </c:pt>
                <c:pt idx="1681">
                  <c:v>71.054739999999583</c:v>
                </c:pt>
                <c:pt idx="1682">
                  <c:v>44.386249999999563</c:v>
                </c:pt>
                <c:pt idx="1683">
                  <c:v>72.047819999999774</c:v>
                </c:pt>
                <c:pt idx="1684">
                  <c:v>72.305479999999079</c:v>
                </c:pt>
                <c:pt idx="1685">
                  <c:v>65.183089999998629</c:v>
                </c:pt>
                <c:pt idx="1686">
                  <c:v>87.804110000000946</c:v>
                </c:pt>
                <c:pt idx="1687">
                  <c:v>39.599560000002384</c:v>
                </c:pt>
                <c:pt idx="1688">
                  <c:v>68.927709999999934</c:v>
                </c:pt>
                <c:pt idx="1689">
                  <c:v>72.503619999999501</c:v>
                </c:pt>
                <c:pt idx="1690">
                  <c:v>74.288939999998547</c:v>
                </c:pt>
                <c:pt idx="1691">
                  <c:v>58.219840000001568</c:v>
                </c:pt>
                <c:pt idx="1692">
                  <c:v>72.599139999998442</c:v>
                </c:pt>
                <c:pt idx="1693">
                  <c:v>44.889889999998559</c:v>
                </c:pt>
                <c:pt idx="1694">
                  <c:v>54.972810000002937</c:v>
                </c:pt>
                <c:pt idx="1695">
                  <c:v>65.003379999998288</c:v>
                </c:pt>
                <c:pt idx="1696">
                  <c:v>57.837700000000041</c:v>
                </c:pt>
                <c:pt idx="1697">
                  <c:v>64.912360000002082</c:v>
                </c:pt>
                <c:pt idx="1698">
                  <c:v>54.33346999999776</c:v>
                </c:pt>
                <c:pt idx="1699">
                  <c:v>59.668639999999868</c:v>
                </c:pt>
                <c:pt idx="1700">
                  <c:v>65.961200000001554</c:v>
                </c:pt>
                <c:pt idx="1701">
                  <c:v>71.335739999998623</c:v>
                </c:pt>
                <c:pt idx="1702">
                  <c:v>61.5324099999998</c:v>
                </c:pt>
                <c:pt idx="1703">
                  <c:v>54.63662000000113</c:v>
                </c:pt>
                <c:pt idx="1704">
                  <c:v>68.748629999998229</c:v>
                </c:pt>
                <c:pt idx="1705">
                  <c:v>88.155320000001666</c:v>
                </c:pt>
                <c:pt idx="1706">
                  <c:v>75.850190000001021</c:v>
                </c:pt>
                <c:pt idx="1707">
                  <c:v>77.154999999998836</c:v>
                </c:pt>
                <c:pt idx="1708">
                  <c:v>56.116340000000491</c:v>
                </c:pt>
                <c:pt idx="1709">
                  <c:v>70.729499999997643</c:v>
                </c:pt>
                <c:pt idx="1710">
                  <c:v>75.174950000004173</c:v>
                </c:pt>
                <c:pt idx="1711">
                  <c:v>62.567169999994803</c:v>
                </c:pt>
                <c:pt idx="1712">
                  <c:v>70.75792999999976</c:v>
                </c:pt>
                <c:pt idx="1713">
                  <c:v>64.135360000000219</c:v>
                </c:pt>
                <c:pt idx="1714">
                  <c:v>78.552770000002056</c:v>
                </c:pt>
                <c:pt idx="1715">
                  <c:v>52.024049999999988</c:v>
                </c:pt>
                <c:pt idx="1716">
                  <c:v>44.675210000001243</c:v>
                </c:pt>
                <c:pt idx="1717">
                  <c:v>47.182220000002417</c:v>
                </c:pt>
                <c:pt idx="1718">
                  <c:v>51.143959999993967</c:v>
                </c:pt>
                <c:pt idx="1719">
                  <c:v>77.91652000000613</c:v>
                </c:pt>
                <c:pt idx="1720">
                  <c:v>53.412089999997988</c:v>
                </c:pt>
                <c:pt idx="1721">
                  <c:v>63.679989999996906</c:v>
                </c:pt>
                <c:pt idx="1722">
                  <c:v>54.488799999999173</c:v>
                </c:pt>
                <c:pt idx="1723">
                  <c:v>90.347050000003946</c:v>
                </c:pt>
                <c:pt idx="1724">
                  <c:v>67.058740000000398</c:v>
                </c:pt>
                <c:pt idx="1725">
                  <c:v>72.370299999995041</c:v>
                </c:pt>
                <c:pt idx="1726">
                  <c:v>71.028310000001511</c:v>
                </c:pt>
                <c:pt idx="1727">
                  <c:v>73.143640000002051</c:v>
                </c:pt>
                <c:pt idx="1728">
                  <c:v>79.384080000003451</c:v>
                </c:pt>
                <c:pt idx="1729">
                  <c:v>62.979949999993551</c:v>
                </c:pt>
                <c:pt idx="1730">
                  <c:v>70.318970000000263</c:v>
                </c:pt>
                <c:pt idx="1731">
                  <c:v>70.893770000002405</c:v>
                </c:pt>
                <c:pt idx="1732">
                  <c:v>86.030489999997371</c:v>
                </c:pt>
                <c:pt idx="1733">
                  <c:v>63.455410000002303</c:v>
                </c:pt>
                <c:pt idx="1734">
                  <c:v>60.648059999999532</c:v>
                </c:pt>
                <c:pt idx="1735">
                  <c:v>70.873509999997623</c:v>
                </c:pt>
                <c:pt idx="1736">
                  <c:v>51.363060000003316</c:v>
                </c:pt>
                <c:pt idx="1737">
                  <c:v>49.124640000001818</c:v>
                </c:pt>
                <c:pt idx="1738">
                  <c:v>82.692920000001322</c:v>
                </c:pt>
                <c:pt idx="1739">
                  <c:v>97.325039999996079</c:v>
                </c:pt>
                <c:pt idx="1740">
                  <c:v>89.266340000001946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6C2-4C81-BE7B-6E87FCBCA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6813248"/>
        <c:axId val="1436805088"/>
      </c:scatterChart>
      <c:valAx>
        <c:axId val="1436813248"/>
        <c:scaling>
          <c:orientation val="minMax"/>
          <c:max val="18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Time Step (30 sec)</a:t>
                </a:r>
              </a:p>
            </c:rich>
          </c:tx>
          <c:layout>
            <c:manualLayout>
              <c:xMode val="edge"/>
              <c:yMode val="edge"/>
              <c:x val="0.40055610021786492"/>
              <c:y val="0.931796296296296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36805088"/>
        <c:crosses val="autoZero"/>
        <c:crossBetween val="midCat"/>
      </c:valAx>
      <c:valAx>
        <c:axId val="143680508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Crowd Flow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36813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sz="1800" dirty="0"/>
              <a:t>SMA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12625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540052083333334"/>
          <c:y val="4.2171759259259256E-2"/>
          <c:w val="0.82711684027777777"/>
          <c:h val="0.840890972222222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'SMA Result'!$A$1</c:f>
              <c:strCache>
                <c:ptCount val="1"/>
                <c:pt idx="0">
                  <c:v>Actual Values</c:v>
                </c:pt>
              </c:strCache>
            </c:strRef>
          </c:tx>
          <c:spPr>
            <a:ln w="38100" cap="rnd">
              <a:solidFill>
                <a:srgbClr val="17726D"/>
              </a:solidFill>
              <a:round/>
            </a:ln>
            <a:effectLst/>
          </c:spPr>
          <c:marker>
            <c:symbol val="none"/>
          </c:marker>
          <c:yVal>
            <c:numRef>
              <c:f>'SMA Result'!$A$2:$A$86</c:f>
              <c:numCache>
                <c:formatCode>General</c:formatCode>
                <c:ptCount val="85"/>
                <c:pt idx="0">
                  <c:v>5.7534165382385254</c:v>
                </c:pt>
                <c:pt idx="1">
                  <c:v>5.7503304481506348</c:v>
                </c:pt>
                <c:pt idx="2">
                  <c:v>5.6194300651550293</c:v>
                </c:pt>
                <c:pt idx="3">
                  <c:v>5.540888786315918</c:v>
                </c:pt>
                <c:pt idx="4">
                  <c:v>4.8235197067260742</c:v>
                </c:pt>
                <c:pt idx="5">
                  <c:v>5.478154182434082</c:v>
                </c:pt>
                <c:pt idx="6">
                  <c:v>5.8833818435668954</c:v>
                </c:pt>
                <c:pt idx="7">
                  <c:v>5.4124550819396973</c:v>
                </c:pt>
                <c:pt idx="8">
                  <c:v>5.4753179550170898</c:v>
                </c:pt>
                <c:pt idx="9">
                  <c:v>5.6958379745483398</c:v>
                </c:pt>
                <c:pt idx="10">
                  <c:v>5.667933464050293</c:v>
                </c:pt>
                <c:pt idx="11">
                  <c:v>5.4541044235229492</c:v>
                </c:pt>
                <c:pt idx="12">
                  <c:v>6.0419492721557617</c:v>
                </c:pt>
                <c:pt idx="13">
                  <c:v>5.7961997985839844</c:v>
                </c:pt>
                <c:pt idx="14">
                  <c:v>5.6511979103088379</c:v>
                </c:pt>
                <c:pt idx="15">
                  <c:v>5.8632402420043954</c:v>
                </c:pt>
                <c:pt idx="16">
                  <c:v>5.7045917510986328</c:v>
                </c:pt>
                <c:pt idx="17">
                  <c:v>5.8416719436645508</c:v>
                </c:pt>
                <c:pt idx="18">
                  <c:v>5.8867301940917969</c:v>
                </c:pt>
                <c:pt idx="19">
                  <c:v>5.8245549201965332</c:v>
                </c:pt>
                <c:pt idx="20">
                  <c:v>5.763801097869873</c:v>
                </c:pt>
                <c:pt idx="21">
                  <c:v>5.8579020500183114</c:v>
                </c:pt>
                <c:pt idx="22">
                  <c:v>5.9443387985229492</c:v>
                </c:pt>
                <c:pt idx="23">
                  <c:v>5.8977770805358887</c:v>
                </c:pt>
                <c:pt idx="24">
                  <c:v>5.848630428314209</c:v>
                </c:pt>
                <c:pt idx="25">
                  <c:v>5.9266729354858398</c:v>
                </c:pt>
                <c:pt idx="26">
                  <c:v>5.9383077621459961</c:v>
                </c:pt>
                <c:pt idx="27">
                  <c:v>5.7103610038757324</c:v>
                </c:pt>
                <c:pt idx="28">
                  <c:v>5.8953843116760254</c:v>
                </c:pt>
                <c:pt idx="29">
                  <c:v>5.8023090362548828</c:v>
                </c:pt>
                <c:pt idx="30">
                  <c:v>5.7822227478027344</c:v>
                </c:pt>
                <c:pt idx="31">
                  <c:v>5.8463859558105469</c:v>
                </c:pt>
                <c:pt idx="32">
                  <c:v>6.1018481254577637</c:v>
                </c:pt>
                <c:pt idx="33">
                  <c:v>5.7558369636535636</c:v>
                </c:pt>
                <c:pt idx="34">
                  <c:v>5.8679771423339844</c:v>
                </c:pt>
                <c:pt idx="35">
                  <c:v>5.843843936920166</c:v>
                </c:pt>
                <c:pt idx="36">
                  <c:v>6.0614418983459473</c:v>
                </c:pt>
                <c:pt idx="37">
                  <c:v>5.9055123329162598</c:v>
                </c:pt>
                <c:pt idx="38">
                  <c:v>5.9496312141418457</c:v>
                </c:pt>
                <c:pt idx="39">
                  <c:v>5.8263773918151864</c:v>
                </c:pt>
                <c:pt idx="40">
                  <c:v>5.7904181480407706</c:v>
                </c:pt>
                <c:pt idx="41">
                  <c:v>5.8250737190246582</c:v>
                </c:pt>
                <c:pt idx="42">
                  <c:v>5.6665372848510742</c:v>
                </c:pt>
                <c:pt idx="43">
                  <c:v>5.6413536071777344</c:v>
                </c:pt>
                <c:pt idx="44">
                  <c:v>5.5853366851806641</c:v>
                </c:pt>
                <c:pt idx="45">
                  <c:v>5.5659852027893066</c:v>
                </c:pt>
                <c:pt idx="46">
                  <c:v>5.5666050910949707</c:v>
                </c:pt>
                <c:pt idx="47">
                  <c:v>5.6642332077026367</c:v>
                </c:pt>
                <c:pt idx="48">
                  <c:v>5.5460853576660156</c:v>
                </c:pt>
                <c:pt idx="49">
                  <c:v>5.4391617774963379</c:v>
                </c:pt>
                <c:pt idx="50">
                  <c:v>5.4820127487182617</c:v>
                </c:pt>
                <c:pt idx="51">
                  <c:v>5.4998698234558114</c:v>
                </c:pt>
                <c:pt idx="52">
                  <c:v>5.4238071441650391</c:v>
                </c:pt>
                <c:pt idx="53">
                  <c:v>5.2556509971618652</c:v>
                </c:pt>
                <c:pt idx="54">
                  <c:v>5.393524169921875</c:v>
                </c:pt>
                <c:pt idx="55">
                  <c:v>5.5939688682556152</c:v>
                </c:pt>
                <c:pt idx="56">
                  <c:v>5.5208077430725098</c:v>
                </c:pt>
                <c:pt idx="57">
                  <c:v>5.4195694923400879</c:v>
                </c:pt>
                <c:pt idx="58">
                  <c:v>5.3291487693786621</c:v>
                </c:pt>
                <c:pt idx="59">
                  <c:v>4.687985897064209</c:v>
                </c:pt>
                <c:pt idx="60">
                  <c:v>5.139195442199707</c:v>
                </c:pt>
                <c:pt idx="61">
                  <c:v>5.2094111442565918</c:v>
                </c:pt>
                <c:pt idx="62">
                  <c:v>5.4199008941650391</c:v>
                </c:pt>
                <c:pt idx="63">
                  <c:v>5.4530067443847656</c:v>
                </c:pt>
                <c:pt idx="64">
                  <c:v>5.4462890625</c:v>
                </c:pt>
                <c:pt idx="65">
                  <c:v>5.4762997627258301</c:v>
                </c:pt>
                <c:pt idx="66">
                  <c:v>5.7780013084411621</c:v>
                </c:pt>
                <c:pt idx="67">
                  <c:v>5.3532347679138184</c:v>
                </c:pt>
                <c:pt idx="68">
                  <c:v>5.3310256004333496</c:v>
                </c:pt>
                <c:pt idx="69">
                  <c:v>5.2121291160583496</c:v>
                </c:pt>
                <c:pt idx="70">
                  <c:v>5.3162736892700204</c:v>
                </c:pt>
                <c:pt idx="71">
                  <c:v>5.3703341484069824</c:v>
                </c:pt>
                <c:pt idx="72">
                  <c:v>5.3057122230529794</c:v>
                </c:pt>
                <c:pt idx="73">
                  <c:v>5.2212066650390616</c:v>
                </c:pt>
                <c:pt idx="74">
                  <c:v>5.4533672332763672</c:v>
                </c:pt>
                <c:pt idx="75">
                  <c:v>5.6315937042236328</c:v>
                </c:pt>
                <c:pt idx="76">
                  <c:v>5.4050617218017578</c:v>
                </c:pt>
                <c:pt idx="77">
                  <c:v>5.4116654396057129</c:v>
                </c:pt>
                <c:pt idx="78">
                  <c:v>5.3082427978515616</c:v>
                </c:pt>
                <c:pt idx="79">
                  <c:v>5.5370030403137207</c:v>
                </c:pt>
                <c:pt idx="80">
                  <c:v>5.3110995292663574</c:v>
                </c:pt>
                <c:pt idx="81">
                  <c:v>5.4376554489135742</c:v>
                </c:pt>
                <c:pt idx="82">
                  <c:v>5.3918790817260742</c:v>
                </c:pt>
                <c:pt idx="83">
                  <c:v>5.5714659690856934</c:v>
                </c:pt>
                <c:pt idx="84">
                  <c:v>5.3484306335449219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B8D-4436-98BC-EC6BF80444F2}"/>
            </c:ext>
          </c:extLst>
        </c:ser>
        <c:ser>
          <c:idx val="1"/>
          <c:order val="1"/>
          <c:tx>
            <c:strRef>
              <c:f>'SMA Result'!$B$1</c:f>
              <c:strCache>
                <c:ptCount val="1"/>
                <c:pt idx="0">
                  <c:v>Predicted Values</c:v>
                </c:pt>
              </c:strCache>
            </c:strRef>
          </c:tx>
          <c:spPr>
            <a:ln w="38100" cap="rnd">
              <a:solidFill>
                <a:srgbClr val="72171C"/>
              </a:solidFill>
              <a:prstDash val="sysDash"/>
              <a:round/>
            </a:ln>
            <a:effectLst/>
          </c:spPr>
          <c:marker>
            <c:symbol val="none"/>
          </c:marker>
          <c:yVal>
            <c:numRef>
              <c:f>'SMA Result'!$B$2:$B$86</c:f>
              <c:numCache>
                <c:formatCode>General</c:formatCode>
                <c:ptCount val="85"/>
                <c:pt idx="0">
                  <c:v>5.5360727310180664</c:v>
                </c:pt>
                <c:pt idx="1">
                  <c:v>5.440854549407959</c:v>
                </c:pt>
                <c:pt idx="2">
                  <c:v>5.6114778518676758</c:v>
                </c:pt>
                <c:pt idx="3">
                  <c:v>5.5198495864868198</c:v>
                </c:pt>
                <c:pt idx="4">
                  <c:v>5.6776385307312012</c:v>
                </c:pt>
                <c:pt idx="5">
                  <c:v>5.3992948532104492</c:v>
                </c:pt>
                <c:pt idx="6">
                  <c:v>5.3536760330200197</c:v>
                </c:pt>
                <c:pt idx="7">
                  <c:v>5.3758163452148438</c:v>
                </c:pt>
                <c:pt idx="8">
                  <c:v>5.6415719985961914</c:v>
                </c:pt>
                <c:pt idx="9">
                  <c:v>5.7377023696899414</c:v>
                </c:pt>
                <c:pt idx="10">
                  <c:v>5.7799911499023438</c:v>
                </c:pt>
                <c:pt idx="11">
                  <c:v>5.7822461128234863</c:v>
                </c:pt>
                <c:pt idx="12">
                  <c:v>5.7754769325256348</c:v>
                </c:pt>
                <c:pt idx="13">
                  <c:v>5.7735700607299796</c:v>
                </c:pt>
                <c:pt idx="14">
                  <c:v>5.7965636253356934</c:v>
                </c:pt>
                <c:pt idx="15">
                  <c:v>5.7822012901306152</c:v>
                </c:pt>
                <c:pt idx="16">
                  <c:v>5.7756290435791016</c:v>
                </c:pt>
                <c:pt idx="17">
                  <c:v>5.8157868385314941</c:v>
                </c:pt>
                <c:pt idx="18">
                  <c:v>5.8239998817443848</c:v>
                </c:pt>
                <c:pt idx="19">
                  <c:v>5.8697977066040039</c:v>
                </c:pt>
                <c:pt idx="20">
                  <c:v>5.8804845809936523</c:v>
                </c:pt>
                <c:pt idx="21">
                  <c:v>5.8831624984741211</c:v>
                </c:pt>
                <c:pt idx="22">
                  <c:v>5.9241752624511719</c:v>
                </c:pt>
                <c:pt idx="23">
                  <c:v>5.9168477058410636</c:v>
                </c:pt>
                <c:pt idx="24">
                  <c:v>5.911320686340332</c:v>
                </c:pt>
                <c:pt idx="25">
                  <c:v>5.8942766189575204</c:v>
                </c:pt>
                <c:pt idx="26">
                  <c:v>5.8576478958129883</c:v>
                </c:pt>
                <c:pt idx="27">
                  <c:v>5.8904156684875488</c:v>
                </c:pt>
                <c:pt idx="28">
                  <c:v>5.9406652450561523</c:v>
                </c:pt>
                <c:pt idx="29">
                  <c:v>5.8990817070007324</c:v>
                </c:pt>
                <c:pt idx="30">
                  <c:v>5.8684301376342773</c:v>
                </c:pt>
                <c:pt idx="31">
                  <c:v>5.8458452224731454</c:v>
                </c:pt>
                <c:pt idx="32">
                  <c:v>5.8380966186523438</c:v>
                </c:pt>
                <c:pt idx="33">
                  <c:v>5.892946720123291</c:v>
                </c:pt>
                <c:pt idx="34">
                  <c:v>5.955601692199707</c:v>
                </c:pt>
                <c:pt idx="35">
                  <c:v>5.9866504669189453</c:v>
                </c:pt>
                <c:pt idx="36">
                  <c:v>5.9822378158569336</c:v>
                </c:pt>
                <c:pt idx="37">
                  <c:v>5.9728169441223136</c:v>
                </c:pt>
                <c:pt idx="38">
                  <c:v>5.9196381568908691</c:v>
                </c:pt>
                <c:pt idx="39">
                  <c:v>5.9137344360351563</c:v>
                </c:pt>
                <c:pt idx="40">
                  <c:v>5.9164438247680664</c:v>
                </c:pt>
                <c:pt idx="41">
                  <c:v>5.771418571472168</c:v>
                </c:pt>
                <c:pt idx="42">
                  <c:v>5.6842432022094727</c:v>
                </c:pt>
                <c:pt idx="43">
                  <c:v>5.7240190505981454</c:v>
                </c:pt>
                <c:pt idx="44">
                  <c:v>5.6859645843505859</c:v>
                </c:pt>
                <c:pt idx="45">
                  <c:v>5.6357498168945313</c:v>
                </c:pt>
                <c:pt idx="46">
                  <c:v>5.6465902328491211</c:v>
                </c:pt>
                <c:pt idx="47">
                  <c:v>5.5877289772033691</c:v>
                </c:pt>
                <c:pt idx="48">
                  <c:v>5.5656061172485352</c:v>
                </c:pt>
                <c:pt idx="49">
                  <c:v>5.5707893371582031</c:v>
                </c:pt>
                <c:pt idx="50">
                  <c:v>5.5094504356384277</c:v>
                </c:pt>
                <c:pt idx="51">
                  <c:v>5.4466791152954102</c:v>
                </c:pt>
                <c:pt idx="52">
                  <c:v>5.433013916015625</c:v>
                </c:pt>
                <c:pt idx="53">
                  <c:v>5.433405876159668</c:v>
                </c:pt>
                <c:pt idx="54">
                  <c:v>5.416015625</c:v>
                </c:pt>
                <c:pt idx="55">
                  <c:v>5.4267282485961914</c:v>
                </c:pt>
                <c:pt idx="56">
                  <c:v>5.4507584571838379</c:v>
                </c:pt>
                <c:pt idx="57">
                  <c:v>5.4458041191101074</c:v>
                </c:pt>
                <c:pt idx="58">
                  <c:v>5.4491367340087891</c:v>
                </c:pt>
                <c:pt idx="59">
                  <c:v>5.4463968276977539</c:v>
                </c:pt>
                <c:pt idx="60">
                  <c:v>5.3078195571899398</c:v>
                </c:pt>
                <c:pt idx="61">
                  <c:v>5.2536822319030803</c:v>
                </c:pt>
                <c:pt idx="62">
                  <c:v>5.5354909896850586</c:v>
                </c:pt>
                <c:pt idx="63">
                  <c:v>5.5134453773498544</c:v>
                </c:pt>
                <c:pt idx="64">
                  <c:v>5.4419975280761719</c:v>
                </c:pt>
                <c:pt idx="65">
                  <c:v>5.4158220291137704</c:v>
                </c:pt>
                <c:pt idx="66">
                  <c:v>5.4386143684387207</c:v>
                </c:pt>
                <c:pt idx="67">
                  <c:v>5.525972843170166</c:v>
                </c:pt>
                <c:pt idx="68">
                  <c:v>5.4914016723632813</c:v>
                </c:pt>
                <c:pt idx="69">
                  <c:v>5.3966836929321289</c:v>
                </c:pt>
                <c:pt idx="70">
                  <c:v>5.3574047088623047</c:v>
                </c:pt>
                <c:pt idx="71">
                  <c:v>5.3740501403808594</c:v>
                </c:pt>
                <c:pt idx="72">
                  <c:v>5.4131217002868652</c:v>
                </c:pt>
                <c:pt idx="73">
                  <c:v>5.3884725570678711</c:v>
                </c:pt>
                <c:pt idx="74">
                  <c:v>5.3828592300415039</c:v>
                </c:pt>
                <c:pt idx="75">
                  <c:v>5.3753976821899414</c:v>
                </c:pt>
                <c:pt idx="76">
                  <c:v>5.3845458030700684</c:v>
                </c:pt>
                <c:pt idx="77">
                  <c:v>5.4152374267578116</c:v>
                </c:pt>
                <c:pt idx="78">
                  <c:v>5.4605193138122559</c:v>
                </c:pt>
                <c:pt idx="79">
                  <c:v>5.4630646705627441</c:v>
                </c:pt>
                <c:pt idx="80">
                  <c:v>5.4473462104797363</c:v>
                </c:pt>
                <c:pt idx="81">
                  <c:v>5.4350481033325204</c:v>
                </c:pt>
                <c:pt idx="82">
                  <c:v>5.3943138122558594</c:v>
                </c:pt>
                <c:pt idx="83">
                  <c:v>5.3890981674194336</c:v>
                </c:pt>
                <c:pt idx="84">
                  <c:v>5.4277563095092773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B8D-4436-98BC-EC6BF80444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0073872"/>
        <c:axId val="330069072"/>
      </c:scatterChart>
      <c:valAx>
        <c:axId val="330073872"/>
        <c:scaling>
          <c:orientation val="minMax"/>
          <c:max val="8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2625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 sz="1800" dirty="0"/>
                  <a:t>Time Step (30 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2625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0069072"/>
        <c:crosses val="autoZero"/>
        <c:crossBetween val="midCat"/>
        <c:majorUnit val="20"/>
      </c:valAx>
      <c:valAx>
        <c:axId val="330069072"/>
        <c:scaling>
          <c:orientation val="minMax"/>
          <c:min val="4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2625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 sz="1800" dirty="0"/>
                  <a:t>Crowd Entropy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2625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0073872"/>
        <c:crossesAt val="0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562080093547951"/>
          <c:y val="0.11382222189946467"/>
          <c:w val="0.79765506657063434"/>
          <c:h val="4.72009390993332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2625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2625E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sz="1800" dirty="0"/>
              <a:t>GRU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879417015387388"/>
          <c:y val="4.5016498373603706E-2"/>
          <c:w val="0.84508781483816897"/>
          <c:h val="0.84051703181324611"/>
        </c:manualLayout>
      </c:layout>
      <c:scatterChart>
        <c:scatterStyle val="smoothMarker"/>
        <c:varyColors val="0"/>
        <c:ser>
          <c:idx val="0"/>
          <c:order val="0"/>
          <c:tx>
            <c:v>Actual</c:v>
          </c:tx>
          <c:spPr>
            <a:ln w="38100" cap="rnd">
              <a:solidFill>
                <a:srgbClr val="17726D"/>
              </a:solidFill>
              <a:round/>
            </a:ln>
            <a:effectLst/>
          </c:spPr>
          <c:marker>
            <c:symbol val="none"/>
          </c:marker>
          <c:yVal>
            <c:numRef>
              <c:f>'Results_Fix 5'!$A$3:$A$87</c:f>
              <c:numCache>
                <c:formatCode>0.000</c:formatCode>
                <c:ptCount val="85"/>
                <c:pt idx="0">
                  <c:v>5.7534165382385254</c:v>
                </c:pt>
                <c:pt idx="1">
                  <c:v>5.7503304481506348</c:v>
                </c:pt>
                <c:pt idx="2">
                  <c:v>5.6194300651550293</c:v>
                </c:pt>
                <c:pt idx="3">
                  <c:v>5.540888786315918</c:v>
                </c:pt>
                <c:pt idx="4">
                  <c:v>4.8235197067260742</c:v>
                </c:pt>
                <c:pt idx="5">
                  <c:v>5.478154182434082</c:v>
                </c:pt>
                <c:pt idx="6">
                  <c:v>5.8833818435668954</c:v>
                </c:pt>
                <c:pt idx="7">
                  <c:v>5.4124550819396973</c:v>
                </c:pt>
                <c:pt idx="8">
                  <c:v>5.4753179550170898</c:v>
                </c:pt>
                <c:pt idx="9">
                  <c:v>5.6958379745483398</c:v>
                </c:pt>
                <c:pt idx="10">
                  <c:v>5.667933464050293</c:v>
                </c:pt>
                <c:pt idx="11">
                  <c:v>5.4541044235229492</c:v>
                </c:pt>
                <c:pt idx="12">
                  <c:v>6.0419492721557617</c:v>
                </c:pt>
                <c:pt idx="13">
                  <c:v>5.7961997985839844</c:v>
                </c:pt>
                <c:pt idx="14">
                  <c:v>5.6511979103088379</c:v>
                </c:pt>
                <c:pt idx="15">
                  <c:v>5.8632402420043954</c:v>
                </c:pt>
                <c:pt idx="16">
                  <c:v>5.7045917510986328</c:v>
                </c:pt>
                <c:pt idx="17">
                  <c:v>5.8416719436645508</c:v>
                </c:pt>
                <c:pt idx="18">
                  <c:v>5.8867301940917969</c:v>
                </c:pt>
                <c:pt idx="19">
                  <c:v>5.8245549201965332</c:v>
                </c:pt>
                <c:pt idx="20">
                  <c:v>5.763801097869873</c:v>
                </c:pt>
                <c:pt idx="21">
                  <c:v>5.8579020500183114</c:v>
                </c:pt>
                <c:pt idx="22">
                  <c:v>5.9443387985229492</c:v>
                </c:pt>
                <c:pt idx="23">
                  <c:v>5.8977770805358887</c:v>
                </c:pt>
                <c:pt idx="24">
                  <c:v>5.848630428314209</c:v>
                </c:pt>
                <c:pt idx="25">
                  <c:v>5.9266729354858398</c:v>
                </c:pt>
                <c:pt idx="26">
                  <c:v>5.9383077621459961</c:v>
                </c:pt>
                <c:pt idx="27">
                  <c:v>5.7103610038757324</c:v>
                </c:pt>
                <c:pt idx="28">
                  <c:v>5.8953843116760254</c:v>
                </c:pt>
                <c:pt idx="29">
                  <c:v>5.8023090362548828</c:v>
                </c:pt>
                <c:pt idx="30">
                  <c:v>5.7822227478027344</c:v>
                </c:pt>
                <c:pt idx="31">
                  <c:v>5.8463859558105469</c:v>
                </c:pt>
                <c:pt idx="32">
                  <c:v>6.1018481254577637</c:v>
                </c:pt>
                <c:pt idx="33">
                  <c:v>5.7558369636535636</c:v>
                </c:pt>
                <c:pt idx="34">
                  <c:v>5.8679771423339844</c:v>
                </c:pt>
                <c:pt idx="35">
                  <c:v>5.843843936920166</c:v>
                </c:pt>
                <c:pt idx="36">
                  <c:v>6.0614418983459473</c:v>
                </c:pt>
                <c:pt idx="37">
                  <c:v>5.9055123329162598</c:v>
                </c:pt>
                <c:pt idx="38">
                  <c:v>5.9496312141418457</c:v>
                </c:pt>
                <c:pt idx="39">
                  <c:v>5.8263773918151864</c:v>
                </c:pt>
                <c:pt idx="40">
                  <c:v>5.7904181480407706</c:v>
                </c:pt>
                <c:pt idx="41">
                  <c:v>5.8250737190246582</c:v>
                </c:pt>
                <c:pt idx="42">
                  <c:v>5.6665372848510742</c:v>
                </c:pt>
                <c:pt idx="43">
                  <c:v>5.6413536071777344</c:v>
                </c:pt>
                <c:pt idx="44">
                  <c:v>5.5853366851806641</c:v>
                </c:pt>
                <c:pt idx="45">
                  <c:v>5.5659852027893066</c:v>
                </c:pt>
                <c:pt idx="46">
                  <c:v>5.5666050910949707</c:v>
                </c:pt>
                <c:pt idx="47">
                  <c:v>5.6642332077026367</c:v>
                </c:pt>
                <c:pt idx="48">
                  <c:v>5.5460853576660156</c:v>
                </c:pt>
                <c:pt idx="49">
                  <c:v>5.4391617774963379</c:v>
                </c:pt>
                <c:pt idx="50">
                  <c:v>5.4820127487182617</c:v>
                </c:pt>
                <c:pt idx="51">
                  <c:v>5.4998698234558114</c:v>
                </c:pt>
                <c:pt idx="52">
                  <c:v>5.4238071441650391</c:v>
                </c:pt>
                <c:pt idx="53">
                  <c:v>5.2556509971618652</c:v>
                </c:pt>
                <c:pt idx="54">
                  <c:v>5.393524169921875</c:v>
                </c:pt>
                <c:pt idx="55">
                  <c:v>5.5939688682556152</c:v>
                </c:pt>
                <c:pt idx="56">
                  <c:v>5.5208077430725098</c:v>
                </c:pt>
                <c:pt idx="57">
                  <c:v>5.4195694923400879</c:v>
                </c:pt>
                <c:pt idx="58">
                  <c:v>5.3291487693786621</c:v>
                </c:pt>
                <c:pt idx="59">
                  <c:v>4.687985897064209</c:v>
                </c:pt>
                <c:pt idx="60">
                  <c:v>5.139195442199707</c:v>
                </c:pt>
                <c:pt idx="61">
                  <c:v>5.2094111442565918</c:v>
                </c:pt>
                <c:pt idx="62">
                  <c:v>5.4199008941650391</c:v>
                </c:pt>
                <c:pt idx="63">
                  <c:v>5.4530067443847656</c:v>
                </c:pt>
                <c:pt idx="64">
                  <c:v>5.4462890625</c:v>
                </c:pt>
                <c:pt idx="65">
                  <c:v>5.4762997627258301</c:v>
                </c:pt>
                <c:pt idx="66">
                  <c:v>5.7780013084411621</c:v>
                </c:pt>
                <c:pt idx="67">
                  <c:v>5.3532347679138184</c:v>
                </c:pt>
                <c:pt idx="68">
                  <c:v>5.3310256004333496</c:v>
                </c:pt>
                <c:pt idx="69">
                  <c:v>5.2121291160583496</c:v>
                </c:pt>
                <c:pt idx="70">
                  <c:v>5.3162736892700204</c:v>
                </c:pt>
                <c:pt idx="71">
                  <c:v>5.3703341484069824</c:v>
                </c:pt>
                <c:pt idx="72">
                  <c:v>5.3057122230529794</c:v>
                </c:pt>
                <c:pt idx="73">
                  <c:v>5.2212066650390616</c:v>
                </c:pt>
                <c:pt idx="74">
                  <c:v>5.4533672332763672</c:v>
                </c:pt>
                <c:pt idx="75">
                  <c:v>5.6315937042236328</c:v>
                </c:pt>
                <c:pt idx="76">
                  <c:v>5.4050617218017578</c:v>
                </c:pt>
                <c:pt idx="77">
                  <c:v>5.4116654396057129</c:v>
                </c:pt>
                <c:pt idx="78">
                  <c:v>5.3082427978515616</c:v>
                </c:pt>
                <c:pt idx="79">
                  <c:v>5.5370030403137207</c:v>
                </c:pt>
                <c:pt idx="80">
                  <c:v>5.3110995292663574</c:v>
                </c:pt>
                <c:pt idx="81">
                  <c:v>5.4376554489135742</c:v>
                </c:pt>
                <c:pt idx="82">
                  <c:v>5.3918790817260742</c:v>
                </c:pt>
                <c:pt idx="83">
                  <c:v>5.5714659690856934</c:v>
                </c:pt>
                <c:pt idx="84">
                  <c:v>5.3484306335449219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071-4D49-8848-BFA7F96BF0F2}"/>
            </c:ext>
          </c:extLst>
        </c:ser>
        <c:ser>
          <c:idx val="1"/>
          <c:order val="1"/>
          <c:tx>
            <c:v>Forecasted</c:v>
          </c:tx>
          <c:spPr>
            <a:ln w="38100" cap="rnd">
              <a:solidFill>
                <a:srgbClr val="72171C"/>
              </a:solidFill>
              <a:prstDash val="sysDash"/>
              <a:round/>
            </a:ln>
            <a:effectLst/>
          </c:spPr>
          <c:marker>
            <c:symbol val="none"/>
          </c:marker>
          <c:dPt>
            <c:idx val="6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3071-4D49-8848-BFA7F96BF0F2}"/>
              </c:ext>
            </c:extLst>
          </c:dPt>
          <c:yVal>
            <c:numRef>
              <c:f>'Results_Fix 5'!$B$3:$B$87</c:f>
              <c:numCache>
                <c:formatCode>0.000</c:formatCode>
                <c:ptCount val="85"/>
                <c:pt idx="0">
                  <c:v>5.5087580680847168</c:v>
                </c:pt>
                <c:pt idx="1">
                  <c:v>5.6440615653991699</c:v>
                </c:pt>
                <c:pt idx="2">
                  <c:v>5.7867307662963867</c:v>
                </c:pt>
                <c:pt idx="3">
                  <c:v>5.7661657333374023</c:v>
                </c:pt>
                <c:pt idx="4">
                  <c:v>5.6689615249633789</c:v>
                </c:pt>
                <c:pt idx="5">
                  <c:v>5.2079372406005859</c:v>
                </c:pt>
                <c:pt idx="6">
                  <c:v>5.4886064529418954</c:v>
                </c:pt>
                <c:pt idx="7">
                  <c:v>5.7873740196228027</c:v>
                </c:pt>
                <c:pt idx="8">
                  <c:v>5.6870965957641602</c:v>
                </c:pt>
                <c:pt idx="9">
                  <c:v>5.7747173309326172</c:v>
                </c:pt>
                <c:pt idx="10">
                  <c:v>5.8014678955078116</c:v>
                </c:pt>
                <c:pt idx="11">
                  <c:v>5.7719812393188477</c:v>
                </c:pt>
                <c:pt idx="12">
                  <c:v>5.7083759307861328</c:v>
                </c:pt>
                <c:pt idx="13">
                  <c:v>5.7992463111877441</c:v>
                </c:pt>
                <c:pt idx="14">
                  <c:v>5.8295960426330566</c:v>
                </c:pt>
                <c:pt idx="15">
                  <c:v>5.7189888954162598</c:v>
                </c:pt>
                <c:pt idx="16">
                  <c:v>5.7805337905883789</c:v>
                </c:pt>
                <c:pt idx="17">
                  <c:v>5.8109893798828116</c:v>
                </c:pt>
                <c:pt idx="18">
                  <c:v>5.8203544616699219</c:v>
                </c:pt>
                <c:pt idx="19">
                  <c:v>5.8927288055419922</c:v>
                </c:pt>
                <c:pt idx="20">
                  <c:v>5.8012933731079102</c:v>
                </c:pt>
                <c:pt idx="21">
                  <c:v>5.8572063446044922</c:v>
                </c:pt>
                <c:pt idx="22">
                  <c:v>5.9019880294799796</c:v>
                </c:pt>
                <c:pt idx="23">
                  <c:v>5.8636655807495117</c:v>
                </c:pt>
                <c:pt idx="24">
                  <c:v>5.824676513671875</c:v>
                </c:pt>
                <c:pt idx="25">
                  <c:v>5.8386430740356454</c:v>
                </c:pt>
                <c:pt idx="26">
                  <c:v>5.8853459358215332</c:v>
                </c:pt>
                <c:pt idx="27">
                  <c:v>5.9117856025695801</c:v>
                </c:pt>
                <c:pt idx="28">
                  <c:v>5.8838596343994141</c:v>
                </c:pt>
                <c:pt idx="29">
                  <c:v>5.8484983444213867</c:v>
                </c:pt>
                <c:pt idx="30">
                  <c:v>5.8478808403015137</c:v>
                </c:pt>
                <c:pt idx="31">
                  <c:v>5.7730059623718262</c:v>
                </c:pt>
                <c:pt idx="32">
                  <c:v>5.8531651496887207</c:v>
                </c:pt>
                <c:pt idx="33">
                  <c:v>5.9296784400939941</c:v>
                </c:pt>
                <c:pt idx="34">
                  <c:v>5.912503719329834</c:v>
                </c:pt>
                <c:pt idx="35">
                  <c:v>5.9002499580383301</c:v>
                </c:pt>
                <c:pt idx="36">
                  <c:v>5.9060359001159668</c:v>
                </c:pt>
                <c:pt idx="37">
                  <c:v>5.9275250434875488</c:v>
                </c:pt>
                <c:pt idx="38">
                  <c:v>5.8666419982910156</c:v>
                </c:pt>
                <c:pt idx="39">
                  <c:v>5.911689281463623</c:v>
                </c:pt>
                <c:pt idx="40">
                  <c:v>5.8139786720275879</c:v>
                </c:pt>
                <c:pt idx="41">
                  <c:v>5.7475786209106454</c:v>
                </c:pt>
                <c:pt idx="42">
                  <c:v>5.7791252136230469</c:v>
                </c:pt>
                <c:pt idx="43">
                  <c:v>5.7063145637512207</c:v>
                </c:pt>
                <c:pt idx="44">
                  <c:v>5.6781582832336426</c:v>
                </c:pt>
                <c:pt idx="45">
                  <c:v>5.6974940299987793</c:v>
                </c:pt>
                <c:pt idx="46">
                  <c:v>5.6698999404907227</c:v>
                </c:pt>
                <c:pt idx="47">
                  <c:v>5.6064982414245614</c:v>
                </c:pt>
                <c:pt idx="48">
                  <c:v>5.6616439819335938</c:v>
                </c:pt>
                <c:pt idx="49">
                  <c:v>5.6187829971313477</c:v>
                </c:pt>
                <c:pt idx="50">
                  <c:v>5.5892105102539063</c:v>
                </c:pt>
                <c:pt idx="51">
                  <c:v>5.537510871887207</c:v>
                </c:pt>
                <c:pt idx="52">
                  <c:v>5.5541062355041504</c:v>
                </c:pt>
                <c:pt idx="53">
                  <c:v>5.5290045738220206</c:v>
                </c:pt>
                <c:pt idx="54">
                  <c:v>5.544029712677002</c:v>
                </c:pt>
                <c:pt idx="55">
                  <c:v>5.5574126243591309</c:v>
                </c:pt>
                <c:pt idx="56">
                  <c:v>5.5773911476135254</c:v>
                </c:pt>
                <c:pt idx="57">
                  <c:v>5.5269160270690918</c:v>
                </c:pt>
                <c:pt idx="58">
                  <c:v>5.5601153373718262</c:v>
                </c:pt>
                <c:pt idx="59">
                  <c:v>5.0776677894592304</c:v>
                </c:pt>
                <c:pt idx="60">
                  <c:v>5.0405616760253897</c:v>
                </c:pt>
                <c:pt idx="61">
                  <c:v>5.8344235420227051</c:v>
                </c:pt>
                <c:pt idx="62">
                  <c:v>5.6081476211547852</c:v>
                </c:pt>
                <c:pt idx="63">
                  <c:v>5.5769338607788086</c:v>
                </c:pt>
                <c:pt idx="64">
                  <c:v>5.5622477531433114</c:v>
                </c:pt>
                <c:pt idx="65">
                  <c:v>5.5472540855407706</c:v>
                </c:pt>
                <c:pt idx="66">
                  <c:v>5.5577335357666016</c:v>
                </c:pt>
                <c:pt idx="67">
                  <c:v>5.7414760589599609</c:v>
                </c:pt>
                <c:pt idx="68">
                  <c:v>5.5219869613647461</c:v>
                </c:pt>
                <c:pt idx="69">
                  <c:v>5.5252604484558114</c:v>
                </c:pt>
                <c:pt idx="70">
                  <c:v>5.4675064086914063</c:v>
                </c:pt>
                <c:pt idx="71">
                  <c:v>5.5575942993164063</c:v>
                </c:pt>
                <c:pt idx="72">
                  <c:v>5.5508475303649902</c:v>
                </c:pt>
                <c:pt idx="73">
                  <c:v>5.4916954040527344</c:v>
                </c:pt>
                <c:pt idx="74">
                  <c:v>5.5384540557861328</c:v>
                </c:pt>
                <c:pt idx="75">
                  <c:v>5.4985818862915039</c:v>
                </c:pt>
                <c:pt idx="76">
                  <c:v>5.558685302734375</c:v>
                </c:pt>
                <c:pt idx="77">
                  <c:v>5.5627641677856454</c:v>
                </c:pt>
                <c:pt idx="78">
                  <c:v>5.5961813926696777</c:v>
                </c:pt>
                <c:pt idx="79">
                  <c:v>5.5564389228820801</c:v>
                </c:pt>
                <c:pt idx="80">
                  <c:v>5.5830488204956046</c:v>
                </c:pt>
                <c:pt idx="81">
                  <c:v>5.507601261138916</c:v>
                </c:pt>
                <c:pt idx="82">
                  <c:v>5.543309211730957</c:v>
                </c:pt>
                <c:pt idx="83">
                  <c:v>5.5340933799743652</c:v>
                </c:pt>
                <c:pt idx="84">
                  <c:v>5.5553412437438956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071-4D49-8848-BFA7F96BF0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2359407"/>
        <c:axId val="502357487"/>
      </c:scatterChart>
      <c:valAx>
        <c:axId val="502359407"/>
        <c:scaling>
          <c:orientation val="minMax"/>
          <c:max val="9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Time Step (30 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2357487"/>
        <c:crosses val="autoZero"/>
        <c:crossBetween val="midCat"/>
      </c:valAx>
      <c:valAx>
        <c:axId val="502357487"/>
        <c:scaling>
          <c:orientation val="minMax"/>
          <c:min val="4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 dirty="0"/>
                  <a:t>Crowd Entropy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235940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62719691684109"/>
          <c:y val="4.5016498373603706E-2"/>
          <c:w val="0.86025482574171896"/>
          <c:h val="0.84051703181324611"/>
        </c:manualLayout>
      </c:layout>
      <c:scatterChart>
        <c:scatterStyle val="smoothMarker"/>
        <c:varyColors val="0"/>
        <c:ser>
          <c:idx val="0"/>
          <c:order val="0"/>
          <c:tx>
            <c:v>Actual</c:v>
          </c:tx>
          <c:spPr>
            <a:ln w="38100" cap="rnd">
              <a:solidFill>
                <a:srgbClr val="17726D"/>
              </a:solidFill>
              <a:round/>
            </a:ln>
            <a:effectLst/>
          </c:spPr>
          <c:marker>
            <c:symbol val="none"/>
          </c:marker>
          <c:yVal>
            <c:numRef>
              <c:f>'Results_Fix 5'!$A$3:$A$87</c:f>
              <c:numCache>
                <c:formatCode>0.000</c:formatCode>
                <c:ptCount val="85"/>
                <c:pt idx="0">
                  <c:v>5.7534165382385254</c:v>
                </c:pt>
                <c:pt idx="1">
                  <c:v>5.7503304481506348</c:v>
                </c:pt>
                <c:pt idx="2">
                  <c:v>5.6194300651550293</c:v>
                </c:pt>
                <c:pt idx="3">
                  <c:v>5.540888786315918</c:v>
                </c:pt>
                <c:pt idx="4">
                  <c:v>4.8235197067260742</c:v>
                </c:pt>
                <c:pt idx="5">
                  <c:v>5.478154182434082</c:v>
                </c:pt>
                <c:pt idx="6">
                  <c:v>5.8833818435668954</c:v>
                </c:pt>
                <c:pt idx="7">
                  <c:v>5.4124550819396973</c:v>
                </c:pt>
                <c:pt idx="8">
                  <c:v>5.4753179550170898</c:v>
                </c:pt>
                <c:pt idx="9">
                  <c:v>5.6958379745483398</c:v>
                </c:pt>
                <c:pt idx="10">
                  <c:v>5.667933464050293</c:v>
                </c:pt>
                <c:pt idx="11">
                  <c:v>5.4541044235229492</c:v>
                </c:pt>
                <c:pt idx="12">
                  <c:v>6.0419492721557617</c:v>
                </c:pt>
                <c:pt idx="13">
                  <c:v>5.7961997985839844</c:v>
                </c:pt>
                <c:pt idx="14">
                  <c:v>5.6511979103088379</c:v>
                </c:pt>
                <c:pt idx="15">
                  <c:v>5.8632402420043954</c:v>
                </c:pt>
                <c:pt idx="16">
                  <c:v>5.7045917510986328</c:v>
                </c:pt>
                <c:pt idx="17">
                  <c:v>5.8416719436645508</c:v>
                </c:pt>
                <c:pt idx="18">
                  <c:v>5.8867301940917969</c:v>
                </c:pt>
                <c:pt idx="19">
                  <c:v>5.8245549201965332</c:v>
                </c:pt>
                <c:pt idx="20">
                  <c:v>5.763801097869873</c:v>
                </c:pt>
                <c:pt idx="21">
                  <c:v>5.8579020500183114</c:v>
                </c:pt>
                <c:pt idx="22">
                  <c:v>5.9443387985229492</c:v>
                </c:pt>
                <c:pt idx="23">
                  <c:v>5.8977770805358887</c:v>
                </c:pt>
                <c:pt idx="24">
                  <c:v>5.848630428314209</c:v>
                </c:pt>
                <c:pt idx="25">
                  <c:v>5.9266729354858398</c:v>
                </c:pt>
                <c:pt idx="26">
                  <c:v>5.9383077621459961</c:v>
                </c:pt>
                <c:pt idx="27">
                  <c:v>5.7103610038757324</c:v>
                </c:pt>
                <c:pt idx="28">
                  <c:v>5.8953843116760254</c:v>
                </c:pt>
                <c:pt idx="29">
                  <c:v>5.8023090362548828</c:v>
                </c:pt>
                <c:pt idx="30">
                  <c:v>5.7822227478027344</c:v>
                </c:pt>
                <c:pt idx="31">
                  <c:v>5.8463859558105469</c:v>
                </c:pt>
                <c:pt idx="32">
                  <c:v>6.1018481254577637</c:v>
                </c:pt>
                <c:pt idx="33">
                  <c:v>5.7558369636535636</c:v>
                </c:pt>
                <c:pt idx="34">
                  <c:v>5.8679771423339844</c:v>
                </c:pt>
                <c:pt idx="35">
                  <c:v>5.843843936920166</c:v>
                </c:pt>
                <c:pt idx="36">
                  <c:v>6.0614418983459473</c:v>
                </c:pt>
                <c:pt idx="37">
                  <c:v>5.9055123329162598</c:v>
                </c:pt>
                <c:pt idx="38">
                  <c:v>5.9496312141418457</c:v>
                </c:pt>
                <c:pt idx="39">
                  <c:v>5.8263773918151864</c:v>
                </c:pt>
                <c:pt idx="40">
                  <c:v>5.7904181480407706</c:v>
                </c:pt>
                <c:pt idx="41">
                  <c:v>5.8250737190246582</c:v>
                </c:pt>
                <c:pt idx="42">
                  <c:v>5.6665372848510742</c:v>
                </c:pt>
                <c:pt idx="43">
                  <c:v>5.6413536071777344</c:v>
                </c:pt>
                <c:pt idx="44">
                  <c:v>5.5853366851806641</c:v>
                </c:pt>
                <c:pt idx="45">
                  <c:v>5.5659852027893066</c:v>
                </c:pt>
                <c:pt idx="46">
                  <c:v>5.5666050910949707</c:v>
                </c:pt>
                <c:pt idx="47">
                  <c:v>5.6642332077026367</c:v>
                </c:pt>
                <c:pt idx="48">
                  <c:v>5.5460853576660156</c:v>
                </c:pt>
                <c:pt idx="49">
                  <c:v>5.4391617774963379</c:v>
                </c:pt>
                <c:pt idx="50">
                  <c:v>5.4820127487182617</c:v>
                </c:pt>
                <c:pt idx="51">
                  <c:v>5.4998698234558114</c:v>
                </c:pt>
                <c:pt idx="52">
                  <c:v>5.4238071441650391</c:v>
                </c:pt>
                <c:pt idx="53">
                  <c:v>5.2556509971618652</c:v>
                </c:pt>
                <c:pt idx="54">
                  <c:v>5.393524169921875</c:v>
                </c:pt>
                <c:pt idx="55">
                  <c:v>5.5939688682556152</c:v>
                </c:pt>
                <c:pt idx="56">
                  <c:v>5.5208077430725098</c:v>
                </c:pt>
                <c:pt idx="57">
                  <c:v>5.4195694923400879</c:v>
                </c:pt>
                <c:pt idx="58">
                  <c:v>5.3291487693786621</c:v>
                </c:pt>
                <c:pt idx="59">
                  <c:v>4.687985897064209</c:v>
                </c:pt>
                <c:pt idx="60">
                  <c:v>5.139195442199707</c:v>
                </c:pt>
                <c:pt idx="61">
                  <c:v>5.2094111442565918</c:v>
                </c:pt>
                <c:pt idx="62">
                  <c:v>5.4199008941650391</c:v>
                </c:pt>
                <c:pt idx="63">
                  <c:v>5.4530067443847656</c:v>
                </c:pt>
                <c:pt idx="64">
                  <c:v>5.4462890625</c:v>
                </c:pt>
                <c:pt idx="65">
                  <c:v>5.4762997627258301</c:v>
                </c:pt>
                <c:pt idx="66">
                  <c:v>5.7780013084411621</c:v>
                </c:pt>
                <c:pt idx="67">
                  <c:v>5.3532347679138184</c:v>
                </c:pt>
                <c:pt idx="68">
                  <c:v>5.3310256004333496</c:v>
                </c:pt>
                <c:pt idx="69">
                  <c:v>5.2121291160583496</c:v>
                </c:pt>
                <c:pt idx="70">
                  <c:v>5.3162736892700204</c:v>
                </c:pt>
                <c:pt idx="71">
                  <c:v>5.3703341484069824</c:v>
                </c:pt>
                <c:pt idx="72">
                  <c:v>5.3057122230529794</c:v>
                </c:pt>
                <c:pt idx="73">
                  <c:v>5.2212066650390616</c:v>
                </c:pt>
                <c:pt idx="74">
                  <c:v>5.4533672332763672</c:v>
                </c:pt>
                <c:pt idx="75">
                  <c:v>5.6315937042236328</c:v>
                </c:pt>
                <c:pt idx="76">
                  <c:v>5.4050617218017578</c:v>
                </c:pt>
                <c:pt idx="77">
                  <c:v>5.4116654396057129</c:v>
                </c:pt>
                <c:pt idx="78">
                  <c:v>5.3082427978515616</c:v>
                </c:pt>
                <c:pt idx="79">
                  <c:v>5.5370030403137207</c:v>
                </c:pt>
                <c:pt idx="80">
                  <c:v>5.3110995292663574</c:v>
                </c:pt>
                <c:pt idx="81">
                  <c:v>5.4376554489135742</c:v>
                </c:pt>
                <c:pt idx="82">
                  <c:v>5.3918790817260742</c:v>
                </c:pt>
                <c:pt idx="83">
                  <c:v>5.5714659690856934</c:v>
                </c:pt>
                <c:pt idx="84">
                  <c:v>5.3484306335449219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931-48EE-A566-45C7CCF60F7A}"/>
            </c:ext>
          </c:extLst>
        </c:ser>
        <c:ser>
          <c:idx val="1"/>
          <c:order val="1"/>
          <c:tx>
            <c:v>Forecasted</c:v>
          </c:tx>
          <c:spPr>
            <a:ln w="38100" cap="rnd">
              <a:solidFill>
                <a:srgbClr val="72171C"/>
              </a:solidFill>
              <a:prstDash val="sysDash"/>
              <a:round/>
            </a:ln>
            <a:effectLst/>
          </c:spPr>
          <c:marker>
            <c:symbol val="none"/>
          </c:marker>
          <c:dPt>
            <c:idx val="6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B1B5-418E-BB64-D5CEF2F02217}"/>
              </c:ext>
            </c:extLst>
          </c:dPt>
          <c:yVal>
            <c:numRef>
              <c:f>'Results_Fix 5'!$B$3:$B$87</c:f>
              <c:numCache>
                <c:formatCode>0.000</c:formatCode>
                <c:ptCount val="85"/>
                <c:pt idx="0">
                  <c:v>5.5087580680847168</c:v>
                </c:pt>
                <c:pt idx="1">
                  <c:v>5.6440615653991699</c:v>
                </c:pt>
                <c:pt idx="2">
                  <c:v>5.7867307662963867</c:v>
                </c:pt>
                <c:pt idx="3">
                  <c:v>5.7661657333374023</c:v>
                </c:pt>
                <c:pt idx="4">
                  <c:v>5.6689615249633789</c:v>
                </c:pt>
                <c:pt idx="5">
                  <c:v>5.2079372406005859</c:v>
                </c:pt>
                <c:pt idx="6">
                  <c:v>5.4886064529418954</c:v>
                </c:pt>
                <c:pt idx="7">
                  <c:v>5.7873740196228027</c:v>
                </c:pt>
                <c:pt idx="8">
                  <c:v>5.6870965957641602</c:v>
                </c:pt>
                <c:pt idx="9">
                  <c:v>5.7747173309326172</c:v>
                </c:pt>
                <c:pt idx="10">
                  <c:v>5.8014678955078116</c:v>
                </c:pt>
                <c:pt idx="11">
                  <c:v>5.7719812393188477</c:v>
                </c:pt>
                <c:pt idx="12">
                  <c:v>5.7083759307861328</c:v>
                </c:pt>
                <c:pt idx="13">
                  <c:v>5.7992463111877441</c:v>
                </c:pt>
                <c:pt idx="14">
                  <c:v>5.8295960426330566</c:v>
                </c:pt>
                <c:pt idx="15">
                  <c:v>5.7189888954162598</c:v>
                </c:pt>
                <c:pt idx="16">
                  <c:v>5.7805337905883789</c:v>
                </c:pt>
                <c:pt idx="17">
                  <c:v>5.8109893798828116</c:v>
                </c:pt>
                <c:pt idx="18">
                  <c:v>5.8203544616699219</c:v>
                </c:pt>
                <c:pt idx="19">
                  <c:v>5.8927288055419922</c:v>
                </c:pt>
                <c:pt idx="20">
                  <c:v>5.8012933731079102</c:v>
                </c:pt>
                <c:pt idx="21">
                  <c:v>5.8572063446044922</c:v>
                </c:pt>
                <c:pt idx="22">
                  <c:v>5.9019880294799796</c:v>
                </c:pt>
                <c:pt idx="23">
                  <c:v>5.8636655807495117</c:v>
                </c:pt>
                <c:pt idx="24">
                  <c:v>5.824676513671875</c:v>
                </c:pt>
                <c:pt idx="25">
                  <c:v>5.8386430740356454</c:v>
                </c:pt>
                <c:pt idx="26">
                  <c:v>5.8853459358215332</c:v>
                </c:pt>
                <c:pt idx="27">
                  <c:v>5.9117856025695801</c:v>
                </c:pt>
                <c:pt idx="28">
                  <c:v>5.8838596343994141</c:v>
                </c:pt>
                <c:pt idx="29">
                  <c:v>5.8484983444213867</c:v>
                </c:pt>
                <c:pt idx="30">
                  <c:v>5.8478808403015137</c:v>
                </c:pt>
                <c:pt idx="31">
                  <c:v>5.7730059623718262</c:v>
                </c:pt>
                <c:pt idx="32">
                  <c:v>5.8531651496887207</c:v>
                </c:pt>
                <c:pt idx="33">
                  <c:v>5.9296784400939941</c:v>
                </c:pt>
                <c:pt idx="34">
                  <c:v>5.912503719329834</c:v>
                </c:pt>
                <c:pt idx="35">
                  <c:v>5.9002499580383301</c:v>
                </c:pt>
                <c:pt idx="36">
                  <c:v>5.9060359001159668</c:v>
                </c:pt>
                <c:pt idx="37">
                  <c:v>5.9275250434875488</c:v>
                </c:pt>
                <c:pt idx="38">
                  <c:v>5.8666419982910156</c:v>
                </c:pt>
                <c:pt idx="39">
                  <c:v>5.911689281463623</c:v>
                </c:pt>
                <c:pt idx="40">
                  <c:v>5.8139786720275879</c:v>
                </c:pt>
                <c:pt idx="41">
                  <c:v>5.7475786209106454</c:v>
                </c:pt>
                <c:pt idx="42">
                  <c:v>5.7791252136230469</c:v>
                </c:pt>
                <c:pt idx="43">
                  <c:v>5.7063145637512207</c:v>
                </c:pt>
                <c:pt idx="44">
                  <c:v>5.6781582832336426</c:v>
                </c:pt>
                <c:pt idx="45">
                  <c:v>5.6974940299987793</c:v>
                </c:pt>
                <c:pt idx="46">
                  <c:v>5.6698999404907227</c:v>
                </c:pt>
                <c:pt idx="47">
                  <c:v>5.6064982414245614</c:v>
                </c:pt>
                <c:pt idx="48">
                  <c:v>5.6616439819335938</c:v>
                </c:pt>
                <c:pt idx="49">
                  <c:v>5.6187829971313477</c:v>
                </c:pt>
                <c:pt idx="50">
                  <c:v>5.5892105102539063</c:v>
                </c:pt>
                <c:pt idx="51">
                  <c:v>5.537510871887207</c:v>
                </c:pt>
                <c:pt idx="52">
                  <c:v>5.5541062355041504</c:v>
                </c:pt>
                <c:pt idx="53">
                  <c:v>5.5290045738220206</c:v>
                </c:pt>
                <c:pt idx="54">
                  <c:v>5.544029712677002</c:v>
                </c:pt>
                <c:pt idx="55">
                  <c:v>5.5574126243591309</c:v>
                </c:pt>
                <c:pt idx="56">
                  <c:v>5.5773911476135254</c:v>
                </c:pt>
                <c:pt idx="57">
                  <c:v>5.5269160270690918</c:v>
                </c:pt>
                <c:pt idx="58">
                  <c:v>5.5601153373718262</c:v>
                </c:pt>
                <c:pt idx="59">
                  <c:v>5.0776677894592304</c:v>
                </c:pt>
                <c:pt idx="60">
                  <c:v>5.0405616760253897</c:v>
                </c:pt>
                <c:pt idx="61">
                  <c:v>5.8344235420227051</c:v>
                </c:pt>
                <c:pt idx="62">
                  <c:v>5.6081476211547852</c:v>
                </c:pt>
                <c:pt idx="63">
                  <c:v>5.5769338607788086</c:v>
                </c:pt>
                <c:pt idx="64">
                  <c:v>5.5622477531433114</c:v>
                </c:pt>
                <c:pt idx="65">
                  <c:v>5.5472540855407706</c:v>
                </c:pt>
                <c:pt idx="66">
                  <c:v>5.5577335357666016</c:v>
                </c:pt>
                <c:pt idx="67">
                  <c:v>5.7414760589599609</c:v>
                </c:pt>
                <c:pt idx="68">
                  <c:v>5.5219869613647461</c:v>
                </c:pt>
                <c:pt idx="69">
                  <c:v>5.5252604484558114</c:v>
                </c:pt>
                <c:pt idx="70">
                  <c:v>5.4675064086914063</c:v>
                </c:pt>
                <c:pt idx="71">
                  <c:v>5.5575942993164063</c:v>
                </c:pt>
                <c:pt idx="72">
                  <c:v>5.5508475303649902</c:v>
                </c:pt>
                <c:pt idx="73">
                  <c:v>5.4916954040527344</c:v>
                </c:pt>
                <c:pt idx="74">
                  <c:v>5.5384540557861328</c:v>
                </c:pt>
                <c:pt idx="75">
                  <c:v>5.4985818862915039</c:v>
                </c:pt>
                <c:pt idx="76">
                  <c:v>5.558685302734375</c:v>
                </c:pt>
                <c:pt idx="77">
                  <c:v>5.5627641677856454</c:v>
                </c:pt>
                <c:pt idx="78">
                  <c:v>5.5961813926696777</c:v>
                </c:pt>
                <c:pt idx="79">
                  <c:v>5.5564389228820801</c:v>
                </c:pt>
                <c:pt idx="80">
                  <c:v>5.5830488204956046</c:v>
                </c:pt>
                <c:pt idx="81">
                  <c:v>5.507601261138916</c:v>
                </c:pt>
                <c:pt idx="82">
                  <c:v>5.543309211730957</c:v>
                </c:pt>
                <c:pt idx="83">
                  <c:v>5.5340933799743652</c:v>
                </c:pt>
                <c:pt idx="84">
                  <c:v>5.5553412437438956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931-48EE-A566-45C7CCF60F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2359407"/>
        <c:axId val="502357487"/>
      </c:scatterChart>
      <c:valAx>
        <c:axId val="502359407"/>
        <c:scaling>
          <c:orientation val="minMax"/>
          <c:max val="9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Time Step (30 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2357487"/>
        <c:crosses val="autoZero"/>
        <c:crossBetween val="midCat"/>
      </c:valAx>
      <c:valAx>
        <c:axId val="502357487"/>
        <c:scaling>
          <c:orientation val="minMax"/>
          <c:min val="4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 dirty="0"/>
                  <a:t>Crowd Entropy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17726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235940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RMSE</c:v>
                </c:pt>
              </c:strCache>
            </c:strRef>
          </c:tx>
          <c:spPr>
            <a:solidFill>
              <a:srgbClr val="0A44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Entropy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0.19500000000000001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E4-4529-9ADD-4D7629463E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MAPE(%)</c:v>
                </c:pt>
              </c:strCache>
            </c:strRef>
          </c:tx>
          <c:spPr>
            <a:solidFill>
              <a:srgbClr val="1772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Entropy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2.3959999999999999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E4-4529-9ADD-4D7629463E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R2</c:v>
                </c:pt>
              </c:strCache>
            </c:strRef>
          </c:tx>
          <c:spPr>
            <a:solidFill>
              <a:srgbClr val="7CA9A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17726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Entropy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0.54700000000000004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E4-4529-9ADD-4D7629463E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0"/>
        <c:axId val="1171700239"/>
        <c:axId val="1171699759"/>
      </c:barChart>
      <c:catAx>
        <c:axId val="117170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1699759"/>
        <c:crosses val="autoZero"/>
        <c:auto val="1"/>
        <c:lblAlgn val="ctr"/>
        <c:lblOffset val="100"/>
        <c:noMultiLvlLbl val="0"/>
      </c:catAx>
      <c:valAx>
        <c:axId val="11716997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7726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1700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7726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17726D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DF1AC2B-52F1-4AEE-BA44-D016AA222E35}" type="datetimeFigureOut">
              <a:rPr lang="en-IN" smtClean="0"/>
              <a:t>02-11-2025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7FBA7C9-EDA2-41F3-A593-2BFCBDA96B0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61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BA7C9-EDA2-41F3-A593-2BFCBDA96B03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16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CBDE-66D0-175D-2BD6-3E68DE2A0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033AB-979F-E4B7-A1AA-F6A998804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0DBBB-34DC-83DF-EDD9-3F20C489A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829E-C381-47B3-AED9-9B31DB7908D5}" type="datetime1">
              <a:rPr lang="en-IN" smtClean="0"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23BBB-2246-1AEF-D8CE-96CBF4705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UMI 2025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806B3-A413-F02B-C9F6-C2A65A50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1666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123D3-922F-0EB0-EC6B-2A108531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690CB-A489-2BBE-1EAF-54572B900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21C9D-0DDB-FAD5-42FA-393622057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F54F-2DDA-4A22-8104-60E76B04D1E5}" type="datetime1">
              <a:rPr lang="en-IN" smtClean="0"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A355-0801-9B4F-3579-BD222202A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UMI 2025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069-55B4-FEFB-D756-D00B139C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8819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6F0D05-2F23-78FC-A85D-8D18946019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6FB6E6-3B27-9893-ADB3-B518BF3E0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4C3C4-2D5B-69FF-267D-D6D260AD5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64B5-B8B6-401B-9602-D44F47EF7119}" type="datetime1">
              <a:rPr lang="en-IN" smtClean="0"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B071F-41A8-30E3-7C5D-B7F2AD52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UMI 2025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3FC1F-8059-D6D6-01A7-8508188F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1716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0D8D9-19CB-C7B3-6ECB-4DB0C06A3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masis MT Pro Black" panose="02040A040500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3F7A5-AAA4-CD50-02C9-25701E3BD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97D88-EBB1-3EB2-04C4-4A05DF5BA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03036" cy="365125"/>
          </a:xfrm>
        </p:spPr>
        <p:txBody>
          <a:bodyPr/>
          <a:lstStyle>
            <a:lvl1pPr>
              <a:defRPr>
                <a:solidFill>
                  <a:srgbClr val="7CA9A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2ABE20-CDA0-431E-A818-6402E92CC11B}" type="datetime1">
              <a:rPr lang="en-IN" smtClean="0"/>
              <a:t>02-11-2025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DA224-9A2E-6AFE-1F83-AD494C15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1236" y="6356350"/>
            <a:ext cx="8626763" cy="365125"/>
          </a:xfrm>
        </p:spPr>
        <p:txBody>
          <a:bodyPr/>
          <a:lstStyle>
            <a:lvl1pPr>
              <a:defRPr>
                <a:solidFill>
                  <a:srgbClr val="7CA9A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IN"/>
              <a:t>UMI 2025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CBDA8-E7F2-46DA-BB83-35356346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>
            <a:lvl1pPr>
              <a:defRPr>
                <a:solidFill>
                  <a:srgbClr val="7CA9A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BFFAB94-2A1D-4384-95AE-1261B557C59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156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9627-A250-00B6-919A-E6CBFC01C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1B6B3-E89D-FA59-C5E8-AB9688157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7E2E6-6C1E-3F4D-FF69-43542A429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501B-C1B7-4881-A43D-D855DA5CEE43}" type="datetime1">
              <a:rPr lang="en-IN" smtClean="0"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BFA4B-C066-402F-A49C-EB27764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UMI 2025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FA216-3231-DE00-ED61-EA097FB5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232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E1C5-6E7F-EAA2-1199-0536EF725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C8B9F-1D60-F1AB-E403-9D72956894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33B5E-099A-9E42-EC32-A48325C5D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6BDE7-C58F-CFF8-5C5C-C1EFCA7B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F05A-20BB-460F-9B66-B723DBA75C97}" type="datetime1">
              <a:rPr lang="en-IN" smtClean="0"/>
              <a:t>02-11-2025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6A713-37C0-45BC-4595-80552C1AB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UMI 2025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817F8-2249-5841-2A26-DC2EAA4D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9458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517B-C0C6-1685-3D67-9C5736F6D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EC8DD-656E-DE78-114D-F2FD54BCD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7FC8D-C9C2-EC01-45ED-F22C6B650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0B530-87FB-668F-34B3-60D3BD64F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1C3212-3211-A383-5612-573E6821FC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D82697-C2A1-ECA9-1905-6811D6B8C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4EF4A-685B-497D-8C31-1C296BAD7389}" type="datetime1">
              <a:rPr lang="en-IN" smtClean="0"/>
              <a:t>02-11-2025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E604DC-E56D-3119-12F6-590A228B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UMI 2025</a:t>
            </a:r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77C8C5-D6D5-4230-9EF3-81E1C4B6A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6653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E0D3-7024-EDA2-9A77-FF086A59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A95F6-2A20-B975-62BF-F0CB8486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73EF-7BCA-4FB2-894C-3F86CB118414}" type="datetime1">
              <a:rPr lang="en-IN" smtClean="0"/>
              <a:t>02-11-2025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7DCF9-DD88-2EB4-8C52-A0E7A5533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UMI 2025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37EE3-0BB2-C2A5-06BD-81CD9499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1700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D288A-C20E-FAE6-1F05-B6E596D47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FB16-7856-4D51-9EB9-0222C06609F7}" type="datetime1">
              <a:rPr lang="en-IN" smtClean="0"/>
              <a:t>02-11-2025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211FF2-A474-54FC-05BD-CC36E491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UMI 2025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5DF7E-0A82-61C3-E648-48B32741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5869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2E6CC-DE6A-DA23-EFBB-1A6A73F4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76A8F-1190-25AC-A26A-1108CA9A4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9A2A5-9CF3-962D-532D-F56B243CE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CAEAC-D620-DF85-505D-29279AE72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60FA-EF55-49E4-800D-48435DECC426}" type="datetime1">
              <a:rPr lang="en-IN" smtClean="0"/>
              <a:t>02-11-2025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EBB8D-1A3C-1808-52AA-0426E41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UMI 2025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C05D6-BA88-B7CA-2D32-D669B1E8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3518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C25A-E2CB-3118-EA72-BE7B5292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4CFA75-08FC-3548-4E60-7A55851963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38C65-5F96-5ACC-478E-98BC8AD26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6A7F1-349B-A513-8511-758426A5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D580-77BA-4B85-85D7-5B781335496E}" type="datetime1">
              <a:rPr lang="en-IN" smtClean="0"/>
              <a:t>02-11-2025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26519-CF95-F795-CF46-F78E19E1A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UMI 2025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2EFCD-5D22-F8B9-DC2D-5E6FB443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1973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7A972-6842-2F5E-EADE-F4F7BC766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7558B-1015-E6BF-5F2F-85554FAF0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82490-E788-ABA3-01E7-055CC6E35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38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CA9A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BCFA5DD-263E-48F2-8A50-50D37B145538}" type="datetime1">
              <a:rPr lang="en-IN" smtClean="0"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1F967-4202-5C05-5041-B2F102E06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6582" y="6356350"/>
            <a:ext cx="8626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CA9A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IN" dirty="0"/>
              <a:t>UMI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CE8B9-CEA2-970D-3555-6E5CE93E8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3344" y="6356350"/>
            <a:ext cx="750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CA9A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BFFAB94-2A1D-4384-95AE-1261B557C59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663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2625E"/>
          </a:solidFill>
          <a:latin typeface="Amasis MT Pro Black" panose="02040A040500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2625E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2625E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2625E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2625E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2625E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9/ICIICII.2016.0058" TargetMode="External"/><Relationship Id="rId3" Type="http://schemas.openxmlformats.org/officeDocument/2006/relationships/hyperlink" Target="https://doi.org/10.1016/j.eswa.2022.117475" TargetMode="External"/><Relationship Id="rId7" Type="http://schemas.openxmlformats.org/officeDocument/2006/relationships/hyperlink" Target="https://doi.org/10.1142/S0219525908001854" TargetMode="External"/><Relationship Id="rId12" Type="http://schemas.openxmlformats.org/officeDocument/2006/relationships/hyperlink" Target="https://doi.org/10.1371/journal.pone.0255468" TargetMode="External"/><Relationship Id="rId2" Type="http://schemas.openxmlformats.org/officeDocument/2006/relationships/hyperlink" Target="https://link.springer.com/chapter/10.1007/978-3-319-03260-3_1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ssci.2022.105877" TargetMode="External"/><Relationship Id="rId11" Type="http://schemas.openxmlformats.org/officeDocument/2006/relationships/hyperlink" Target="https://doi.org/10.18178/ijmlc.2022.12.1.1072" TargetMode="External"/><Relationship Id="rId5" Type="http://schemas.openxmlformats.org/officeDocument/2006/relationships/hyperlink" Target="https://doi.org/10.17815/CD.2020.76" TargetMode="External"/><Relationship Id="rId10" Type="http://schemas.openxmlformats.org/officeDocument/2006/relationships/hyperlink" Target="https://link.springer.com/chapter/10.1007/978-981-99-7976-9_11" TargetMode="External"/><Relationship Id="rId4" Type="http://schemas.openxmlformats.org/officeDocument/2006/relationships/hyperlink" Target="https://doi.org/10.1016/j.aei.2020.101173" TargetMode="External"/><Relationship Id="rId9" Type="http://schemas.openxmlformats.org/officeDocument/2006/relationships/hyperlink" Target="https://doi.org/10.1098/rsif.2016.041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hart" Target="../charts/chart2.xml"/><Relationship Id="rId5" Type="http://schemas.openxmlformats.org/officeDocument/2006/relationships/image" Target="../media/image4.png"/><Relationship Id="rId10" Type="http://schemas.openxmlformats.org/officeDocument/2006/relationships/chart" Target="../charts/chart1.xml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chart" Target="../charts/chart5.xml"/><Relationship Id="rId4" Type="http://schemas.openxmlformats.org/officeDocument/2006/relationships/image" Target="../media/image10.png"/><Relationship Id="rId9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45C2E60-6655-0D1B-E3A0-63719E5F4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77999"/>
            <a:ext cx="12192000" cy="2387600"/>
          </a:xfrm>
        </p:spPr>
        <p:txBody>
          <a:bodyPr anchor="ctr">
            <a:noAutofit/>
          </a:bodyPr>
          <a:lstStyle/>
          <a:p>
            <a:r>
              <a:rPr lang="en-IN" sz="4000" dirty="0"/>
              <a:t>EARLY WARNING SYSTEM</a:t>
            </a:r>
            <a:br>
              <a:rPr lang="en-IN" sz="4000" dirty="0"/>
            </a:br>
            <a:r>
              <a:rPr lang="en-IN" sz="4000" dirty="0"/>
              <a:t>FOR CROWD MANAGEMENT</a:t>
            </a:r>
            <a:br>
              <a:rPr lang="en-IN" sz="4000" dirty="0"/>
            </a:br>
            <a:r>
              <a:rPr lang="en-IN" sz="4000" dirty="0"/>
              <a:t>IN MASS RELIGIOUS GATHERINGS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D038CD8-7AE3-1333-87FF-2B3DFDB2B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435158"/>
            <a:ext cx="12191999" cy="1655762"/>
          </a:xfrm>
        </p:spPr>
        <p:txBody>
          <a:bodyPr anchor="ctr">
            <a:normAutofit/>
          </a:bodyPr>
          <a:lstStyle/>
          <a:p>
            <a:r>
              <a:rPr lang="en-IN" sz="2000" dirty="0"/>
              <a:t>Authors: </a:t>
            </a:r>
          </a:p>
          <a:p>
            <a:r>
              <a:rPr lang="en-IN" sz="2000" dirty="0"/>
              <a:t>Aswana B </a:t>
            </a:r>
            <a:r>
              <a:rPr lang="en-IN" sz="1500" dirty="0"/>
              <a:t>(MTech Student, Indian Institute of Science)</a:t>
            </a:r>
          </a:p>
          <a:p>
            <a:r>
              <a:rPr lang="en-IN" sz="2000" dirty="0"/>
              <a:t>Dr. Nipun Choubey </a:t>
            </a:r>
            <a:r>
              <a:rPr lang="en-IN" sz="1500" dirty="0"/>
              <a:t>(Former PhD Student, Indian Institute of Science)</a:t>
            </a:r>
          </a:p>
          <a:p>
            <a:r>
              <a:rPr lang="en-IN" sz="2000" dirty="0"/>
              <a:t>Prof. (Dr.) Ashish Verma </a:t>
            </a:r>
            <a:r>
              <a:rPr lang="en-IN" sz="1500" dirty="0"/>
              <a:t>(Professor, Indian Institute of Science)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A4DA02-9901-4CAB-0DD4-09587AA21709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209" name="ProgressDot">
              <a:extLst>
                <a:ext uri="{FF2B5EF4-FFF2-40B4-BE49-F238E27FC236}">
                  <a16:creationId xmlns:a16="http://schemas.microsoft.com/office/drawing/2014/main" id="{0F34B2A3-2C0B-A35F-48EB-17E1C3B918C5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0" name="ProgressDot">
              <a:extLst>
                <a:ext uri="{FF2B5EF4-FFF2-40B4-BE49-F238E27FC236}">
                  <a16:creationId xmlns:a16="http://schemas.microsoft.com/office/drawing/2014/main" id="{89614FDC-2146-AED0-AA3C-BFD88630F030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1" name="ProgressDot">
              <a:extLst>
                <a:ext uri="{FF2B5EF4-FFF2-40B4-BE49-F238E27FC236}">
                  <a16:creationId xmlns:a16="http://schemas.microsoft.com/office/drawing/2014/main" id="{64F95517-46BF-E6B1-D201-B436AA38146A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2" name="ProgressDot">
              <a:extLst>
                <a:ext uri="{FF2B5EF4-FFF2-40B4-BE49-F238E27FC236}">
                  <a16:creationId xmlns:a16="http://schemas.microsoft.com/office/drawing/2014/main" id="{0B4793DA-D8FF-BB2E-4AB2-8C1A78C90743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3" name="ProgressDot">
              <a:extLst>
                <a:ext uri="{FF2B5EF4-FFF2-40B4-BE49-F238E27FC236}">
                  <a16:creationId xmlns:a16="http://schemas.microsoft.com/office/drawing/2014/main" id="{BF15D6A2-D76D-6904-24CD-08D4BEF4C011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4" name="ProgressDot">
              <a:extLst>
                <a:ext uri="{FF2B5EF4-FFF2-40B4-BE49-F238E27FC236}">
                  <a16:creationId xmlns:a16="http://schemas.microsoft.com/office/drawing/2014/main" id="{E8F326DC-151D-7F64-553C-ACD5C6FB4AFF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5" name="ProgressDot">
              <a:extLst>
                <a:ext uri="{FF2B5EF4-FFF2-40B4-BE49-F238E27FC236}">
                  <a16:creationId xmlns:a16="http://schemas.microsoft.com/office/drawing/2014/main" id="{CD45AB30-87D3-26A5-41D0-46BFC7058F6C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6" name="ProgressDot">
              <a:extLst>
                <a:ext uri="{FF2B5EF4-FFF2-40B4-BE49-F238E27FC236}">
                  <a16:creationId xmlns:a16="http://schemas.microsoft.com/office/drawing/2014/main" id="{01BA14FB-4E17-CA4D-FC1A-03AF63E7E91D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7" name="ProgressDot">
              <a:extLst>
                <a:ext uri="{FF2B5EF4-FFF2-40B4-BE49-F238E27FC236}">
                  <a16:creationId xmlns:a16="http://schemas.microsoft.com/office/drawing/2014/main" id="{97843C30-802B-F2AB-5D39-5E9F68278033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8" name="ProgressDot">
              <a:extLst>
                <a:ext uri="{FF2B5EF4-FFF2-40B4-BE49-F238E27FC236}">
                  <a16:creationId xmlns:a16="http://schemas.microsoft.com/office/drawing/2014/main" id="{2F5A095A-0786-D174-F6EE-49F4615F697C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9" name="ProgressDot">
              <a:extLst>
                <a:ext uri="{FF2B5EF4-FFF2-40B4-BE49-F238E27FC236}">
                  <a16:creationId xmlns:a16="http://schemas.microsoft.com/office/drawing/2014/main" id="{EF0E3F77-2510-F751-45AB-2F1D61C3A4DB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0" name="ProgressDot">
              <a:extLst>
                <a:ext uri="{FF2B5EF4-FFF2-40B4-BE49-F238E27FC236}">
                  <a16:creationId xmlns:a16="http://schemas.microsoft.com/office/drawing/2014/main" id="{94F80380-25ED-0C43-8D1F-5253CA8AFADB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1" name="ProgressDot">
              <a:extLst>
                <a:ext uri="{FF2B5EF4-FFF2-40B4-BE49-F238E27FC236}">
                  <a16:creationId xmlns:a16="http://schemas.microsoft.com/office/drawing/2014/main" id="{EE76A1BD-2A27-CC2A-8EB0-B65B62018166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2" name="ProgressDot">
              <a:extLst>
                <a:ext uri="{FF2B5EF4-FFF2-40B4-BE49-F238E27FC236}">
                  <a16:creationId xmlns:a16="http://schemas.microsoft.com/office/drawing/2014/main" id="{5A74B599-E706-98EC-467D-680B63CEDC93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3" name="ProgressDot">
              <a:extLst>
                <a:ext uri="{FF2B5EF4-FFF2-40B4-BE49-F238E27FC236}">
                  <a16:creationId xmlns:a16="http://schemas.microsoft.com/office/drawing/2014/main" id="{B2D5DFC4-56DE-B07A-220E-637F3BA74F1D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4" name="ProgressDot">
              <a:extLst>
                <a:ext uri="{FF2B5EF4-FFF2-40B4-BE49-F238E27FC236}">
                  <a16:creationId xmlns:a16="http://schemas.microsoft.com/office/drawing/2014/main" id="{E4675BD9-AA43-2FBB-5A55-B0F08305B4E8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5" name="ProgressDot">
              <a:extLst>
                <a:ext uri="{FF2B5EF4-FFF2-40B4-BE49-F238E27FC236}">
                  <a16:creationId xmlns:a16="http://schemas.microsoft.com/office/drawing/2014/main" id="{BC8C9040-D413-0DC0-2C5E-6A67ECF67DD2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6" name="ProgressDot">
              <a:extLst>
                <a:ext uri="{FF2B5EF4-FFF2-40B4-BE49-F238E27FC236}">
                  <a16:creationId xmlns:a16="http://schemas.microsoft.com/office/drawing/2014/main" id="{AC6BEB93-7F7D-1E40-0DD8-B8E8D9916D53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7" name="ProgressDot">
              <a:extLst>
                <a:ext uri="{FF2B5EF4-FFF2-40B4-BE49-F238E27FC236}">
                  <a16:creationId xmlns:a16="http://schemas.microsoft.com/office/drawing/2014/main" id="{3B960BB7-7298-7340-B62A-E7BA9FF8EE92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8" name="ProgressDot">
              <a:extLst>
                <a:ext uri="{FF2B5EF4-FFF2-40B4-BE49-F238E27FC236}">
                  <a16:creationId xmlns:a16="http://schemas.microsoft.com/office/drawing/2014/main" id="{80EAB892-4572-58C2-16B0-C93563A3C62C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" name="Subtitle 7">
            <a:extLst>
              <a:ext uri="{FF2B5EF4-FFF2-40B4-BE49-F238E27FC236}">
                <a16:creationId xmlns:a16="http://schemas.microsoft.com/office/drawing/2014/main" id="{DF128C5F-BB45-CFDE-900B-BB5FDD988F24}"/>
              </a:ext>
            </a:extLst>
          </p:cNvPr>
          <p:cNvSpPr txBox="1">
            <a:spLocks/>
          </p:cNvSpPr>
          <p:nvPr/>
        </p:nvSpPr>
        <p:spPr>
          <a:xfrm>
            <a:off x="-1" y="985942"/>
            <a:ext cx="12191999" cy="600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000" dirty="0"/>
              <a:t>Urban Mobility India Conference- 2025</a:t>
            </a:r>
            <a:endParaRPr lang="en-IN" sz="1500" dirty="0"/>
          </a:p>
        </p:txBody>
      </p:sp>
    </p:spTree>
    <p:extLst>
      <p:ext uri="{BB962C8B-B14F-4D97-AF65-F5344CB8AC3E}">
        <p14:creationId xmlns:p14="http://schemas.microsoft.com/office/powerpoint/2010/main" val="1546269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A6C1F-89B2-7DC1-490C-E69AAA1DB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994B-71EF-1C45-CD6B-542FCFA4F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6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FORECAST RESULTS- DENSITY</a:t>
            </a:r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3D28F682-B245-49D5-A73D-B501071EC6C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74396831"/>
              </p:ext>
            </p:extLst>
          </p:nvPr>
        </p:nvGraphicFramePr>
        <p:xfrm>
          <a:off x="0" y="1441725"/>
          <a:ext cx="82492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ontent Placeholder 23">
            <a:extLst>
              <a:ext uri="{FF2B5EF4-FFF2-40B4-BE49-F238E27FC236}">
                <a16:creationId xmlns:a16="http://schemas.microsoft.com/office/drawing/2014/main" id="{10A21771-8EA2-CB6B-9FB1-811509FD17D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4847656"/>
              </p:ext>
            </p:extLst>
          </p:nvPr>
        </p:nvGraphicFramePr>
        <p:xfrm>
          <a:off x="8248650" y="1441725"/>
          <a:ext cx="3943350" cy="421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52BB1E3-A41E-BCA2-FFAD-7F9093F28800}"/>
              </a:ext>
            </a:extLst>
          </p:cNvPr>
          <p:cNvSpPr txBox="1"/>
          <p:nvPr/>
        </p:nvSpPr>
        <p:spPr>
          <a:xfrm>
            <a:off x="838199" y="5723542"/>
            <a:ext cx="7136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Actual vs Forecasted values for </a:t>
            </a: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Density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EABBC6-E695-867D-E382-79D8A8FC0120}"/>
              </a:ext>
            </a:extLst>
          </p:cNvPr>
          <p:cNvSpPr txBox="1"/>
          <p:nvPr/>
        </p:nvSpPr>
        <p:spPr>
          <a:xfrm>
            <a:off x="8239125" y="5723542"/>
            <a:ext cx="3952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Forecasting Error Metrics for Density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6A5B6E-9253-1289-0339-C07A609BC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34BD-C730-4D3F-BA31-D81847EBECDC}" type="datetime1">
              <a:rPr lang="en-IN" smtClean="0"/>
              <a:t>02-11-2025</a:t>
            </a:fld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C3CAA2-CF75-33D8-9974-45CA7D65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10</a:t>
            </a:fld>
            <a:endParaRPr lang="en-I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538E2E-4A54-1F4E-5C84-2934BBE1047D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0" name="ProgressDot">
              <a:extLst>
                <a:ext uri="{FF2B5EF4-FFF2-40B4-BE49-F238E27FC236}">
                  <a16:creationId xmlns:a16="http://schemas.microsoft.com/office/drawing/2014/main" id="{4D560970-F476-F0A9-C37C-E24DE5277650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ProgressDot">
              <a:extLst>
                <a:ext uri="{FF2B5EF4-FFF2-40B4-BE49-F238E27FC236}">
                  <a16:creationId xmlns:a16="http://schemas.microsoft.com/office/drawing/2014/main" id="{60B9D743-1D3E-2642-46A4-B899AB121715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ProgressDot">
              <a:extLst>
                <a:ext uri="{FF2B5EF4-FFF2-40B4-BE49-F238E27FC236}">
                  <a16:creationId xmlns:a16="http://schemas.microsoft.com/office/drawing/2014/main" id="{6EBEF5AD-2A0F-1A09-C07E-3DA0EFBF503E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ProgressDot">
              <a:extLst>
                <a:ext uri="{FF2B5EF4-FFF2-40B4-BE49-F238E27FC236}">
                  <a16:creationId xmlns:a16="http://schemas.microsoft.com/office/drawing/2014/main" id="{FE58E6BD-5D60-0A40-89DE-9E95C9E685CB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FBAA2E4E-EEF4-3C22-7881-91C873BA4F91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F7AB44C1-540A-237E-6424-A9ABFE5F3EF1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ProgressDot">
              <a:extLst>
                <a:ext uri="{FF2B5EF4-FFF2-40B4-BE49-F238E27FC236}">
                  <a16:creationId xmlns:a16="http://schemas.microsoft.com/office/drawing/2014/main" id="{CE29C98D-3B9F-6B4D-1E9B-D18377F90F57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81AB88F0-C860-1181-4360-E0F34CD4578E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552466DE-5925-2DE7-73A9-7BE41BAEA634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ProgressDot">
              <a:extLst>
                <a:ext uri="{FF2B5EF4-FFF2-40B4-BE49-F238E27FC236}">
                  <a16:creationId xmlns:a16="http://schemas.microsoft.com/office/drawing/2014/main" id="{0A4AA5B2-5ADE-188E-AD0A-FEBD8F273D66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ProgressDot">
              <a:extLst>
                <a:ext uri="{FF2B5EF4-FFF2-40B4-BE49-F238E27FC236}">
                  <a16:creationId xmlns:a16="http://schemas.microsoft.com/office/drawing/2014/main" id="{CAD6D948-9D2B-7498-9C5A-6AE4F901E355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ProgressDot">
              <a:extLst>
                <a:ext uri="{FF2B5EF4-FFF2-40B4-BE49-F238E27FC236}">
                  <a16:creationId xmlns:a16="http://schemas.microsoft.com/office/drawing/2014/main" id="{EB897C4C-37CD-EBA3-0E71-7D422DB6C8EA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ProgressDot">
              <a:extLst>
                <a:ext uri="{FF2B5EF4-FFF2-40B4-BE49-F238E27FC236}">
                  <a16:creationId xmlns:a16="http://schemas.microsoft.com/office/drawing/2014/main" id="{0A4FAA29-FAD5-525B-6785-C91348A60512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ProgressDot">
              <a:extLst>
                <a:ext uri="{FF2B5EF4-FFF2-40B4-BE49-F238E27FC236}">
                  <a16:creationId xmlns:a16="http://schemas.microsoft.com/office/drawing/2014/main" id="{9DCF4FAC-8247-0B24-B438-4EA85C544805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ProgressDot">
              <a:extLst>
                <a:ext uri="{FF2B5EF4-FFF2-40B4-BE49-F238E27FC236}">
                  <a16:creationId xmlns:a16="http://schemas.microsoft.com/office/drawing/2014/main" id="{EA32F5BE-B8D7-024F-A063-F481ADC5CE13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ProgressDot">
              <a:extLst>
                <a:ext uri="{FF2B5EF4-FFF2-40B4-BE49-F238E27FC236}">
                  <a16:creationId xmlns:a16="http://schemas.microsoft.com/office/drawing/2014/main" id="{5C520A1C-4CCD-5C89-2099-96B0DB023F3C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FE5744D1-8B1A-F0BA-951E-2758E3081E40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ProgressDot">
              <a:extLst>
                <a:ext uri="{FF2B5EF4-FFF2-40B4-BE49-F238E27FC236}">
                  <a16:creationId xmlns:a16="http://schemas.microsoft.com/office/drawing/2014/main" id="{A57DD72B-2E3B-465D-B5D8-56DD5304605E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ProgressDot">
              <a:extLst>
                <a:ext uri="{FF2B5EF4-FFF2-40B4-BE49-F238E27FC236}">
                  <a16:creationId xmlns:a16="http://schemas.microsoft.com/office/drawing/2014/main" id="{C205C4BB-275D-BF81-162C-2C4DE7E298E5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ProgressDot">
              <a:extLst>
                <a:ext uri="{FF2B5EF4-FFF2-40B4-BE49-F238E27FC236}">
                  <a16:creationId xmlns:a16="http://schemas.microsoft.com/office/drawing/2014/main" id="{A41C8399-12C2-8B8A-84CE-22E2A5D340A0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042075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 uiExpand="1">
        <p:bldSub>
          <a:bldChart bld="series"/>
        </p:bldSub>
      </p:bldGraphic>
      <p:bldGraphic spid="25" grpId="0" uiExpand="1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C1907-5CDE-E0A8-EB54-2FDE06E82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6FFAB-5461-FAB5-193B-24B4D1FF4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7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FORECAST RESULTS- FLOW</a:t>
            </a:r>
          </a:p>
        </p:txBody>
      </p:sp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AD637A1D-3401-D221-A664-BB90E948420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3164983"/>
              </p:ext>
            </p:extLst>
          </p:nvPr>
        </p:nvGraphicFramePr>
        <p:xfrm>
          <a:off x="0" y="1462045"/>
          <a:ext cx="82492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ontent Placeholder 23">
            <a:extLst>
              <a:ext uri="{FF2B5EF4-FFF2-40B4-BE49-F238E27FC236}">
                <a16:creationId xmlns:a16="http://schemas.microsoft.com/office/drawing/2014/main" id="{4BB976A4-593D-981E-4977-23E3C8F5D7B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80221149"/>
              </p:ext>
            </p:extLst>
          </p:nvPr>
        </p:nvGraphicFramePr>
        <p:xfrm>
          <a:off x="8248650" y="1462045"/>
          <a:ext cx="3943350" cy="419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D0222D5-4158-E2FC-096C-4D36D437526C}"/>
              </a:ext>
            </a:extLst>
          </p:cNvPr>
          <p:cNvSpPr txBox="1"/>
          <p:nvPr/>
        </p:nvSpPr>
        <p:spPr>
          <a:xfrm>
            <a:off x="838199" y="5723542"/>
            <a:ext cx="7136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Actual vs Forecasted values for </a:t>
            </a: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Flow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7C9E86-0D75-DE16-FD26-BEE579083913}"/>
              </a:ext>
            </a:extLst>
          </p:cNvPr>
          <p:cNvSpPr txBox="1"/>
          <p:nvPr/>
        </p:nvSpPr>
        <p:spPr>
          <a:xfrm>
            <a:off x="8239125" y="5723542"/>
            <a:ext cx="3952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Forecasting Error Metrics for Flow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41B22-1F2E-7382-2528-9907BD3F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C934-5BF0-4C4C-AD42-2F2FDC5BD075}" type="datetime1">
              <a:rPr lang="en-IN" smtClean="0"/>
              <a:t>02-11-2025</a:t>
            </a:fld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F317036-DC11-4910-5EF0-6B5AF70C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11</a:t>
            </a:fld>
            <a:endParaRPr lang="en-I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5A11D1-470B-C119-7774-46BD13868D9C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0" name="ProgressDot">
              <a:extLst>
                <a:ext uri="{FF2B5EF4-FFF2-40B4-BE49-F238E27FC236}">
                  <a16:creationId xmlns:a16="http://schemas.microsoft.com/office/drawing/2014/main" id="{2FD0EBF4-1753-B4D9-8E93-C3F946FD137E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ProgressDot">
              <a:extLst>
                <a:ext uri="{FF2B5EF4-FFF2-40B4-BE49-F238E27FC236}">
                  <a16:creationId xmlns:a16="http://schemas.microsoft.com/office/drawing/2014/main" id="{875A0E17-188F-741F-7BBE-95BCC2E6F7AE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ProgressDot">
              <a:extLst>
                <a:ext uri="{FF2B5EF4-FFF2-40B4-BE49-F238E27FC236}">
                  <a16:creationId xmlns:a16="http://schemas.microsoft.com/office/drawing/2014/main" id="{427C4237-2865-7AEB-AFDB-B2782389EFBD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ProgressDot">
              <a:extLst>
                <a:ext uri="{FF2B5EF4-FFF2-40B4-BE49-F238E27FC236}">
                  <a16:creationId xmlns:a16="http://schemas.microsoft.com/office/drawing/2014/main" id="{FEF746F3-95F1-EBCA-CA89-1CD89D4F71F0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75AD2D91-E49B-264B-B902-F29C22D4ABA0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765B75A6-8646-76FA-9E3F-E67051D59469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ProgressDot">
              <a:extLst>
                <a:ext uri="{FF2B5EF4-FFF2-40B4-BE49-F238E27FC236}">
                  <a16:creationId xmlns:a16="http://schemas.microsoft.com/office/drawing/2014/main" id="{B8CD23EE-E17C-34F1-A4F7-7ED9CCE709A7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0CA7E754-00AF-96E0-A208-BB9C8351B91D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31AC703E-85CA-2635-7855-56C86C1EA6A1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ProgressDot">
              <a:extLst>
                <a:ext uri="{FF2B5EF4-FFF2-40B4-BE49-F238E27FC236}">
                  <a16:creationId xmlns:a16="http://schemas.microsoft.com/office/drawing/2014/main" id="{C62884AD-9D2B-2820-81D8-B078FF6BCA45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ProgressDot">
              <a:extLst>
                <a:ext uri="{FF2B5EF4-FFF2-40B4-BE49-F238E27FC236}">
                  <a16:creationId xmlns:a16="http://schemas.microsoft.com/office/drawing/2014/main" id="{7447A963-DDE7-7E66-C999-36FA8C194944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ProgressDot">
              <a:extLst>
                <a:ext uri="{FF2B5EF4-FFF2-40B4-BE49-F238E27FC236}">
                  <a16:creationId xmlns:a16="http://schemas.microsoft.com/office/drawing/2014/main" id="{E8170F27-4316-5BAA-9D88-D5B0A91A1CA4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ProgressDot">
              <a:extLst>
                <a:ext uri="{FF2B5EF4-FFF2-40B4-BE49-F238E27FC236}">
                  <a16:creationId xmlns:a16="http://schemas.microsoft.com/office/drawing/2014/main" id="{1FC8B792-6A03-4485-04C0-17E0ABFFFE58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ProgressDot">
              <a:extLst>
                <a:ext uri="{FF2B5EF4-FFF2-40B4-BE49-F238E27FC236}">
                  <a16:creationId xmlns:a16="http://schemas.microsoft.com/office/drawing/2014/main" id="{119EBFE7-613F-47CE-F6F8-264BFB0B1BF1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ProgressDot">
              <a:extLst>
                <a:ext uri="{FF2B5EF4-FFF2-40B4-BE49-F238E27FC236}">
                  <a16:creationId xmlns:a16="http://schemas.microsoft.com/office/drawing/2014/main" id="{F8CA44FE-7395-7EAB-C14A-34167A370BF4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ProgressDot">
              <a:extLst>
                <a:ext uri="{FF2B5EF4-FFF2-40B4-BE49-F238E27FC236}">
                  <a16:creationId xmlns:a16="http://schemas.microsoft.com/office/drawing/2014/main" id="{065C86AB-E9CA-4DB1-30D2-84C5C5A62693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CCAA9400-6D25-A14A-6560-9FB177734BF6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ProgressDot">
              <a:extLst>
                <a:ext uri="{FF2B5EF4-FFF2-40B4-BE49-F238E27FC236}">
                  <a16:creationId xmlns:a16="http://schemas.microsoft.com/office/drawing/2014/main" id="{061E50DF-4DF0-B001-1AF4-C5AEFBA67284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ProgressDot">
              <a:extLst>
                <a:ext uri="{FF2B5EF4-FFF2-40B4-BE49-F238E27FC236}">
                  <a16:creationId xmlns:a16="http://schemas.microsoft.com/office/drawing/2014/main" id="{3BAC4290-6F8A-0C01-255F-5127E17C61B7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ProgressDot">
              <a:extLst>
                <a:ext uri="{FF2B5EF4-FFF2-40B4-BE49-F238E27FC236}">
                  <a16:creationId xmlns:a16="http://schemas.microsoft.com/office/drawing/2014/main" id="{3C86018E-DE2A-9B20-7B02-EA0691E94FE8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4163609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Chart bld="series"/>
        </p:bldSub>
      </p:bldGraphic>
      <p:bldGraphic spid="22" grpId="0" uiExpand="1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55247-D76E-7BE2-354A-1C59FD656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6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RISK ANTICIPATION</a:t>
            </a:r>
          </a:p>
        </p:txBody>
      </p:sp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29D70B6D-5689-8D3C-9997-EE69E4741ED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1019202"/>
              </p:ext>
            </p:extLst>
          </p:nvPr>
        </p:nvGraphicFramePr>
        <p:xfrm>
          <a:off x="838200" y="1425157"/>
          <a:ext cx="5226051" cy="3645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5287">
                  <a:extLst>
                    <a:ext uri="{9D8B030D-6E8A-4147-A177-3AD203B41FA5}">
                      <a16:colId xmlns:a16="http://schemas.microsoft.com/office/drawing/2014/main" val="162925181"/>
                    </a:ext>
                  </a:extLst>
                </a:gridCol>
                <a:gridCol w="1180191">
                  <a:extLst>
                    <a:ext uri="{9D8B030D-6E8A-4147-A177-3AD203B41FA5}">
                      <a16:colId xmlns:a16="http://schemas.microsoft.com/office/drawing/2014/main" val="1124762311"/>
                    </a:ext>
                  </a:extLst>
                </a:gridCol>
                <a:gridCol w="1180191">
                  <a:extLst>
                    <a:ext uri="{9D8B030D-6E8A-4147-A177-3AD203B41FA5}">
                      <a16:colId xmlns:a16="http://schemas.microsoft.com/office/drawing/2014/main" val="2320621228"/>
                    </a:ext>
                  </a:extLst>
                </a:gridCol>
                <a:gridCol w="1180191">
                  <a:extLst>
                    <a:ext uri="{9D8B030D-6E8A-4147-A177-3AD203B41FA5}">
                      <a16:colId xmlns:a16="http://schemas.microsoft.com/office/drawing/2014/main" val="1631072131"/>
                    </a:ext>
                  </a:extLst>
                </a:gridCol>
                <a:gridCol w="1180191">
                  <a:extLst>
                    <a:ext uri="{9D8B030D-6E8A-4147-A177-3AD203B41FA5}">
                      <a16:colId xmlns:a16="http://schemas.microsoft.com/office/drawing/2014/main" val="2084129704"/>
                    </a:ext>
                  </a:extLst>
                </a:gridCol>
              </a:tblGrid>
              <a:tr h="450216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Anticipated Risk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Actual Risk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23951"/>
                  </a:ext>
                </a:extLst>
              </a:tr>
              <a:tr h="79893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600956"/>
                  </a:ext>
                </a:extLst>
              </a:tr>
              <a:tr h="79893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IN" sz="1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F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0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211881"/>
                  </a:ext>
                </a:extLst>
              </a:tr>
              <a:tr h="79893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IN" sz="1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A9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754441"/>
                  </a:ext>
                </a:extLst>
              </a:tr>
              <a:tr h="79893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047505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01CA1F69-95FB-108B-3DD7-C07DCEBF9F17}"/>
              </a:ext>
            </a:extLst>
          </p:cNvPr>
          <p:cNvGrpSpPr/>
          <p:nvPr/>
        </p:nvGrpSpPr>
        <p:grpSpPr>
          <a:xfrm>
            <a:off x="560438" y="5348689"/>
            <a:ext cx="5723808" cy="607194"/>
            <a:chOff x="0" y="0"/>
            <a:chExt cx="2807970" cy="34671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8EB13C6-5233-465E-9CCB-4A326926DC28}"/>
                </a:ext>
              </a:extLst>
            </p:cNvPr>
            <p:cNvSpPr/>
            <p:nvPr/>
          </p:nvSpPr>
          <p:spPr>
            <a:xfrm rot="5400000">
              <a:off x="1344930" y="-1215390"/>
              <a:ext cx="133350" cy="256413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17726D">
                    <a:tint val="44500"/>
                    <a:satMod val="160000"/>
                  </a:srgbClr>
                </a:gs>
                <a:gs pos="100000">
                  <a:srgbClr val="17726D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N" sz="1200">
                <a:solidFill>
                  <a:srgbClr val="17726D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5632F0C-037B-96D3-6511-A1CF206EA2FD}"/>
                </a:ext>
              </a:extLst>
            </p:cNvPr>
            <p:cNvSpPr/>
            <p:nvPr/>
          </p:nvSpPr>
          <p:spPr>
            <a:xfrm>
              <a:off x="0" y="60960"/>
              <a:ext cx="293370" cy="262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IN" sz="1200" kern="100">
                  <a:solidFill>
                    <a:srgbClr val="17726D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06C593-90E8-8250-A213-ACDDFBBADD1D}"/>
                </a:ext>
              </a:extLst>
            </p:cNvPr>
            <p:cNvSpPr/>
            <p:nvPr/>
          </p:nvSpPr>
          <p:spPr>
            <a:xfrm>
              <a:off x="1215390" y="83820"/>
              <a:ext cx="373380" cy="262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IN" sz="1200" kern="100">
                  <a:solidFill>
                    <a:srgbClr val="17726D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0049508-04B4-EA70-E216-0DA62FB9EA5B}"/>
                </a:ext>
              </a:extLst>
            </p:cNvPr>
            <p:cNvSpPr/>
            <p:nvPr/>
          </p:nvSpPr>
          <p:spPr>
            <a:xfrm>
              <a:off x="2446020" y="76200"/>
              <a:ext cx="361950" cy="262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IN" sz="1200" kern="100">
                  <a:solidFill>
                    <a:srgbClr val="17726D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graphicFrame>
        <p:nvGraphicFramePr>
          <p:cNvPr id="36" name="Content Placeholder 35">
            <a:extLst>
              <a:ext uri="{FF2B5EF4-FFF2-40B4-BE49-F238E27FC236}">
                <a16:creationId xmlns:a16="http://schemas.microsoft.com/office/drawing/2014/main" id="{203E54F9-6085-D9D6-19BE-7786F7202B5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31037554"/>
              </p:ext>
            </p:extLst>
          </p:nvPr>
        </p:nvGraphicFramePr>
        <p:xfrm>
          <a:off x="6172200" y="1425158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4F71400B-BDBB-9F9D-5798-AF58D663A387}"/>
              </a:ext>
            </a:extLst>
          </p:cNvPr>
          <p:cNvSpPr txBox="1"/>
          <p:nvPr/>
        </p:nvSpPr>
        <p:spPr>
          <a:xfrm>
            <a:off x="444500" y="582128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Confusion Matrix for Primary Study Area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589CD3-3F92-0935-E558-E096D891DE1D}"/>
              </a:ext>
            </a:extLst>
          </p:cNvPr>
          <p:cNvSpPr txBox="1"/>
          <p:nvPr/>
        </p:nvSpPr>
        <p:spPr>
          <a:xfrm>
            <a:off x="6224229" y="5807941"/>
            <a:ext cx="59677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Classification metrics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627D7-DC5B-B773-6F86-078D60CD521D}"/>
              </a:ext>
            </a:extLst>
          </p:cNvPr>
          <p:cNvSpPr txBox="1"/>
          <p:nvPr/>
        </p:nvSpPr>
        <p:spPr>
          <a:xfrm>
            <a:off x="0" y="6235797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kern="100" dirty="0">
                <a:solidFill>
                  <a:srgbClr val="17726D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Source: Choubey N., Naik K., Verma A., M Danny Raj, Subramanian G. (2024). "Assessing the impact of video-based crowd entropy on crowd risk estimation in mass religious gatherings", Transportation in Developing Economies(under review).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5CAC1E-6453-002A-D18E-8DB9E06D6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0EA7-8DD6-493C-8FFA-F0A6CB255ED3}" type="datetime1">
              <a:rPr lang="en-IN" smtClean="0"/>
              <a:t>02-11-2025</a:t>
            </a:fld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22C07E-895A-25C1-4052-55BE983A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12</a:t>
            </a:fld>
            <a:endParaRPr lang="en-I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14FEC3-E3E0-ADA3-1C19-5014D931D7B3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1" name="ProgressDot">
              <a:extLst>
                <a:ext uri="{FF2B5EF4-FFF2-40B4-BE49-F238E27FC236}">
                  <a16:creationId xmlns:a16="http://schemas.microsoft.com/office/drawing/2014/main" id="{72737E0B-5B10-2BB6-1146-A3572972AEB6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ProgressDot">
              <a:extLst>
                <a:ext uri="{FF2B5EF4-FFF2-40B4-BE49-F238E27FC236}">
                  <a16:creationId xmlns:a16="http://schemas.microsoft.com/office/drawing/2014/main" id="{AA2282CE-8A88-B5F0-9E1B-13E86B0FF42B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ProgressDot">
              <a:extLst>
                <a:ext uri="{FF2B5EF4-FFF2-40B4-BE49-F238E27FC236}">
                  <a16:creationId xmlns:a16="http://schemas.microsoft.com/office/drawing/2014/main" id="{30D762EE-EE4C-8613-B477-F5B495FAAB98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3D13B3A2-5A88-A038-97FB-D9C7CAD17FFB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7D371424-7E6E-23F6-0BA6-05F74D3FBB41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ProgressDot">
              <a:extLst>
                <a:ext uri="{FF2B5EF4-FFF2-40B4-BE49-F238E27FC236}">
                  <a16:creationId xmlns:a16="http://schemas.microsoft.com/office/drawing/2014/main" id="{91A91140-5C9B-1F11-6806-E6C4199B0FE7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B8B14FEA-033A-3066-4E42-CFE16FE73C5F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E686238B-7BC0-3EC4-53E5-EEE8B3FFD869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ProgressDot">
              <a:extLst>
                <a:ext uri="{FF2B5EF4-FFF2-40B4-BE49-F238E27FC236}">
                  <a16:creationId xmlns:a16="http://schemas.microsoft.com/office/drawing/2014/main" id="{EEEAD3E1-F839-DA4B-6C5E-E476DDBB1762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ProgressDot">
              <a:extLst>
                <a:ext uri="{FF2B5EF4-FFF2-40B4-BE49-F238E27FC236}">
                  <a16:creationId xmlns:a16="http://schemas.microsoft.com/office/drawing/2014/main" id="{0DEBBCC1-1498-02AE-EECB-E0F342BF17CE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ProgressDot">
              <a:extLst>
                <a:ext uri="{FF2B5EF4-FFF2-40B4-BE49-F238E27FC236}">
                  <a16:creationId xmlns:a16="http://schemas.microsoft.com/office/drawing/2014/main" id="{AE5482AE-CD59-29CD-366B-B4DF9C8C5BB9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ProgressDot">
              <a:extLst>
                <a:ext uri="{FF2B5EF4-FFF2-40B4-BE49-F238E27FC236}">
                  <a16:creationId xmlns:a16="http://schemas.microsoft.com/office/drawing/2014/main" id="{B5F991BD-F05B-F559-FAAB-F4D0B1BD3694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ProgressDot">
              <a:extLst>
                <a:ext uri="{FF2B5EF4-FFF2-40B4-BE49-F238E27FC236}">
                  <a16:creationId xmlns:a16="http://schemas.microsoft.com/office/drawing/2014/main" id="{35A5A9D2-8517-CB57-C37A-842225B9E3BA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FE80D54E-A32B-CEE0-647C-360E4A6C7994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ProgressDot">
              <a:extLst>
                <a:ext uri="{FF2B5EF4-FFF2-40B4-BE49-F238E27FC236}">
                  <a16:creationId xmlns:a16="http://schemas.microsoft.com/office/drawing/2014/main" id="{8F7974A3-995F-9D88-232F-31C1DD875D73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ProgressDot">
              <a:extLst>
                <a:ext uri="{FF2B5EF4-FFF2-40B4-BE49-F238E27FC236}">
                  <a16:creationId xmlns:a16="http://schemas.microsoft.com/office/drawing/2014/main" id="{60DE91C0-E3CA-3E03-A867-3CB94B51CB3C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ProgressDot">
              <a:extLst>
                <a:ext uri="{FF2B5EF4-FFF2-40B4-BE49-F238E27FC236}">
                  <a16:creationId xmlns:a16="http://schemas.microsoft.com/office/drawing/2014/main" id="{609D62C3-6A2E-6EFB-3DC9-40DBC68B8B51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ProgressDot">
              <a:extLst>
                <a:ext uri="{FF2B5EF4-FFF2-40B4-BE49-F238E27FC236}">
                  <a16:creationId xmlns:a16="http://schemas.microsoft.com/office/drawing/2014/main" id="{B7992FAE-0901-35F3-B8FB-8242100790E8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5" name="ProgressDot">
              <a:extLst>
                <a:ext uri="{FF2B5EF4-FFF2-40B4-BE49-F238E27FC236}">
                  <a16:creationId xmlns:a16="http://schemas.microsoft.com/office/drawing/2014/main" id="{5AD26C29-39E9-947B-0C93-E7DAA1AC5FB9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ProgressDot">
              <a:extLst>
                <a:ext uri="{FF2B5EF4-FFF2-40B4-BE49-F238E27FC236}">
                  <a16:creationId xmlns:a16="http://schemas.microsoft.com/office/drawing/2014/main" id="{3ABD522D-A7C1-FB22-0F6B-FF36976A450C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98685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117A6-6EA6-F25E-D935-C77C563C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5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TRANSFERABILITY TEST- ENTROPY</a:t>
            </a:r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301E34D3-8BAA-D69C-2B56-935EEDB3463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31146204"/>
              </p:ext>
            </p:extLst>
          </p:nvPr>
        </p:nvGraphicFramePr>
        <p:xfrm>
          <a:off x="0" y="1451885"/>
          <a:ext cx="753903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5651BADE-7CE3-77AA-A195-9FC2C41DB9A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21303624"/>
              </p:ext>
            </p:extLst>
          </p:nvPr>
        </p:nvGraphicFramePr>
        <p:xfrm>
          <a:off x="7539038" y="1451885"/>
          <a:ext cx="465296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B14F59E-3369-1539-8137-197FDDA26E78}"/>
              </a:ext>
            </a:extLst>
          </p:cNvPr>
          <p:cNvSpPr txBox="1"/>
          <p:nvPr/>
        </p:nvSpPr>
        <p:spPr>
          <a:xfrm>
            <a:off x="838199" y="5723542"/>
            <a:ext cx="7136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Actual vs Forecasted values for Entropy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4D964A-0DEC-564D-3295-7E98BEB8AA56}"/>
              </a:ext>
            </a:extLst>
          </p:cNvPr>
          <p:cNvSpPr txBox="1"/>
          <p:nvPr/>
        </p:nvSpPr>
        <p:spPr>
          <a:xfrm>
            <a:off x="8239125" y="5723542"/>
            <a:ext cx="3952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Forecasting Error Metrics for Entropy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C6C507-5FD9-4D7A-1D07-2F8A10BED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002A-A243-44B1-8748-3930861A30CD}" type="datetime1">
              <a:rPr lang="en-IN" smtClean="0"/>
              <a:t>02-11-2025</a:t>
            </a:fld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E29C05-D676-5116-CB64-C707C489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13</a:t>
            </a:fld>
            <a:endParaRPr lang="en-I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4F883F-F1A1-0C97-C8CA-FC4735C0F71E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0" name="ProgressDot">
              <a:extLst>
                <a:ext uri="{FF2B5EF4-FFF2-40B4-BE49-F238E27FC236}">
                  <a16:creationId xmlns:a16="http://schemas.microsoft.com/office/drawing/2014/main" id="{6042C6AC-DAB3-8C4E-DC6F-E4AE35455A7F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ProgressDot">
              <a:extLst>
                <a:ext uri="{FF2B5EF4-FFF2-40B4-BE49-F238E27FC236}">
                  <a16:creationId xmlns:a16="http://schemas.microsoft.com/office/drawing/2014/main" id="{32ED2C9A-F54F-5E74-2675-3253A49BBECA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ProgressDot">
              <a:extLst>
                <a:ext uri="{FF2B5EF4-FFF2-40B4-BE49-F238E27FC236}">
                  <a16:creationId xmlns:a16="http://schemas.microsoft.com/office/drawing/2014/main" id="{75BE1166-3E59-B211-5AE0-A29EE47B5D1E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ProgressDot">
              <a:extLst>
                <a:ext uri="{FF2B5EF4-FFF2-40B4-BE49-F238E27FC236}">
                  <a16:creationId xmlns:a16="http://schemas.microsoft.com/office/drawing/2014/main" id="{A74D3B17-4CFC-BE08-B04C-2895EF164E9C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4069B668-F6E4-FC26-15CF-4233F3DE865E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D027B98B-14DC-959D-AD79-6EE8F43D0D90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ProgressDot">
              <a:extLst>
                <a:ext uri="{FF2B5EF4-FFF2-40B4-BE49-F238E27FC236}">
                  <a16:creationId xmlns:a16="http://schemas.microsoft.com/office/drawing/2014/main" id="{8030654B-BDAC-C486-6E9C-431ECFD2D46A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2D15F032-C4B3-D7D9-CF46-D6D8DB9B17FF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6F9BD723-8766-2BD8-0736-3D52B67E7FEB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ProgressDot">
              <a:extLst>
                <a:ext uri="{FF2B5EF4-FFF2-40B4-BE49-F238E27FC236}">
                  <a16:creationId xmlns:a16="http://schemas.microsoft.com/office/drawing/2014/main" id="{81A3E28F-2182-9EC4-4A07-19A4C4B6FA04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ProgressDot">
              <a:extLst>
                <a:ext uri="{FF2B5EF4-FFF2-40B4-BE49-F238E27FC236}">
                  <a16:creationId xmlns:a16="http://schemas.microsoft.com/office/drawing/2014/main" id="{A8E65404-DAAC-64B2-6C74-9A7E2303D862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ProgressDot">
              <a:extLst>
                <a:ext uri="{FF2B5EF4-FFF2-40B4-BE49-F238E27FC236}">
                  <a16:creationId xmlns:a16="http://schemas.microsoft.com/office/drawing/2014/main" id="{27773F28-5A5C-B243-9383-310646E2A716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ProgressDot">
              <a:extLst>
                <a:ext uri="{FF2B5EF4-FFF2-40B4-BE49-F238E27FC236}">
                  <a16:creationId xmlns:a16="http://schemas.microsoft.com/office/drawing/2014/main" id="{41CCB8BC-CD41-21CA-DB7F-3FC081E9BB67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ProgressDot">
              <a:extLst>
                <a:ext uri="{FF2B5EF4-FFF2-40B4-BE49-F238E27FC236}">
                  <a16:creationId xmlns:a16="http://schemas.microsoft.com/office/drawing/2014/main" id="{EB94CC16-D734-3682-62B9-B50C0D4D8149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ProgressDot">
              <a:extLst>
                <a:ext uri="{FF2B5EF4-FFF2-40B4-BE49-F238E27FC236}">
                  <a16:creationId xmlns:a16="http://schemas.microsoft.com/office/drawing/2014/main" id="{C66D3C2A-19D4-0E05-2889-93FEEF3580D7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ProgressDot">
              <a:extLst>
                <a:ext uri="{FF2B5EF4-FFF2-40B4-BE49-F238E27FC236}">
                  <a16:creationId xmlns:a16="http://schemas.microsoft.com/office/drawing/2014/main" id="{2F089CEA-22B4-AB49-B21A-BCDD2BFDA07E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B0E66BEB-9DDA-CC88-4AD1-8A8D85AC72B5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ProgressDot">
              <a:extLst>
                <a:ext uri="{FF2B5EF4-FFF2-40B4-BE49-F238E27FC236}">
                  <a16:creationId xmlns:a16="http://schemas.microsoft.com/office/drawing/2014/main" id="{134A8EE8-D6B0-FBB0-52A5-EE720206A342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ProgressDot">
              <a:extLst>
                <a:ext uri="{FF2B5EF4-FFF2-40B4-BE49-F238E27FC236}">
                  <a16:creationId xmlns:a16="http://schemas.microsoft.com/office/drawing/2014/main" id="{F955635E-55BC-CF4D-3AEB-2A27391E5C53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ProgressDot">
              <a:extLst>
                <a:ext uri="{FF2B5EF4-FFF2-40B4-BE49-F238E27FC236}">
                  <a16:creationId xmlns:a16="http://schemas.microsoft.com/office/drawing/2014/main" id="{18416FD8-C6D9-FF99-D156-1F091A65CE28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865196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 uiExpand="1">
        <p:bldSub>
          <a:bldChart bld="series"/>
        </p:bldSub>
      </p:bldGraphic>
      <p:bldGraphic spid="24" grpId="0" uiExpand="1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6041F-C144-CDEE-92DF-92422727B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1340C-94CF-99C9-49EF-9602AA345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5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TRANSFERABILITY TEST- DENSITY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77177A5-4B98-44D2-3C01-B903A7ACAAF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33713240"/>
              </p:ext>
            </p:extLst>
          </p:nvPr>
        </p:nvGraphicFramePr>
        <p:xfrm>
          <a:off x="0" y="1451885"/>
          <a:ext cx="753903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Content Placeholder 23">
            <a:extLst>
              <a:ext uri="{FF2B5EF4-FFF2-40B4-BE49-F238E27FC236}">
                <a16:creationId xmlns:a16="http://schemas.microsoft.com/office/drawing/2014/main" id="{231FFD8D-B0A4-278E-8DC6-F7284F801EC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915390"/>
              </p:ext>
            </p:extLst>
          </p:nvPr>
        </p:nvGraphicFramePr>
        <p:xfrm>
          <a:off x="7539038" y="1451885"/>
          <a:ext cx="465296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B28FA650-FB0A-2AA7-5A67-76492F186D12}"/>
              </a:ext>
            </a:extLst>
          </p:cNvPr>
          <p:cNvSpPr txBox="1"/>
          <p:nvPr/>
        </p:nvSpPr>
        <p:spPr>
          <a:xfrm>
            <a:off x="838199" y="5723542"/>
            <a:ext cx="7136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Actual vs Forecasted values for </a:t>
            </a: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Density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F24B13-A635-814B-F2A2-ED202BDF3AC6}"/>
              </a:ext>
            </a:extLst>
          </p:cNvPr>
          <p:cNvSpPr txBox="1"/>
          <p:nvPr/>
        </p:nvSpPr>
        <p:spPr>
          <a:xfrm>
            <a:off x="8239125" y="5723542"/>
            <a:ext cx="3952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Forecasting Error Metrics for Density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FFEEFB-BA02-1153-39DC-553F99A56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A680-C3C1-40E2-8B42-1004C923C8B9}" type="datetime1">
              <a:rPr lang="en-IN" smtClean="0"/>
              <a:t>02-11-2025</a:t>
            </a:fld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DAB19B-5070-7B92-D7D9-FDFDE741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14</a:t>
            </a:fld>
            <a:endParaRPr lang="en-I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30B6BC-8696-3EAC-6BBC-106D6761BCED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1" name="ProgressDot">
              <a:extLst>
                <a:ext uri="{FF2B5EF4-FFF2-40B4-BE49-F238E27FC236}">
                  <a16:creationId xmlns:a16="http://schemas.microsoft.com/office/drawing/2014/main" id="{080790BE-5591-150D-C089-C51D21E2DE6B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ProgressDot">
              <a:extLst>
                <a:ext uri="{FF2B5EF4-FFF2-40B4-BE49-F238E27FC236}">
                  <a16:creationId xmlns:a16="http://schemas.microsoft.com/office/drawing/2014/main" id="{CFC33980-2B43-37D3-E4B0-250FFBB6BDC2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ProgressDot">
              <a:extLst>
                <a:ext uri="{FF2B5EF4-FFF2-40B4-BE49-F238E27FC236}">
                  <a16:creationId xmlns:a16="http://schemas.microsoft.com/office/drawing/2014/main" id="{00FCDB41-D6F6-583E-2745-392A14B1CF6F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8CB07A17-C644-C70F-B942-768377B0D3DD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CA9EFFDB-F044-16E4-8A5F-9D869C342895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ProgressDot">
              <a:extLst>
                <a:ext uri="{FF2B5EF4-FFF2-40B4-BE49-F238E27FC236}">
                  <a16:creationId xmlns:a16="http://schemas.microsoft.com/office/drawing/2014/main" id="{A219A5EA-FB96-8A8A-3622-F6F135A24939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7AD71CF6-54EA-5A09-73EC-C7A713BBEDA3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33663596-5131-7AC2-7485-70573C670EBB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ProgressDot">
              <a:extLst>
                <a:ext uri="{FF2B5EF4-FFF2-40B4-BE49-F238E27FC236}">
                  <a16:creationId xmlns:a16="http://schemas.microsoft.com/office/drawing/2014/main" id="{ECA71C42-3404-FB2D-EB46-E1A5272E5A62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ProgressDot">
              <a:extLst>
                <a:ext uri="{FF2B5EF4-FFF2-40B4-BE49-F238E27FC236}">
                  <a16:creationId xmlns:a16="http://schemas.microsoft.com/office/drawing/2014/main" id="{9E448D5A-2FC3-0DC5-256F-E9C1F4244CCA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ProgressDot">
              <a:extLst>
                <a:ext uri="{FF2B5EF4-FFF2-40B4-BE49-F238E27FC236}">
                  <a16:creationId xmlns:a16="http://schemas.microsoft.com/office/drawing/2014/main" id="{EA0F1A64-5513-C5E1-C413-7050D02BE919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ProgressDot">
              <a:extLst>
                <a:ext uri="{FF2B5EF4-FFF2-40B4-BE49-F238E27FC236}">
                  <a16:creationId xmlns:a16="http://schemas.microsoft.com/office/drawing/2014/main" id="{8BD8C535-4959-95DA-C056-492C1A240928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ProgressDot">
              <a:extLst>
                <a:ext uri="{FF2B5EF4-FFF2-40B4-BE49-F238E27FC236}">
                  <a16:creationId xmlns:a16="http://schemas.microsoft.com/office/drawing/2014/main" id="{42CD4014-7104-745D-83A6-541F854CD198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ProgressDot">
              <a:extLst>
                <a:ext uri="{FF2B5EF4-FFF2-40B4-BE49-F238E27FC236}">
                  <a16:creationId xmlns:a16="http://schemas.microsoft.com/office/drawing/2014/main" id="{4E10A4B2-9232-B0AD-AF13-F46DA744B9BC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ProgressDot">
              <a:extLst>
                <a:ext uri="{FF2B5EF4-FFF2-40B4-BE49-F238E27FC236}">
                  <a16:creationId xmlns:a16="http://schemas.microsoft.com/office/drawing/2014/main" id="{E1EA0B76-51EB-50CC-06C4-5CACB51C6786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ProgressDot">
              <a:extLst>
                <a:ext uri="{FF2B5EF4-FFF2-40B4-BE49-F238E27FC236}">
                  <a16:creationId xmlns:a16="http://schemas.microsoft.com/office/drawing/2014/main" id="{90E8A33F-350D-7718-6D05-FC6C137C0BC0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4F02D80F-4BCE-5AA0-C0AF-EBF4024D1164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ProgressDot">
              <a:extLst>
                <a:ext uri="{FF2B5EF4-FFF2-40B4-BE49-F238E27FC236}">
                  <a16:creationId xmlns:a16="http://schemas.microsoft.com/office/drawing/2014/main" id="{0E7F43A7-C847-ABD7-EFB2-54D877DE6549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ProgressDot">
              <a:extLst>
                <a:ext uri="{FF2B5EF4-FFF2-40B4-BE49-F238E27FC236}">
                  <a16:creationId xmlns:a16="http://schemas.microsoft.com/office/drawing/2014/main" id="{C041536E-93DC-6205-ECEF-F061E0FEBEDB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ProgressDot">
              <a:extLst>
                <a:ext uri="{FF2B5EF4-FFF2-40B4-BE49-F238E27FC236}">
                  <a16:creationId xmlns:a16="http://schemas.microsoft.com/office/drawing/2014/main" id="{449ACC91-B0F5-5831-C870-6D355C043478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972169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/>
        </p:bldSub>
      </p:bldGraphic>
      <p:bldGraphic spid="23" grpId="0" uiExpand="1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12C22-0BFA-A912-E384-5ADBEF1BC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1529C-00AB-59E4-C590-34DA961CF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5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TRANSFERABILITY TEST- FLOW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613EF60-ACAD-127F-7CE7-677B0500418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1323351"/>
              </p:ext>
            </p:extLst>
          </p:nvPr>
        </p:nvGraphicFramePr>
        <p:xfrm>
          <a:off x="0" y="1476139"/>
          <a:ext cx="753903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Content Placeholder 23">
            <a:extLst>
              <a:ext uri="{FF2B5EF4-FFF2-40B4-BE49-F238E27FC236}">
                <a16:creationId xmlns:a16="http://schemas.microsoft.com/office/drawing/2014/main" id="{E017F325-E928-083D-6476-883F31CF18D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58150951"/>
              </p:ext>
            </p:extLst>
          </p:nvPr>
        </p:nvGraphicFramePr>
        <p:xfrm>
          <a:off x="7539038" y="1476139"/>
          <a:ext cx="465296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C7499381-7E85-E277-7537-7A37E314234B}"/>
              </a:ext>
            </a:extLst>
          </p:cNvPr>
          <p:cNvSpPr txBox="1"/>
          <p:nvPr/>
        </p:nvSpPr>
        <p:spPr>
          <a:xfrm>
            <a:off x="838199" y="5723542"/>
            <a:ext cx="7136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Actual vs Forecasted values for </a:t>
            </a: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Flow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CA2CA8-48C5-1BED-DAEA-A11930E817BE}"/>
              </a:ext>
            </a:extLst>
          </p:cNvPr>
          <p:cNvSpPr txBox="1"/>
          <p:nvPr/>
        </p:nvSpPr>
        <p:spPr>
          <a:xfrm>
            <a:off x="8239125" y="5723542"/>
            <a:ext cx="3952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Forecasting Error Metrics for Flow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C198D8-D41B-9094-0017-6FE03B22E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91EC-CF64-4C70-A2D0-FFD862954E5A}" type="datetime1">
              <a:rPr lang="en-IN" smtClean="0"/>
              <a:t>02-11-2025</a:t>
            </a:fld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F6A1E-01C6-A4C1-66EA-1836292C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15</a:t>
            </a:fld>
            <a:endParaRPr lang="en-IN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BB8E6EB-89FF-6E1D-AAF1-F5D17FA171B0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35" name="ProgressDot">
              <a:extLst>
                <a:ext uri="{FF2B5EF4-FFF2-40B4-BE49-F238E27FC236}">
                  <a16:creationId xmlns:a16="http://schemas.microsoft.com/office/drawing/2014/main" id="{97D972C6-B3BC-65BB-E87A-58C14A065ED0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ProgressDot">
              <a:extLst>
                <a:ext uri="{FF2B5EF4-FFF2-40B4-BE49-F238E27FC236}">
                  <a16:creationId xmlns:a16="http://schemas.microsoft.com/office/drawing/2014/main" id="{AAC6AB96-FB07-6534-4609-832BB426A63A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ProgressDot">
              <a:extLst>
                <a:ext uri="{FF2B5EF4-FFF2-40B4-BE49-F238E27FC236}">
                  <a16:creationId xmlns:a16="http://schemas.microsoft.com/office/drawing/2014/main" id="{10163860-C949-8341-217C-20937981A77B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8" name="ProgressDot">
              <a:extLst>
                <a:ext uri="{FF2B5EF4-FFF2-40B4-BE49-F238E27FC236}">
                  <a16:creationId xmlns:a16="http://schemas.microsoft.com/office/drawing/2014/main" id="{EBFA3C56-EF99-AF0E-5064-F93F38F4C9B4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ProgressDot">
              <a:extLst>
                <a:ext uri="{FF2B5EF4-FFF2-40B4-BE49-F238E27FC236}">
                  <a16:creationId xmlns:a16="http://schemas.microsoft.com/office/drawing/2014/main" id="{444360CF-5C05-20DF-361C-8BBD4BDDCB8E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ProgressDot">
              <a:extLst>
                <a:ext uri="{FF2B5EF4-FFF2-40B4-BE49-F238E27FC236}">
                  <a16:creationId xmlns:a16="http://schemas.microsoft.com/office/drawing/2014/main" id="{640765E9-5C40-CEEA-2809-BA4E48AFF349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" name="ProgressDot">
              <a:extLst>
                <a:ext uri="{FF2B5EF4-FFF2-40B4-BE49-F238E27FC236}">
                  <a16:creationId xmlns:a16="http://schemas.microsoft.com/office/drawing/2014/main" id="{1A512353-5B37-874A-048F-8687381F7A95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ProgressDot">
              <a:extLst>
                <a:ext uri="{FF2B5EF4-FFF2-40B4-BE49-F238E27FC236}">
                  <a16:creationId xmlns:a16="http://schemas.microsoft.com/office/drawing/2014/main" id="{30CE4EB4-92AF-B5FA-837D-D92168099468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ProgressDot">
              <a:extLst>
                <a:ext uri="{FF2B5EF4-FFF2-40B4-BE49-F238E27FC236}">
                  <a16:creationId xmlns:a16="http://schemas.microsoft.com/office/drawing/2014/main" id="{06732ADA-4BB0-D6D0-AB4B-A69463E2246B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ProgressDot">
              <a:extLst>
                <a:ext uri="{FF2B5EF4-FFF2-40B4-BE49-F238E27FC236}">
                  <a16:creationId xmlns:a16="http://schemas.microsoft.com/office/drawing/2014/main" id="{D3DDE47E-99DD-F146-0913-248A58ABCD38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ProgressDot">
              <a:extLst>
                <a:ext uri="{FF2B5EF4-FFF2-40B4-BE49-F238E27FC236}">
                  <a16:creationId xmlns:a16="http://schemas.microsoft.com/office/drawing/2014/main" id="{C1C30D1B-74CE-D6A7-BBE0-C94D7CD77F48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ProgressDot">
              <a:extLst>
                <a:ext uri="{FF2B5EF4-FFF2-40B4-BE49-F238E27FC236}">
                  <a16:creationId xmlns:a16="http://schemas.microsoft.com/office/drawing/2014/main" id="{4214A3BD-91A0-8B3F-CD62-71FC6E2AB193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7" name="ProgressDot">
              <a:extLst>
                <a:ext uri="{FF2B5EF4-FFF2-40B4-BE49-F238E27FC236}">
                  <a16:creationId xmlns:a16="http://schemas.microsoft.com/office/drawing/2014/main" id="{D9C0A401-F93C-89FF-A663-F0BFE4453CC3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8" name="ProgressDot">
              <a:extLst>
                <a:ext uri="{FF2B5EF4-FFF2-40B4-BE49-F238E27FC236}">
                  <a16:creationId xmlns:a16="http://schemas.microsoft.com/office/drawing/2014/main" id="{50585EBE-9DC6-F75B-FD2A-1AC43CF5B3D3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9" name="ProgressDot">
              <a:extLst>
                <a:ext uri="{FF2B5EF4-FFF2-40B4-BE49-F238E27FC236}">
                  <a16:creationId xmlns:a16="http://schemas.microsoft.com/office/drawing/2014/main" id="{5EAD270D-6DE6-2A8B-3C21-964A99E1A1FD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ProgressDot">
              <a:extLst>
                <a:ext uri="{FF2B5EF4-FFF2-40B4-BE49-F238E27FC236}">
                  <a16:creationId xmlns:a16="http://schemas.microsoft.com/office/drawing/2014/main" id="{CD71AB2D-1ED2-9D7B-B775-A8F14635E217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1" name="ProgressDot">
              <a:extLst>
                <a:ext uri="{FF2B5EF4-FFF2-40B4-BE49-F238E27FC236}">
                  <a16:creationId xmlns:a16="http://schemas.microsoft.com/office/drawing/2014/main" id="{0D329A4F-499D-8452-E152-2AEFB74AD424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ProgressDot">
              <a:extLst>
                <a:ext uri="{FF2B5EF4-FFF2-40B4-BE49-F238E27FC236}">
                  <a16:creationId xmlns:a16="http://schemas.microsoft.com/office/drawing/2014/main" id="{95EDF5D8-D11A-3A74-B194-5CC26617F738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3" name="ProgressDot">
              <a:extLst>
                <a:ext uri="{FF2B5EF4-FFF2-40B4-BE49-F238E27FC236}">
                  <a16:creationId xmlns:a16="http://schemas.microsoft.com/office/drawing/2014/main" id="{6748C941-24EA-1530-943E-0199812418A2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4" name="ProgressDot">
              <a:extLst>
                <a:ext uri="{FF2B5EF4-FFF2-40B4-BE49-F238E27FC236}">
                  <a16:creationId xmlns:a16="http://schemas.microsoft.com/office/drawing/2014/main" id="{23E5981D-AE0F-7537-BB26-15618B411751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269947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/>
        </p:bldSub>
      </p:bldGraphic>
      <p:bldGraphic spid="23" grpId="0" uiExpand="1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A6B58-60BD-D569-15AB-63B9E6ED1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A05A0-17DF-45DF-C0E2-C53F296E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7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RISK ANTICIPATION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A3AEB3-18B1-5775-7BB2-DF8E872C27D9}"/>
              </a:ext>
            </a:extLst>
          </p:cNvPr>
          <p:cNvGrpSpPr/>
          <p:nvPr/>
        </p:nvGrpSpPr>
        <p:grpSpPr>
          <a:xfrm>
            <a:off x="1013595" y="5233640"/>
            <a:ext cx="4718762" cy="549993"/>
            <a:chOff x="0" y="0"/>
            <a:chExt cx="2674620" cy="33147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229AFFB-08BB-FB26-FD57-041E6BD0A120}"/>
                </a:ext>
              </a:extLst>
            </p:cNvPr>
            <p:cNvSpPr/>
            <p:nvPr/>
          </p:nvSpPr>
          <p:spPr>
            <a:xfrm rot="5400000">
              <a:off x="1215390" y="-1215390"/>
              <a:ext cx="133350" cy="2564130"/>
            </a:xfrm>
            <a:prstGeom prst="rect">
              <a:avLst/>
            </a:prstGeom>
            <a:gradFill flip="none" rotWithShape="1">
              <a:gsLst>
                <a:gs pos="0">
                  <a:srgbClr val="72171C"/>
                </a:gs>
                <a:gs pos="50000">
                  <a:srgbClr val="72171C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N" sz="1200">
                <a:solidFill>
                  <a:srgbClr val="17726D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A56BDD3-DC8F-D573-E98A-127A924DFDA0}"/>
                </a:ext>
              </a:extLst>
            </p:cNvPr>
            <p:cNvSpPr/>
            <p:nvPr/>
          </p:nvSpPr>
          <p:spPr>
            <a:xfrm>
              <a:off x="2312670" y="68580"/>
              <a:ext cx="361950" cy="262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IN" sz="1200" kern="100">
                  <a:solidFill>
                    <a:srgbClr val="17726D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BD664A5-5778-437A-F6F9-EFDDAF8B582A}"/>
                </a:ext>
              </a:extLst>
            </p:cNvPr>
            <p:cNvSpPr/>
            <p:nvPr/>
          </p:nvSpPr>
          <p:spPr>
            <a:xfrm>
              <a:off x="1219200" y="68580"/>
              <a:ext cx="373380" cy="262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IN" sz="1200" kern="100" dirty="0">
                  <a:solidFill>
                    <a:srgbClr val="17726D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FFA0481-EA23-6317-2C17-182F63B8D566}"/>
                </a:ext>
              </a:extLst>
            </p:cNvPr>
            <p:cNvSpPr/>
            <p:nvPr/>
          </p:nvSpPr>
          <p:spPr>
            <a:xfrm>
              <a:off x="7620" y="64770"/>
              <a:ext cx="293370" cy="262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IN" sz="1200" kern="100">
                  <a:solidFill>
                    <a:srgbClr val="17726D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aphicFrame>
        <p:nvGraphicFramePr>
          <p:cNvPr id="36" name="Content Placeholder 29">
            <a:extLst>
              <a:ext uri="{FF2B5EF4-FFF2-40B4-BE49-F238E27FC236}">
                <a16:creationId xmlns:a16="http://schemas.microsoft.com/office/drawing/2014/main" id="{36BC3735-0E08-7E9B-8E38-8DDEDCC4CC7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8117790"/>
              </p:ext>
            </p:extLst>
          </p:nvPr>
        </p:nvGraphicFramePr>
        <p:xfrm>
          <a:off x="838200" y="1445040"/>
          <a:ext cx="5069552" cy="3788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348">
                  <a:extLst>
                    <a:ext uri="{9D8B030D-6E8A-4147-A177-3AD203B41FA5}">
                      <a16:colId xmlns:a16="http://schemas.microsoft.com/office/drawing/2014/main" val="2856479528"/>
                    </a:ext>
                  </a:extLst>
                </a:gridCol>
                <a:gridCol w="1235873">
                  <a:extLst>
                    <a:ext uri="{9D8B030D-6E8A-4147-A177-3AD203B41FA5}">
                      <a16:colId xmlns:a16="http://schemas.microsoft.com/office/drawing/2014/main" val="3256455207"/>
                    </a:ext>
                  </a:extLst>
                </a:gridCol>
                <a:gridCol w="1117777">
                  <a:extLst>
                    <a:ext uri="{9D8B030D-6E8A-4147-A177-3AD203B41FA5}">
                      <a16:colId xmlns:a16="http://schemas.microsoft.com/office/drawing/2014/main" val="2965944460"/>
                    </a:ext>
                  </a:extLst>
                </a:gridCol>
                <a:gridCol w="1117777">
                  <a:extLst>
                    <a:ext uri="{9D8B030D-6E8A-4147-A177-3AD203B41FA5}">
                      <a16:colId xmlns:a16="http://schemas.microsoft.com/office/drawing/2014/main" val="1374751208"/>
                    </a:ext>
                  </a:extLst>
                </a:gridCol>
                <a:gridCol w="1117777">
                  <a:extLst>
                    <a:ext uri="{9D8B030D-6E8A-4147-A177-3AD203B41FA5}">
                      <a16:colId xmlns:a16="http://schemas.microsoft.com/office/drawing/2014/main" val="1982304132"/>
                    </a:ext>
                  </a:extLst>
                </a:gridCol>
              </a:tblGrid>
              <a:tr h="541436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Anticipated Risk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Actual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260464"/>
                  </a:ext>
                </a:extLst>
              </a:tr>
              <a:tr h="81179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214733"/>
                  </a:ext>
                </a:extLst>
              </a:tr>
              <a:tr h="81179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5CF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8B8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728826"/>
                  </a:ext>
                </a:extLst>
              </a:tr>
              <a:tr h="81179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5CF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IN" sz="1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2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6762142"/>
                  </a:ext>
                </a:extLst>
              </a:tr>
              <a:tr h="81179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800" kern="10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7726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800" kern="100" dirty="0">
                        <a:solidFill>
                          <a:srgbClr val="17726D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331486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6">
            <a:extLst>
              <a:ext uri="{FF2B5EF4-FFF2-40B4-BE49-F238E27FC236}">
                <a16:creationId xmlns:a16="http://schemas.microsoft.com/office/drawing/2014/main" id="{1BD7FA0E-FDB0-F86D-A25C-74CAC6BF1A8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3050003"/>
              </p:ext>
            </p:extLst>
          </p:nvPr>
        </p:nvGraphicFramePr>
        <p:xfrm>
          <a:off x="6172200" y="1445040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FD759B53-E507-5BAB-B39B-A4A0B4D5CA93}"/>
              </a:ext>
            </a:extLst>
          </p:cNvPr>
          <p:cNvSpPr txBox="1"/>
          <p:nvPr/>
        </p:nvSpPr>
        <p:spPr>
          <a:xfrm>
            <a:off x="444500" y="584116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Confusion Matrix for Secondary Study Area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AC410-58FE-106F-FD8F-C2CCA4EFF6E5}"/>
              </a:ext>
            </a:extLst>
          </p:cNvPr>
          <p:cNvSpPr txBox="1"/>
          <p:nvPr/>
        </p:nvSpPr>
        <p:spPr>
          <a:xfrm>
            <a:off x="6224229" y="5827823"/>
            <a:ext cx="59677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Classification metrics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94AB1-FF79-5796-36A7-C107424122CB}"/>
              </a:ext>
            </a:extLst>
          </p:cNvPr>
          <p:cNvSpPr txBox="1"/>
          <p:nvPr/>
        </p:nvSpPr>
        <p:spPr>
          <a:xfrm>
            <a:off x="0" y="6235797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kern="100" dirty="0">
                <a:solidFill>
                  <a:srgbClr val="17726D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Source: Choubey N., Naik K., Verma A., M Danny Raj, Subramanian G. (2024). "Assessing the impact of video-based crowd entropy on crowd risk estimation in mass religious gatherings", Transportation in Developing Economies(under review).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C3C815-5E3D-CA46-BDBB-52D18BDE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416B-446E-4C51-B96E-BC6292D6A49E}" type="datetime1">
              <a:rPr lang="en-IN" smtClean="0"/>
              <a:t>02-11-2025</a:t>
            </a:fld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B7612A-1774-6E32-F38C-3CC014D5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16</a:t>
            </a:fld>
            <a:endParaRPr lang="en-I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95B922-81CF-C569-5C50-00809A5C6510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1" name="ProgressDot">
              <a:extLst>
                <a:ext uri="{FF2B5EF4-FFF2-40B4-BE49-F238E27FC236}">
                  <a16:creationId xmlns:a16="http://schemas.microsoft.com/office/drawing/2014/main" id="{5F60F80B-A70A-DE1E-E77C-4DC3ED7BC4BE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ProgressDot">
              <a:extLst>
                <a:ext uri="{FF2B5EF4-FFF2-40B4-BE49-F238E27FC236}">
                  <a16:creationId xmlns:a16="http://schemas.microsoft.com/office/drawing/2014/main" id="{F9FEEA6E-4254-DEDB-8DB4-C9BF3B032A65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ProgressDot">
              <a:extLst>
                <a:ext uri="{FF2B5EF4-FFF2-40B4-BE49-F238E27FC236}">
                  <a16:creationId xmlns:a16="http://schemas.microsoft.com/office/drawing/2014/main" id="{5233CDB8-EA68-7078-72D6-802C5B54EB51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6424C66F-3973-AC76-FA9B-6941EBB8EE46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5145C04E-5C4A-36C2-EFB3-A3BEF971FE58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ProgressDot">
              <a:extLst>
                <a:ext uri="{FF2B5EF4-FFF2-40B4-BE49-F238E27FC236}">
                  <a16:creationId xmlns:a16="http://schemas.microsoft.com/office/drawing/2014/main" id="{583FA127-5F24-FD9C-67C5-F71899AC2A39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CD2FD2E5-9F3B-6B15-BBDF-F8F8B0250E84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B6818197-64DE-3085-B214-AF7572D16160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ProgressDot">
              <a:extLst>
                <a:ext uri="{FF2B5EF4-FFF2-40B4-BE49-F238E27FC236}">
                  <a16:creationId xmlns:a16="http://schemas.microsoft.com/office/drawing/2014/main" id="{E2B8AC7F-2A45-DF8D-5FC9-D968C5DF45DB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ProgressDot">
              <a:extLst>
                <a:ext uri="{FF2B5EF4-FFF2-40B4-BE49-F238E27FC236}">
                  <a16:creationId xmlns:a16="http://schemas.microsoft.com/office/drawing/2014/main" id="{5CFFD3D6-706B-F103-38D8-80C5913FEB4F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ProgressDot">
              <a:extLst>
                <a:ext uri="{FF2B5EF4-FFF2-40B4-BE49-F238E27FC236}">
                  <a16:creationId xmlns:a16="http://schemas.microsoft.com/office/drawing/2014/main" id="{28977EAE-F336-503A-08E6-82891FC458D7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ProgressDot">
              <a:extLst>
                <a:ext uri="{FF2B5EF4-FFF2-40B4-BE49-F238E27FC236}">
                  <a16:creationId xmlns:a16="http://schemas.microsoft.com/office/drawing/2014/main" id="{AD214899-2476-606D-7A94-65A43D4FA226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ProgressDot">
              <a:extLst>
                <a:ext uri="{FF2B5EF4-FFF2-40B4-BE49-F238E27FC236}">
                  <a16:creationId xmlns:a16="http://schemas.microsoft.com/office/drawing/2014/main" id="{08A880AD-4990-CE16-BE73-E50364284F63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ProgressDot">
              <a:extLst>
                <a:ext uri="{FF2B5EF4-FFF2-40B4-BE49-F238E27FC236}">
                  <a16:creationId xmlns:a16="http://schemas.microsoft.com/office/drawing/2014/main" id="{BB7B6637-4C4F-20F9-973A-13FE13246D77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ProgressDot">
              <a:extLst>
                <a:ext uri="{FF2B5EF4-FFF2-40B4-BE49-F238E27FC236}">
                  <a16:creationId xmlns:a16="http://schemas.microsoft.com/office/drawing/2014/main" id="{D0D2A8E7-FE28-6A2B-2436-CBB23248CD95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ProgressDot">
              <a:extLst>
                <a:ext uri="{FF2B5EF4-FFF2-40B4-BE49-F238E27FC236}">
                  <a16:creationId xmlns:a16="http://schemas.microsoft.com/office/drawing/2014/main" id="{D6A9C6B1-B040-46A1-20A8-ACEE818C72CE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ProgressDot">
              <a:extLst>
                <a:ext uri="{FF2B5EF4-FFF2-40B4-BE49-F238E27FC236}">
                  <a16:creationId xmlns:a16="http://schemas.microsoft.com/office/drawing/2014/main" id="{7B011305-6297-07D1-33DE-15AA4480A93F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ProgressDot">
              <a:extLst>
                <a:ext uri="{FF2B5EF4-FFF2-40B4-BE49-F238E27FC236}">
                  <a16:creationId xmlns:a16="http://schemas.microsoft.com/office/drawing/2014/main" id="{7D67BC8C-C055-6866-A29F-1D52E3BF665E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ProgressDot">
              <a:extLst>
                <a:ext uri="{FF2B5EF4-FFF2-40B4-BE49-F238E27FC236}">
                  <a16:creationId xmlns:a16="http://schemas.microsoft.com/office/drawing/2014/main" id="{D59D7F07-434A-18E2-29E9-E55E46A5132E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D087F6ED-E4EF-6A26-04DF-31E0018B0DDD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4190757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49B0-EC0B-5827-2AFE-8941F84E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5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WARNING MODULE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49AE27-AB87-624F-DECE-2CDD061BA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74F2-3808-41A7-BF4D-0845809409D3}" type="datetime1">
              <a:rPr lang="en-IN" smtClean="0"/>
              <a:t>02-11-2025</a:t>
            </a:fld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6D5881-B848-FB60-EB40-8FB57017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17</a:t>
            </a:fld>
            <a:endParaRPr lang="en-I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03BBE-DD39-06D9-8385-32DF7CA729EA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0" name="ProgressDot">
              <a:extLst>
                <a:ext uri="{FF2B5EF4-FFF2-40B4-BE49-F238E27FC236}">
                  <a16:creationId xmlns:a16="http://schemas.microsoft.com/office/drawing/2014/main" id="{366C138A-22DE-6F80-4312-FDEE187A916C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ProgressDot">
              <a:extLst>
                <a:ext uri="{FF2B5EF4-FFF2-40B4-BE49-F238E27FC236}">
                  <a16:creationId xmlns:a16="http://schemas.microsoft.com/office/drawing/2014/main" id="{DE7C1466-A055-F104-ADAD-116E49D2C436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ProgressDot">
              <a:extLst>
                <a:ext uri="{FF2B5EF4-FFF2-40B4-BE49-F238E27FC236}">
                  <a16:creationId xmlns:a16="http://schemas.microsoft.com/office/drawing/2014/main" id="{8FF22114-7E83-E238-1A79-423DA5D0FCC1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ProgressDot">
              <a:extLst>
                <a:ext uri="{FF2B5EF4-FFF2-40B4-BE49-F238E27FC236}">
                  <a16:creationId xmlns:a16="http://schemas.microsoft.com/office/drawing/2014/main" id="{B7893D5A-5A09-4526-C26F-A1FAEF8B2033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2DD447AF-4FC7-4A8C-1C25-9027F4EDCDA3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29DDD243-6151-9C19-B0B2-EBB28A88654D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ProgressDot">
              <a:extLst>
                <a:ext uri="{FF2B5EF4-FFF2-40B4-BE49-F238E27FC236}">
                  <a16:creationId xmlns:a16="http://schemas.microsoft.com/office/drawing/2014/main" id="{5AB64E12-4351-9D3E-F9CE-CC7B45C0FE6B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C9C9AC9E-E492-E372-80BE-6B3FB927554C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FE4C01AB-4665-960A-9F6B-B4D8B04800DB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ProgressDot">
              <a:extLst>
                <a:ext uri="{FF2B5EF4-FFF2-40B4-BE49-F238E27FC236}">
                  <a16:creationId xmlns:a16="http://schemas.microsoft.com/office/drawing/2014/main" id="{7EFFFAA6-1107-8DBF-1774-78767CEA4CE4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ProgressDot">
              <a:extLst>
                <a:ext uri="{FF2B5EF4-FFF2-40B4-BE49-F238E27FC236}">
                  <a16:creationId xmlns:a16="http://schemas.microsoft.com/office/drawing/2014/main" id="{B6C83CCD-73A2-C83A-2F98-10B7C8F74C24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ProgressDot">
              <a:extLst>
                <a:ext uri="{FF2B5EF4-FFF2-40B4-BE49-F238E27FC236}">
                  <a16:creationId xmlns:a16="http://schemas.microsoft.com/office/drawing/2014/main" id="{1D24D7E4-3C1B-05C6-FF17-397F71B2F0C5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ProgressDot">
              <a:extLst>
                <a:ext uri="{FF2B5EF4-FFF2-40B4-BE49-F238E27FC236}">
                  <a16:creationId xmlns:a16="http://schemas.microsoft.com/office/drawing/2014/main" id="{FD9D0898-4B2B-12AA-B125-F27A72B951DB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ProgressDot">
              <a:extLst>
                <a:ext uri="{FF2B5EF4-FFF2-40B4-BE49-F238E27FC236}">
                  <a16:creationId xmlns:a16="http://schemas.microsoft.com/office/drawing/2014/main" id="{20C025AE-F598-3C58-892B-E080B3114D11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ProgressDot">
              <a:extLst>
                <a:ext uri="{FF2B5EF4-FFF2-40B4-BE49-F238E27FC236}">
                  <a16:creationId xmlns:a16="http://schemas.microsoft.com/office/drawing/2014/main" id="{8F215D7B-4624-A701-D847-893C47FB3E1F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ProgressDot">
              <a:extLst>
                <a:ext uri="{FF2B5EF4-FFF2-40B4-BE49-F238E27FC236}">
                  <a16:creationId xmlns:a16="http://schemas.microsoft.com/office/drawing/2014/main" id="{2F6C5945-D8CD-5EBE-8E0E-B26136C10CEB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E2A009B4-D44A-42BE-C5EE-D19B32AC7492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ProgressDot">
              <a:extLst>
                <a:ext uri="{FF2B5EF4-FFF2-40B4-BE49-F238E27FC236}">
                  <a16:creationId xmlns:a16="http://schemas.microsoft.com/office/drawing/2014/main" id="{050321A3-F9E3-BFCA-4535-A912345C2A94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ProgressDot">
              <a:extLst>
                <a:ext uri="{FF2B5EF4-FFF2-40B4-BE49-F238E27FC236}">
                  <a16:creationId xmlns:a16="http://schemas.microsoft.com/office/drawing/2014/main" id="{4B57DD2D-6319-E9E0-672F-F7456AB82E55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ProgressDot">
              <a:extLst>
                <a:ext uri="{FF2B5EF4-FFF2-40B4-BE49-F238E27FC236}">
                  <a16:creationId xmlns:a16="http://schemas.microsoft.com/office/drawing/2014/main" id="{D302998E-1015-5021-07FE-FD490B8800E9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46F0A56-875E-7060-FC99-35D01CE3E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824" y="4201197"/>
            <a:ext cx="5997176" cy="309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C4F57-6D08-0051-2655-47ACAACCD3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76" y="1371597"/>
            <a:ext cx="6030274" cy="28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FB2B05-FD6F-1EA4-97AD-BB10EDDA4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1197"/>
            <a:ext cx="6187676" cy="28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lc-record-2025-06-05-17h28m00s-Heat Blinking video Plain red.mp4-">
            <a:hlinkClick r:id="" action="ppaction://media"/>
            <a:extLst>
              <a:ext uri="{FF2B5EF4-FFF2-40B4-BE49-F238E27FC236}">
                <a16:creationId xmlns:a16="http://schemas.microsoft.com/office/drawing/2014/main" id="{610EB014-0092-18C8-E351-AD9E7B13B3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71597"/>
            <a:ext cx="619482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64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9109E-5435-BAE0-7192-F9AF41108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90260-620F-0B12-D573-36BF43DD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597" y="270229"/>
            <a:ext cx="5157787" cy="1324800"/>
          </a:xfrm>
        </p:spPr>
        <p:txBody>
          <a:bodyPr anchor="ctr">
            <a:normAutofit/>
          </a:bodyPr>
          <a:lstStyle/>
          <a:p>
            <a:pPr algn="ctr"/>
            <a:r>
              <a:rPr lang="en-IN" sz="2800" dirty="0">
                <a:latin typeface="Amasis MT Pro Black" panose="02040A04050005020304" pitchFamily="18" charset="0"/>
              </a:rPr>
              <a:t>CONCLUSION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FF7FC-BAA8-7EB0-7C7F-8F717C66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2700" y="270229"/>
            <a:ext cx="5183188" cy="1324800"/>
          </a:xfrm>
        </p:spPr>
        <p:txBody>
          <a:bodyPr anchor="ctr">
            <a:normAutofit/>
          </a:bodyPr>
          <a:lstStyle/>
          <a:p>
            <a:pPr algn="ctr"/>
            <a:r>
              <a:rPr lang="en-IN" sz="2800" dirty="0">
                <a:latin typeface="Amasis MT Pro Black" panose="02040A04050005020304" pitchFamily="18" charset="0"/>
              </a:rPr>
              <a:t>FUTURE SCOPE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D65BE4D-642C-C04F-F55F-E2F0955E5353}"/>
              </a:ext>
            </a:extLst>
          </p:cNvPr>
          <p:cNvSpPr txBox="1">
            <a:spLocks/>
          </p:cNvSpPr>
          <p:nvPr/>
        </p:nvSpPr>
        <p:spPr>
          <a:xfrm>
            <a:off x="838597" y="2178882"/>
            <a:ext cx="5157787" cy="670606"/>
          </a:xfrm>
          <a:prstGeom prst="roundRect">
            <a:avLst/>
          </a:prstGeom>
          <a:solidFill>
            <a:srgbClr val="E9F0E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Used real data from 2016 Kumbh Mela focusing on entropy, density, and flow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56D1B16-F80D-93C2-0AF3-BBFE2D52B3DE}"/>
              </a:ext>
            </a:extLst>
          </p:cNvPr>
          <p:cNvSpPr txBox="1">
            <a:spLocks/>
          </p:cNvSpPr>
          <p:nvPr/>
        </p:nvSpPr>
        <p:spPr>
          <a:xfrm>
            <a:off x="838597" y="3009901"/>
            <a:ext cx="5157787" cy="670606"/>
          </a:xfrm>
          <a:prstGeom prst="roundRect">
            <a:avLst/>
          </a:prstGeom>
          <a:solidFill>
            <a:srgbClr val="D3E2E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GRU-based model showed strong generalization and responsiveness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7F8EB7E-E1E8-2459-D76B-71BE9845A828}"/>
              </a:ext>
            </a:extLst>
          </p:cNvPr>
          <p:cNvSpPr txBox="1">
            <a:spLocks/>
          </p:cNvSpPr>
          <p:nvPr/>
        </p:nvSpPr>
        <p:spPr>
          <a:xfrm>
            <a:off x="838597" y="3840920"/>
            <a:ext cx="5157787" cy="670606"/>
          </a:xfrm>
          <a:prstGeom prst="roundRect">
            <a:avLst/>
          </a:prstGeom>
          <a:solidFill>
            <a:srgbClr val="D3E2E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Risk anticipation captured 80-90% of actual risk levels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063125D-208D-C36B-D7E6-4C39246C2049}"/>
              </a:ext>
            </a:extLst>
          </p:cNvPr>
          <p:cNvSpPr txBox="1">
            <a:spLocks/>
          </p:cNvSpPr>
          <p:nvPr/>
        </p:nvSpPr>
        <p:spPr>
          <a:xfrm>
            <a:off x="838597" y="4671939"/>
            <a:ext cx="5157787" cy="670606"/>
          </a:xfrm>
          <a:prstGeom prst="roundRect">
            <a:avLst/>
          </a:prstGeom>
          <a:solidFill>
            <a:srgbClr val="BDD3D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Warning module accurately triggered high-risk alerts, proving real-world utility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FD7A4AD-6320-8D7A-ED29-97074F0CFAF3}"/>
              </a:ext>
            </a:extLst>
          </p:cNvPr>
          <p:cNvSpPr txBox="1">
            <a:spLocks/>
          </p:cNvSpPr>
          <p:nvPr/>
        </p:nvSpPr>
        <p:spPr>
          <a:xfrm>
            <a:off x="838597" y="5502957"/>
            <a:ext cx="5157787" cy="670606"/>
          </a:xfrm>
          <a:prstGeom prst="roundRect">
            <a:avLst/>
          </a:prstGeom>
          <a:solidFill>
            <a:srgbClr val="BDD3D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Framework is transferable across different high-density environments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C55CB973-51BF-4B7A-6AFC-800C83D1EEAC}"/>
              </a:ext>
            </a:extLst>
          </p:cNvPr>
          <p:cNvSpPr txBox="1">
            <a:spLocks/>
          </p:cNvSpPr>
          <p:nvPr/>
        </p:nvSpPr>
        <p:spPr>
          <a:xfrm>
            <a:off x="6362700" y="2072054"/>
            <a:ext cx="5183188" cy="540000"/>
          </a:xfrm>
          <a:prstGeom prst="roundRect">
            <a:avLst/>
          </a:prstGeom>
          <a:solidFill>
            <a:srgbClr val="BDD3D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Cross-Event Validation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D538C2F-BEE9-7EA2-53C8-ECC2ACC4A0C0}"/>
              </a:ext>
            </a:extLst>
          </p:cNvPr>
          <p:cNvSpPr txBox="1">
            <a:spLocks/>
          </p:cNvSpPr>
          <p:nvPr/>
        </p:nvSpPr>
        <p:spPr>
          <a:xfrm>
            <a:off x="6362700" y="2784356"/>
            <a:ext cx="5183188" cy="540000"/>
          </a:xfrm>
          <a:prstGeom prst="roundRect">
            <a:avLst/>
          </a:prstGeom>
          <a:solidFill>
            <a:srgbClr val="D3E2E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IoT Integration &amp; Sensor Fusion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0C1C4C7-9250-F05A-879D-82CA55F6AA60}"/>
              </a:ext>
            </a:extLst>
          </p:cNvPr>
          <p:cNvSpPr txBox="1">
            <a:spLocks/>
          </p:cNvSpPr>
          <p:nvPr/>
        </p:nvSpPr>
        <p:spPr>
          <a:xfrm>
            <a:off x="6362700" y="3496658"/>
            <a:ext cx="5183188" cy="540000"/>
          </a:xfrm>
          <a:prstGeom prst="roundRect">
            <a:avLst/>
          </a:prstGeom>
          <a:solidFill>
            <a:srgbClr val="D3E2E0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Incorporation of Mesoscopic &amp; Microscopic Features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A525D3D-B044-8D84-1CCC-F8277AF7E9B7}"/>
              </a:ext>
            </a:extLst>
          </p:cNvPr>
          <p:cNvSpPr txBox="1">
            <a:spLocks/>
          </p:cNvSpPr>
          <p:nvPr/>
        </p:nvSpPr>
        <p:spPr>
          <a:xfrm>
            <a:off x="6362700" y="4208960"/>
            <a:ext cx="5183188" cy="540000"/>
          </a:xfrm>
          <a:prstGeom prst="roundRect">
            <a:avLst/>
          </a:prstGeom>
          <a:solidFill>
            <a:srgbClr val="D3E2E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Validation Using Real High-Risk Events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B35C87B6-F3D1-AC68-8C61-075FE0802435}"/>
              </a:ext>
            </a:extLst>
          </p:cNvPr>
          <p:cNvSpPr txBox="1">
            <a:spLocks/>
          </p:cNvSpPr>
          <p:nvPr/>
        </p:nvSpPr>
        <p:spPr>
          <a:xfrm>
            <a:off x="6362700" y="4921262"/>
            <a:ext cx="5183188" cy="540000"/>
          </a:xfrm>
          <a:prstGeom prst="roundRect">
            <a:avLst/>
          </a:prstGeom>
          <a:solidFill>
            <a:srgbClr val="E9F0E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Model Advancement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B6640391-977B-39BA-5A8D-6C992B43BCD2}"/>
              </a:ext>
            </a:extLst>
          </p:cNvPr>
          <p:cNvSpPr txBox="1">
            <a:spLocks/>
          </p:cNvSpPr>
          <p:nvPr/>
        </p:nvSpPr>
        <p:spPr>
          <a:xfrm>
            <a:off x="6362700" y="5633563"/>
            <a:ext cx="5183188" cy="540000"/>
          </a:xfrm>
          <a:prstGeom prst="roundRect">
            <a:avLst/>
          </a:prstGeom>
          <a:solidFill>
            <a:srgbClr val="E9F0E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Optimized Alerting Mechanisms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A221D06-A244-C33F-78A3-3F437EE75ACD}"/>
              </a:ext>
            </a:extLst>
          </p:cNvPr>
          <p:cNvSpPr txBox="1">
            <a:spLocks/>
          </p:cNvSpPr>
          <p:nvPr/>
        </p:nvSpPr>
        <p:spPr>
          <a:xfrm>
            <a:off x="838597" y="1347863"/>
            <a:ext cx="5157787" cy="670606"/>
          </a:xfrm>
          <a:prstGeom prst="roundRect">
            <a:avLst/>
          </a:prstGeom>
          <a:solidFill>
            <a:srgbClr val="E9F0E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Developed and evaluated a time-series-based EWS for crowd risk anticipation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60A0CE82-6155-1CEF-F04B-7526160F3284}"/>
              </a:ext>
            </a:extLst>
          </p:cNvPr>
          <p:cNvSpPr txBox="1">
            <a:spLocks/>
          </p:cNvSpPr>
          <p:nvPr/>
        </p:nvSpPr>
        <p:spPr>
          <a:xfrm>
            <a:off x="6362700" y="1359752"/>
            <a:ext cx="5183188" cy="540000"/>
          </a:xfrm>
          <a:prstGeom prst="roundRect">
            <a:avLst/>
          </a:prstGeom>
          <a:solidFill>
            <a:srgbClr val="BDD3D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262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IN" sz="2000" dirty="0"/>
              <a:t>Real-Time Deployment</a:t>
            </a:r>
          </a:p>
        </p:txBody>
      </p:sp>
      <p:sp>
        <p:nvSpPr>
          <p:cNvPr id="72" name="Date Placeholder 71">
            <a:extLst>
              <a:ext uri="{FF2B5EF4-FFF2-40B4-BE49-F238E27FC236}">
                <a16:creationId xmlns:a16="http://schemas.microsoft.com/office/drawing/2014/main" id="{22BF12AA-15D5-F1A9-56A0-6FD1AEEE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10119-BD7F-4560-84B7-AC82BBD917CA}" type="datetime1">
              <a:rPr lang="en-IN" smtClean="0"/>
              <a:t>02-11-2025</a:t>
            </a:fld>
            <a:endParaRPr lang="en-IN"/>
          </a:p>
        </p:txBody>
      </p: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23463C0B-5C59-2E69-BFDE-2338F350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18</a:t>
            </a:fld>
            <a:endParaRPr lang="en-IN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4837D60-23C7-954B-7F58-8398940647F1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76" name="ProgressDot">
              <a:extLst>
                <a:ext uri="{FF2B5EF4-FFF2-40B4-BE49-F238E27FC236}">
                  <a16:creationId xmlns:a16="http://schemas.microsoft.com/office/drawing/2014/main" id="{40DABF09-AF90-61A3-2502-29C1009CD3A3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7" name="ProgressDot">
              <a:extLst>
                <a:ext uri="{FF2B5EF4-FFF2-40B4-BE49-F238E27FC236}">
                  <a16:creationId xmlns:a16="http://schemas.microsoft.com/office/drawing/2014/main" id="{34FA36EC-B764-4F1C-6C0F-4913B068FBFB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8" name="ProgressDot">
              <a:extLst>
                <a:ext uri="{FF2B5EF4-FFF2-40B4-BE49-F238E27FC236}">
                  <a16:creationId xmlns:a16="http://schemas.microsoft.com/office/drawing/2014/main" id="{5688DA11-02E6-A66B-E812-E02A1E317633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9" name="ProgressDot">
              <a:extLst>
                <a:ext uri="{FF2B5EF4-FFF2-40B4-BE49-F238E27FC236}">
                  <a16:creationId xmlns:a16="http://schemas.microsoft.com/office/drawing/2014/main" id="{F6BFD45D-6C66-22C7-1C46-827C7A17CA89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0" name="ProgressDot">
              <a:extLst>
                <a:ext uri="{FF2B5EF4-FFF2-40B4-BE49-F238E27FC236}">
                  <a16:creationId xmlns:a16="http://schemas.microsoft.com/office/drawing/2014/main" id="{768C9987-B8EC-518E-43E2-FC3DA3E76B60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1" name="ProgressDot">
              <a:extLst>
                <a:ext uri="{FF2B5EF4-FFF2-40B4-BE49-F238E27FC236}">
                  <a16:creationId xmlns:a16="http://schemas.microsoft.com/office/drawing/2014/main" id="{52D2C3EB-08E9-0178-436E-2A04818FAAE7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2" name="ProgressDot">
              <a:extLst>
                <a:ext uri="{FF2B5EF4-FFF2-40B4-BE49-F238E27FC236}">
                  <a16:creationId xmlns:a16="http://schemas.microsoft.com/office/drawing/2014/main" id="{74CE995F-D130-174F-DDCB-32242A871DC0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3" name="ProgressDot">
              <a:extLst>
                <a:ext uri="{FF2B5EF4-FFF2-40B4-BE49-F238E27FC236}">
                  <a16:creationId xmlns:a16="http://schemas.microsoft.com/office/drawing/2014/main" id="{1FEFB47D-4DC7-00A5-5A7D-8083A50B1D0C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4" name="ProgressDot">
              <a:extLst>
                <a:ext uri="{FF2B5EF4-FFF2-40B4-BE49-F238E27FC236}">
                  <a16:creationId xmlns:a16="http://schemas.microsoft.com/office/drawing/2014/main" id="{6775A84B-46FB-C781-BD1C-ED7CC37FC61E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5" name="ProgressDot">
              <a:extLst>
                <a:ext uri="{FF2B5EF4-FFF2-40B4-BE49-F238E27FC236}">
                  <a16:creationId xmlns:a16="http://schemas.microsoft.com/office/drawing/2014/main" id="{E3798DA9-FDE1-1C87-8C0B-380F9C614519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6" name="ProgressDot">
              <a:extLst>
                <a:ext uri="{FF2B5EF4-FFF2-40B4-BE49-F238E27FC236}">
                  <a16:creationId xmlns:a16="http://schemas.microsoft.com/office/drawing/2014/main" id="{3781C7A1-BDFA-DEF3-66DD-51D31C65F562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7" name="ProgressDot">
              <a:extLst>
                <a:ext uri="{FF2B5EF4-FFF2-40B4-BE49-F238E27FC236}">
                  <a16:creationId xmlns:a16="http://schemas.microsoft.com/office/drawing/2014/main" id="{FAE5A95B-59B5-8217-CDD3-D2B066395DE8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8" name="ProgressDot">
              <a:extLst>
                <a:ext uri="{FF2B5EF4-FFF2-40B4-BE49-F238E27FC236}">
                  <a16:creationId xmlns:a16="http://schemas.microsoft.com/office/drawing/2014/main" id="{3ADD33D7-3B8C-C798-C865-8D196ACEB50D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9" name="ProgressDot">
              <a:extLst>
                <a:ext uri="{FF2B5EF4-FFF2-40B4-BE49-F238E27FC236}">
                  <a16:creationId xmlns:a16="http://schemas.microsoft.com/office/drawing/2014/main" id="{6565152C-2B83-0998-58B7-FA562969B724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0" name="ProgressDot">
              <a:extLst>
                <a:ext uri="{FF2B5EF4-FFF2-40B4-BE49-F238E27FC236}">
                  <a16:creationId xmlns:a16="http://schemas.microsoft.com/office/drawing/2014/main" id="{47B69766-C790-9807-03AF-C66FE17C084C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1" name="ProgressDot">
              <a:extLst>
                <a:ext uri="{FF2B5EF4-FFF2-40B4-BE49-F238E27FC236}">
                  <a16:creationId xmlns:a16="http://schemas.microsoft.com/office/drawing/2014/main" id="{ECA48AD6-5CF3-DAD3-7530-C5C3633888B8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2" name="ProgressDot">
              <a:extLst>
                <a:ext uri="{FF2B5EF4-FFF2-40B4-BE49-F238E27FC236}">
                  <a16:creationId xmlns:a16="http://schemas.microsoft.com/office/drawing/2014/main" id="{7D04B6E9-9DD2-0410-B735-7A3AEA7A169E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3" name="ProgressDot">
              <a:extLst>
                <a:ext uri="{FF2B5EF4-FFF2-40B4-BE49-F238E27FC236}">
                  <a16:creationId xmlns:a16="http://schemas.microsoft.com/office/drawing/2014/main" id="{C10C7B15-85A4-208B-BF24-297C40F5E0E6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4" name="ProgressDot">
              <a:extLst>
                <a:ext uri="{FF2B5EF4-FFF2-40B4-BE49-F238E27FC236}">
                  <a16:creationId xmlns:a16="http://schemas.microsoft.com/office/drawing/2014/main" id="{12338DB2-46F5-6C59-30CB-2F5A4BB93630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5" name="ProgressDot">
              <a:extLst>
                <a:ext uri="{FF2B5EF4-FFF2-40B4-BE49-F238E27FC236}">
                  <a16:creationId xmlns:a16="http://schemas.microsoft.com/office/drawing/2014/main" id="{2C18FAB6-1178-E2B5-4986-8032699E474D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129845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build="p"/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6222A6-1CB9-3B41-AC59-BF20A62E8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IN" dirty="0"/>
              <a:t>Thank You!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070E2A-FECD-970A-364B-5614A11F5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IN" dirty="0"/>
              <a:t>Questions?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18645-DFAC-98B6-4C81-B12C4671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AAD5-5FD1-4062-AEF7-C90B618BB95B}" type="datetime1">
              <a:rPr lang="en-IN" smtClean="0"/>
              <a:t>02-11-2025</a:t>
            </a:fld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94414-D585-D076-07B2-9F89A7B5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19</a:t>
            </a:fld>
            <a:endParaRPr lang="en-I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F12C4A-2F1C-1152-0203-83A5002E918C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1" name="ProgressDot">
              <a:extLst>
                <a:ext uri="{FF2B5EF4-FFF2-40B4-BE49-F238E27FC236}">
                  <a16:creationId xmlns:a16="http://schemas.microsoft.com/office/drawing/2014/main" id="{22110796-2F99-3EAD-0BEE-D31692005464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ProgressDot">
              <a:extLst>
                <a:ext uri="{FF2B5EF4-FFF2-40B4-BE49-F238E27FC236}">
                  <a16:creationId xmlns:a16="http://schemas.microsoft.com/office/drawing/2014/main" id="{C58CE79A-37ED-1B90-3885-CFF63418042F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ProgressDot">
              <a:extLst>
                <a:ext uri="{FF2B5EF4-FFF2-40B4-BE49-F238E27FC236}">
                  <a16:creationId xmlns:a16="http://schemas.microsoft.com/office/drawing/2014/main" id="{4D1C355D-A2F8-F819-61F0-85517614EA30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F117CB98-801E-86C5-263B-208F5EC310C7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64EA2DCB-9974-BE9C-D4FC-97BE0B60F59E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ProgressDot">
              <a:extLst>
                <a:ext uri="{FF2B5EF4-FFF2-40B4-BE49-F238E27FC236}">
                  <a16:creationId xmlns:a16="http://schemas.microsoft.com/office/drawing/2014/main" id="{383687EA-5681-F489-2F5A-46316865BD4A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3744B7C1-DCF3-A801-9002-4FBD12D6499C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6C19E953-C494-CEA9-CC2E-5ACEAFB8EBC1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ProgressDot">
              <a:extLst>
                <a:ext uri="{FF2B5EF4-FFF2-40B4-BE49-F238E27FC236}">
                  <a16:creationId xmlns:a16="http://schemas.microsoft.com/office/drawing/2014/main" id="{4D66FED6-FA6A-8F35-037F-06ECE9525AEE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ProgressDot">
              <a:extLst>
                <a:ext uri="{FF2B5EF4-FFF2-40B4-BE49-F238E27FC236}">
                  <a16:creationId xmlns:a16="http://schemas.microsoft.com/office/drawing/2014/main" id="{0B4EB50C-8B4E-3D2D-9D01-1EF181A72903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ProgressDot">
              <a:extLst>
                <a:ext uri="{FF2B5EF4-FFF2-40B4-BE49-F238E27FC236}">
                  <a16:creationId xmlns:a16="http://schemas.microsoft.com/office/drawing/2014/main" id="{E77419F0-A74B-7AA6-909A-C8AC1E89F679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ProgressDot">
              <a:extLst>
                <a:ext uri="{FF2B5EF4-FFF2-40B4-BE49-F238E27FC236}">
                  <a16:creationId xmlns:a16="http://schemas.microsoft.com/office/drawing/2014/main" id="{F7B661E9-3758-83E9-FF0F-FF3E5CC11780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ProgressDot">
              <a:extLst>
                <a:ext uri="{FF2B5EF4-FFF2-40B4-BE49-F238E27FC236}">
                  <a16:creationId xmlns:a16="http://schemas.microsoft.com/office/drawing/2014/main" id="{59A795AE-ABD5-41E6-A10F-7364F6058432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ProgressDot">
              <a:extLst>
                <a:ext uri="{FF2B5EF4-FFF2-40B4-BE49-F238E27FC236}">
                  <a16:creationId xmlns:a16="http://schemas.microsoft.com/office/drawing/2014/main" id="{D072FCE4-CEF5-AC41-B423-987A1A7E1D9E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ProgressDot">
              <a:extLst>
                <a:ext uri="{FF2B5EF4-FFF2-40B4-BE49-F238E27FC236}">
                  <a16:creationId xmlns:a16="http://schemas.microsoft.com/office/drawing/2014/main" id="{2ECD04CF-A22D-B654-38BC-11344C2E02F5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ProgressDot">
              <a:extLst>
                <a:ext uri="{FF2B5EF4-FFF2-40B4-BE49-F238E27FC236}">
                  <a16:creationId xmlns:a16="http://schemas.microsoft.com/office/drawing/2014/main" id="{1D95C623-B072-89CA-6CFD-62638EF6408A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ProgressDot">
              <a:extLst>
                <a:ext uri="{FF2B5EF4-FFF2-40B4-BE49-F238E27FC236}">
                  <a16:creationId xmlns:a16="http://schemas.microsoft.com/office/drawing/2014/main" id="{14FD1526-E2DD-29B1-D2F4-D1F9EC4C4A0F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ProgressDot">
              <a:extLst>
                <a:ext uri="{FF2B5EF4-FFF2-40B4-BE49-F238E27FC236}">
                  <a16:creationId xmlns:a16="http://schemas.microsoft.com/office/drawing/2014/main" id="{C8B48924-935D-FA53-E3E1-A6FCDB972903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ProgressDot">
              <a:extLst>
                <a:ext uri="{FF2B5EF4-FFF2-40B4-BE49-F238E27FC236}">
                  <a16:creationId xmlns:a16="http://schemas.microsoft.com/office/drawing/2014/main" id="{EDAC2EF0-7F0E-DE42-352D-0188CAE8C3F7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6CC9F9FF-7362-72F1-6028-006205C3863E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029755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74A02E-9C75-5418-3241-CC6D1AD6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5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AGENDA</a:t>
            </a:r>
          </a:p>
        </p:txBody>
      </p:sp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9709D43A-0D67-EE37-3924-F7CE872A4CA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98876767"/>
              </p:ext>
            </p:extLst>
          </p:nvPr>
        </p:nvGraphicFramePr>
        <p:xfrm>
          <a:off x="6172200" y="1597025"/>
          <a:ext cx="5276768" cy="4351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3200">
                  <a:extLst>
                    <a:ext uri="{9D8B030D-6E8A-4147-A177-3AD203B41FA5}">
                      <a16:colId xmlns:a16="http://schemas.microsoft.com/office/drawing/2014/main" val="1763997979"/>
                    </a:ext>
                  </a:extLst>
                </a:gridCol>
                <a:gridCol w="4333568">
                  <a:extLst>
                    <a:ext uri="{9D8B030D-6E8A-4147-A177-3AD203B41FA5}">
                      <a16:colId xmlns:a16="http://schemas.microsoft.com/office/drawing/2014/main" val="615090742"/>
                    </a:ext>
                  </a:extLst>
                </a:gridCol>
              </a:tblGrid>
              <a:tr h="870267">
                <a:tc>
                  <a:txBody>
                    <a:bodyPr/>
                    <a:lstStyle/>
                    <a:p>
                      <a:endParaRPr lang="en-IN" sz="2000" dirty="0">
                        <a:solidFill>
                          <a:srgbClr val="12625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>
                          <a:solidFill>
                            <a:srgbClr val="12625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Forecast Results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4779373"/>
                  </a:ext>
                </a:extLst>
              </a:tr>
              <a:tr h="870267">
                <a:tc>
                  <a:txBody>
                    <a:bodyPr/>
                    <a:lstStyle/>
                    <a:p>
                      <a:endParaRPr lang="en-IN" sz="2000">
                        <a:solidFill>
                          <a:srgbClr val="12625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>
                          <a:solidFill>
                            <a:srgbClr val="12625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Risk Anticipation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3094309"/>
                  </a:ext>
                </a:extLst>
              </a:tr>
              <a:tr h="870267">
                <a:tc>
                  <a:txBody>
                    <a:bodyPr/>
                    <a:lstStyle/>
                    <a:p>
                      <a:endParaRPr lang="en-IN" sz="2000">
                        <a:solidFill>
                          <a:srgbClr val="12625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>
                          <a:solidFill>
                            <a:srgbClr val="12625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Transferability Test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8641810"/>
                  </a:ext>
                </a:extLst>
              </a:tr>
              <a:tr h="870267">
                <a:tc>
                  <a:txBody>
                    <a:bodyPr/>
                    <a:lstStyle/>
                    <a:p>
                      <a:endParaRPr lang="en-IN" sz="2000">
                        <a:solidFill>
                          <a:srgbClr val="12625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solidFill>
                            <a:srgbClr val="12625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Warning Module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3945301"/>
                  </a:ext>
                </a:extLst>
              </a:tr>
              <a:tr h="870267">
                <a:tc>
                  <a:txBody>
                    <a:bodyPr/>
                    <a:lstStyle/>
                    <a:p>
                      <a:endParaRPr lang="en-IN" sz="2000">
                        <a:solidFill>
                          <a:srgbClr val="12625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solidFill>
                            <a:srgbClr val="12625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Conclusion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0993969"/>
                  </a:ext>
                </a:extLst>
              </a:tr>
            </a:tbl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156FF80A-4467-53A0-4295-C8448434B72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26663130"/>
              </p:ext>
            </p:extLst>
          </p:nvPr>
        </p:nvGraphicFramePr>
        <p:xfrm>
          <a:off x="838200" y="1597024"/>
          <a:ext cx="5181600" cy="4351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1439">
                  <a:extLst>
                    <a:ext uri="{9D8B030D-6E8A-4147-A177-3AD203B41FA5}">
                      <a16:colId xmlns:a16="http://schemas.microsoft.com/office/drawing/2014/main" val="1940330017"/>
                    </a:ext>
                  </a:extLst>
                </a:gridCol>
                <a:gridCol w="4240161">
                  <a:extLst>
                    <a:ext uri="{9D8B030D-6E8A-4147-A177-3AD203B41FA5}">
                      <a16:colId xmlns:a16="http://schemas.microsoft.com/office/drawing/2014/main" val="637049723"/>
                    </a:ext>
                  </a:extLst>
                </a:gridCol>
              </a:tblGrid>
              <a:tr h="870267">
                <a:tc>
                  <a:txBody>
                    <a:bodyPr/>
                    <a:lstStyle/>
                    <a:p>
                      <a:endParaRPr lang="en-IN" sz="2000" dirty="0">
                        <a:solidFill>
                          <a:srgbClr val="12625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solidFill>
                            <a:srgbClr val="12625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 Context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5295678"/>
                  </a:ext>
                </a:extLst>
              </a:tr>
              <a:tr h="870267">
                <a:tc>
                  <a:txBody>
                    <a:bodyPr/>
                    <a:lstStyle/>
                    <a:p>
                      <a:endParaRPr lang="en-IN" sz="2000">
                        <a:solidFill>
                          <a:srgbClr val="12625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solidFill>
                            <a:srgbClr val="12625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Research Gaps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5914"/>
                  </a:ext>
                </a:extLst>
              </a:tr>
              <a:tr h="870267">
                <a:tc>
                  <a:txBody>
                    <a:bodyPr/>
                    <a:lstStyle/>
                    <a:p>
                      <a:endParaRPr lang="en-IN" sz="2000">
                        <a:solidFill>
                          <a:srgbClr val="12625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solidFill>
                            <a:srgbClr val="12625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Aim &amp; Objectives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3322192"/>
                  </a:ext>
                </a:extLst>
              </a:tr>
              <a:tr h="870267">
                <a:tc>
                  <a:txBody>
                    <a:bodyPr/>
                    <a:lstStyle/>
                    <a:p>
                      <a:endParaRPr lang="en-IN" sz="2000">
                        <a:solidFill>
                          <a:srgbClr val="12625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solidFill>
                            <a:srgbClr val="12625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Methodology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1890621"/>
                  </a:ext>
                </a:extLst>
              </a:tr>
              <a:tr h="870267">
                <a:tc>
                  <a:txBody>
                    <a:bodyPr/>
                    <a:lstStyle/>
                    <a:p>
                      <a:endParaRPr lang="en-IN" sz="2000">
                        <a:solidFill>
                          <a:srgbClr val="12625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solidFill>
                            <a:srgbClr val="12625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 Comparison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0653611"/>
                  </a:ext>
                </a:extLst>
              </a:tr>
            </a:tbl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99D32CE4-7C86-3E42-A156-399FA2F96E8F}"/>
              </a:ext>
            </a:extLst>
          </p:cNvPr>
          <p:cNvSpPr/>
          <p:nvPr/>
        </p:nvSpPr>
        <p:spPr>
          <a:xfrm>
            <a:off x="943898" y="1680807"/>
            <a:ext cx="707922" cy="688258"/>
          </a:xfrm>
          <a:prstGeom prst="ellipse">
            <a:avLst/>
          </a:prstGeom>
          <a:solidFill>
            <a:srgbClr val="D3E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1350DAD-BE58-8384-48F7-65D520348CC8}"/>
              </a:ext>
            </a:extLst>
          </p:cNvPr>
          <p:cNvSpPr/>
          <p:nvPr/>
        </p:nvSpPr>
        <p:spPr>
          <a:xfrm>
            <a:off x="943898" y="2563477"/>
            <a:ext cx="707922" cy="688258"/>
          </a:xfrm>
          <a:prstGeom prst="ellipse">
            <a:avLst/>
          </a:prstGeom>
          <a:solidFill>
            <a:srgbClr val="D3E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5ACA660-4262-0854-756D-29FF4577FC21}"/>
              </a:ext>
            </a:extLst>
          </p:cNvPr>
          <p:cNvSpPr/>
          <p:nvPr/>
        </p:nvSpPr>
        <p:spPr>
          <a:xfrm>
            <a:off x="943898" y="3426483"/>
            <a:ext cx="707922" cy="688258"/>
          </a:xfrm>
          <a:prstGeom prst="ellipse">
            <a:avLst/>
          </a:prstGeom>
          <a:solidFill>
            <a:srgbClr val="D3E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B2DC40E-A64F-6632-15DC-6B7AF028CE98}"/>
              </a:ext>
            </a:extLst>
          </p:cNvPr>
          <p:cNvSpPr/>
          <p:nvPr/>
        </p:nvSpPr>
        <p:spPr>
          <a:xfrm>
            <a:off x="943898" y="4289489"/>
            <a:ext cx="707922" cy="688258"/>
          </a:xfrm>
          <a:prstGeom prst="ellipse">
            <a:avLst/>
          </a:prstGeom>
          <a:solidFill>
            <a:srgbClr val="D3E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78A544F-EBF5-BB56-A6CF-A458E1102CE8}"/>
              </a:ext>
            </a:extLst>
          </p:cNvPr>
          <p:cNvSpPr/>
          <p:nvPr/>
        </p:nvSpPr>
        <p:spPr>
          <a:xfrm>
            <a:off x="943898" y="5172159"/>
            <a:ext cx="707922" cy="688258"/>
          </a:xfrm>
          <a:prstGeom prst="ellipse">
            <a:avLst/>
          </a:prstGeom>
          <a:solidFill>
            <a:srgbClr val="D3E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17760FE-66B8-DFA5-62EF-8D31400A307D}"/>
              </a:ext>
            </a:extLst>
          </p:cNvPr>
          <p:cNvSpPr/>
          <p:nvPr/>
        </p:nvSpPr>
        <p:spPr>
          <a:xfrm>
            <a:off x="6289963" y="1680807"/>
            <a:ext cx="707922" cy="688258"/>
          </a:xfrm>
          <a:prstGeom prst="ellipse">
            <a:avLst/>
          </a:prstGeom>
          <a:solidFill>
            <a:srgbClr val="D3E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8F26BE-54FF-BA4A-298B-6C2F2AC879A0}"/>
              </a:ext>
            </a:extLst>
          </p:cNvPr>
          <p:cNvSpPr/>
          <p:nvPr/>
        </p:nvSpPr>
        <p:spPr>
          <a:xfrm>
            <a:off x="6289963" y="2575259"/>
            <a:ext cx="707922" cy="688258"/>
          </a:xfrm>
          <a:prstGeom prst="ellipse">
            <a:avLst/>
          </a:prstGeom>
          <a:solidFill>
            <a:srgbClr val="D3E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1253B1-1A8F-DE50-B4EC-5F3223518D8E}"/>
              </a:ext>
            </a:extLst>
          </p:cNvPr>
          <p:cNvSpPr/>
          <p:nvPr/>
        </p:nvSpPr>
        <p:spPr>
          <a:xfrm>
            <a:off x="6289963" y="3430383"/>
            <a:ext cx="707922" cy="688258"/>
          </a:xfrm>
          <a:prstGeom prst="ellipse">
            <a:avLst/>
          </a:prstGeom>
          <a:solidFill>
            <a:srgbClr val="D3E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416E570-80ED-B825-D3D7-1E46B0149A28}"/>
              </a:ext>
            </a:extLst>
          </p:cNvPr>
          <p:cNvSpPr/>
          <p:nvPr/>
        </p:nvSpPr>
        <p:spPr>
          <a:xfrm>
            <a:off x="6289963" y="4295339"/>
            <a:ext cx="707922" cy="688258"/>
          </a:xfrm>
          <a:prstGeom prst="ellipse">
            <a:avLst/>
          </a:prstGeom>
          <a:solidFill>
            <a:srgbClr val="D3E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B9DDF9B-B130-BD0E-7908-779BCD568A32}"/>
              </a:ext>
            </a:extLst>
          </p:cNvPr>
          <p:cNvSpPr/>
          <p:nvPr/>
        </p:nvSpPr>
        <p:spPr>
          <a:xfrm>
            <a:off x="6289963" y="5170120"/>
            <a:ext cx="707922" cy="688258"/>
          </a:xfrm>
          <a:prstGeom prst="ellipse">
            <a:avLst/>
          </a:prstGeom>
          <a:solidFill>
            <a:srgbClr val="D3E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F0D6DF-7586-C43B-7139-CA92C274E340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3" name="ProgressDot">
              <a:extLst>
                <a:ext uri="{FF2B5EF4-FFF2-40B4-BE49-F238E27FC236}">
                  <a16:creationId xmlns:a16="http://schemas.microsoft.com/office/drawing/2014/main" id="{F4C0A8C7-14AE-4B19-64FE-143CC430B2BE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ProgressDot">
              <a:extLst>
                <a:ext uri="{FF2B5EF4-FFF2-40B4-BE49-F238E27FC236}">
                  <a16:creationId xmlns:a16="http://schemas.microsoft.com/office/drawing/2014/main" id="{2CC1151E-8E3A-8B78-46E1-1319137349F6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" name="ProgressDot">
              <a:extLst>
                <a:ext uri="{FF2B5EF4-FFF2-40B4-BE49-F238E27FC236}">
                  <a16:creationId xmlns:a16="http://schemas.microsoft.com/office/drawing/2014/main" id="{D78AC9DE-5488-B51D-74FF-F213DF67D21F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ProgressDot">
              <a:extLst>
                <a:ext uri="{FF2B5EF4-FFF2-40B4-BE49-F238E27FC236}">
                  <a16:creationId xmlns:a16="http://schemas.microsoft.com/office/drawing/2014/main" id="{4AF0E60A-A6E6-FF5A-561E-C2C02C53849B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ProgressDot">
              <a:extLst>
                <a:ext uri="{FF2B5EF4-FFF2-40B4-BE49-F238E27FC236}">
                  <a16:creationId xmlns:a16="http://schemas.microsoft.com/office/drawing/2014/main" id="{32033930-20F9-135A-3873-3B88AFED80AD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ProgressDot">
              <a:extLst>
                <a:ext uri="{FF2B5EF4-FFF2-40B4-BE49-F238E27FC236}">
                  <a16:creationId xmlns:a16="http://schemas.microsoft.com/office/drawing/2014/main" id="{5AAB8CF9-65FA-9DD4-535F-C00EF6190ADE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ProgressDot">
              <a:extLst>
                <a:ext uri="{FF2B5EF4-FFF2-40B4-BE49-F238E27FC236}">
                  <a16:creationId xmlns:a16="http://schemas.microsoft.com/office/drawing/2014/main" id="{1103F45E-46BE-0EB2-524B-7A33C690D534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EB6D02A9-22B2-1A2E-A295-14CF3B8FE4FD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90C57F2E-AF2D-2BCF-6144-437752481B5C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2F277F9B-5FBD-A370-44DB-C443F246DC9A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4F3069F2-B63D-0137-01A7-F118D3471436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FC3F4009-85C5-ACE5-BB2C-14EFDD97B813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ProgressDot">
              <a:extLst>
                <a:ext uri="{FF2B5EF4-FFF2-40B4-BE49-F238E27FC236}">
                  <a16:creationId xmlns:a16="http://schemas.microsoft.com/office/drawing/2014/main" id="{2FE5B4A6-2E17-E48E-6726-E9CDAA09FAF9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ProgressDot">
              <a:extLst>
                <a:ext uri="{FF2B5EF4-FFF2-40B4-BE49-F238E27FC236}">
                  <a16:creationId xmlns:a16="http://schemas.microsoft.com/office/drawing/2014/main" id="{282A7218-C741-A135-E6FE-9FFA7AAD9924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ProgressDot">
              <a:extLst>
                <a:ext uri="{FF2B5EF4-FFF2-40B4-BE49-F238E27FC236}">
                  <a16:creationId xmlns:a16="http://schemas.microsoft.com/office/drawing/2014/main" id="{6743B0BD-7D12-61CA-9770-AEDA5683AB9B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ProgressDot">
              <a:extLst>
                <a:ext uri="{FF2B5EF4-FFF2-40B4-BE49-F238E27FC236}">
                  <a16:creationId xmlns:a16="http://schemas.microsoft.com/office/drawing/2014/main" id="{806D6FF3-4393-709D-8A04-CAD1FAA9FFC5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5" name="ProgressDot">
              <a:extLst>
                <a:ext uri="{FF2B5EF4-FFF2-40B4-BE49-F238E27FC236}">
                  <a16:creationId xmlns:a16="http://schemas.microsoft.com/office/drawing/2014/main" id="{0A62695D-760F-0A2E-9BFA-C1150667F348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ProgressDot">
              <a:extLst>
                <a:ext uri="{FF2B5EF4-FFF2-40B4-BE49-F238E27FC236}">
                  <a16:creationId xmlns:a16="http://schemas.microsoft.com/office/drawing/2014/main" id="{003C6206-A565-F1EA-F98C-45807727B957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ProgressDot">
              <a:extLst>
                <a:ext uri="{FF2B5EF4-FFF2-40B4-BE49-F238E27FC236}">
                  <a16:creationId xmlns:a16="http://schemas.microsoft.com/office/drawing/2014/main" id="{3CEDA64C-6D4F-85BD-AC2D-F035C6392764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8" name="ProgressDot">
              <a:extLst>
                <a:ext uri="{FF2B5EF4-FFF2-40B4-BE49-F238E27FC236}">
                  <a16:creationId xmlns:a16="http://schemas.microsoft.com/office/drawing/2014/main" id="{1C02769A-510C-473C-2E9C-2A4E5243B5C0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ADF5CAAD-227C-3780-239B-B2F2FDB9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46C4-232B-4D3B-AFA9-C6EC732F364E}" type="datetime1">
              <a:rPr lang="en-IN" smtClean="0"/>
              <a:t>02-11-2025</a:t>
            </a:fld>
            <a:endParaRPr lang="en-IN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57E5AC6E-D1D9-A7F0-B906-685379C4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034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6F8310-57D1-564D-BC6C-3C0EAB84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5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REFERENCES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89E7EF-2029-B270-A689-EF13D1ACF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64" y="1184988"/>
            <a:ext cx="11831217" cy="5171361"/>
          </a:xfrm>
        </p:spPr>
        <p:txBody>
          <a:bodyPr anchor="ctr">
            <a:normAutofit fontScale="77500" lnSpcReduction="20000"/>
          </a:bodyPr>
          <a:lstStyle/>
          <a:p>
            <a:r>
              <a:rPr lang="en-IN" sz="1000" dirty="0" err="1"/>
              <a:t>Alahi</a:t>
            </a:r>
            <a:r>
              <a:rPr lang="en-IN" sz="1000" dirty="0"/>
              <a:t>, A., Goel, K., Ramanathan, V., </a:t>
            </a:r>
            <a:r>
              <a:rPr lang="en-IN" sz="1000" dirty="0" err="1"/>
              <a:t>Robicquet</a:t>
            </a:r>
            <a:r>
              <a:rPr lang="en-IN" sz="1000" dirty="0"/>
              <a:t>, A., Fei-Fei, L., &amp; Savarese, S. (2016). Social LSTM: Human trajectory prediction in crowded spaces. </a:t>
            </a:r>
            <a:r>
              <a:rPr lang="en-IN" sz="1000" i="1" dirty="0"/>
              <a:t>Proceedings of the IEEE Computer Society Conference on Computer Vision and Pattern Recognition</a:t>
            </a:r>
            <a:r>
              <a:rPr lang="en-IN" sz="1000" dirty="0"/>
              <a:t>, </a:t>
            </a:r>
            <a:r>
              <a:rPr lang="en-IN" sz="1000" i="1" dirty="0"/>
              <a:t>2016-December</a:t>
            </a:r>
            <a:r>
              <a:rPr lang="en-IN" sz="1000" dirty="0"/>
              <a:t>, 961–971. https://doi.org/10.1109/CVPR.2016.110</a:t>
            </a:r>
            <a:endParaRPr lang="en-IN" sz="1000" b="1" dirty="0"/>
          </a:p>
          <a:p>
            <a:r>
              <a:rPr lang="en-IN" sz="1000" dirty="0" err="1"/>
              <a:t>Anzengruber</a:t>
            </a:r>
            <a:r>
              <a:rPr lang="en-IN" sz="1000" dirty="0"/>
              <a:t>, B., </a:t>
            </a:r>
            <a:r>
              <a:rPr lang="en-IN" sz="1000" dirty="0" err="1"/>
              <a:t>Pianini</a:t>
            </a:r>
            <a:r>
              <a:rPr lang="en-IN" sz="1000" dirty="0"/>
              <a:t>, D., Nieminen, J., &amp; </a:t>
            </a:r>
            <a:r>
              <a:rPr lang="en-IN" sz="1000" dirty="0" err="1"/>
              <a:t>Ferscha</a:t>
            </a:r>
            <a:r>
              <a:rPr lang="en-IN" sz="1000" dirty="0"/>
              <a:t>, A. (n.d.). LNCS 8238 - Predicting Social Density in Mass Events to Prevent Crowd Disasters. </a:t>
            </a:r>
            <a:r>
              <a:rPr lang="en-IN" sz="10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https://doi.org/10.1007/978-3-319-03260-3_18</a:t>
            </a:r>
            <a:endParaRPr lang="en-IN" sz="1000" b="1" dirty="0"/>
          </a:p>
          <a:p>
            <a:r>
              <a:rPr lang="en-IN" sz="1000" dirty="0"/>
              <a:t>Choubey, N., &amp; Naik, K. Assessing the impact of video-based crowd entropy on crowd risk estimation in mass religious gatherings. (Under Review)</a:t>
            </a:r>
            <a:endParaRPr lang="en-IN" sz="1000" b="1" dirty="0"/>
          </a:p>
          <a:p>
            <a:r>
              <a:rPr lang="en-IN" sz="1000" dirty="0"/>
              <a:t>Bamaqa, A., </a:t>
            </a:r>
            <a:r>
              <a:rPr lang="en-IN" sz="1000" dirty="0" err="1"/>
              <a:t>Sedky</a:t>
            </a:r>
            <a:r>
              <a:rPr lang="en-IN" sz="1000" dirty="0"/>
              <a:t>, M., </a:t>
            </a:r>
            <a:r>
              <a:rPr lang="en-IN" sz="1000" dirty="0" err="1"/>
              <a:t>Bosakowski</a:t>
            </a:r>
            <a:r>
              <a:rPr lang="en-IN" sz="1000" dirty="0"/>
              <a:t>, T., Bakhtiari </a:t>
            </a:r>
            <a:r>
              <a:rPr lang="en-IN" sz="1000" dirty="0" err="1"/>
              <a:t>Bastaki</a:t>
            </a:r>
            <a:r>
              <a:rPr lang="en-IN" sz="1000" dirty="0"/>
              <a:t>, B., &amp; Alshammari, N. O. (2022). SIMCD: </a:t>
            </a:r>
            <a:r>
              <a:rPr lang="en-IN" sz="1000" dirty="0" err="1"/>
              <a:t>SIMulated</a:t>
            </a:r>
            <a:r>
              <a:rPr lang="en-IN" sz="1000" dirty="0"/>
              <a:t> crowd data for anomaly detection and prediction. </a:t>
            </a:r>
            <a:r>
              <a:rPr lang="en-IN" sz="1000" i="1" dirty="0"/>
              <a:t>Expert Systems with Applications</a:t>
            </a:r>
            <a:r>
              <a:rPr lang="en-IN" sz="1000" dirty="0"/>
              <a:t>, </a:t>
            </a:r>
            <a:r>
              <a:rPr lang="en-IN" sz="1000" i="1" dirty="0"/>
              <a:t>203</a:t>
            </a:r>
            <a:r>
              <a:rPr lang="en-IN" sz="1000" dirty="0"/>
              <a:t>. </a:t>
            </a:r>
            <a:r>
              <a:rPr lang="en-IN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https://doi.org/10.1016/j.eswa.2022.117475</a:t>
            </a:r>
            <a:endParaRPr lang="en-IN" sz="1000" dirty="0"/>
          </a:p>
          <a:p>
            <a:r>
              <a:rPr lang="en-IN" sz="1000" dirty="0"/>
              <a:t>Cai, J., Zhang, Y., Yang, L., Cai, H., &amp; Li, S. (2020). A context-augmented deep learning approach for worker trajectory prediction on unstructured and dynamic construction sites. </a:t>
            </a:r>
            <a:r>
              <a:rPr lang="en-IN" sz="1000" i="1" dirty="0"/>
              <a:t>Advanced Engineering Informatics</a:t>
            </a:r>
            <a:r>
              <a:rPr lang="en-IN" sz="1000" dirty="0"/>
              <a:t>, </a:t>
            </a:r>
            <a:r>
              <a:rPr lang="en-IN" sz="1000" i="1" dirty="0"/>
              <a:t>46</a:t>
            </a:r>
            <a:r>
              <a:rPr lang="en-IN" sz="1000" dirty="0"/>
              <a:t>. </a:t>
            </a:r>
            <a:r>
              <a:rPr lang="en-IN" sz="1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https://doi.org/10.1016/j.aei.2020.101173</a:t>
            </a:r>
            <a:endParaRPr lang="en-IN" sz="1000" b="1" dirty="0"/>
          </a:p>
          <a:p>
            <a:r>
              <a:rPr lang="en-IN" sz="1000" dirty="0" err="1"/>
              <a:t>Determe</a:t>
            </a:r>
            <a:r>
              <a:rPr lang="en-IN" sz="1000" dirty="0"/>
              <a:t>, J. F., Singh, U., </a:t>
            </a:r>
            <a:r>
              <a:rPr lang="en-IN" sz="1000" dirty="0" err="1"/>
              <a:t>Horlin</a:t>
            </a:r>
            <a:r>
              <a:rPr lang="en-IN" sz="1000" dirty="0"/>
              <a:t>, F., &amp; De </a:t>
            </a:r>
            <a:r>
              <a:rPr lang="en-IN" sz="1000" dirty="0" err="1"/>
              <a:t>Doncker</a:t>
            </a:r>
            <a:r>
              <a:rPr lang="en-IN" sz="1000" dirty="0"/>
              <a:t>, P. (2021). Forecasting Crowd Counts with Wi-Fi Systems: Univariate, Non-Seasonal Models. </a:t>
            </a:r>
            <a:r>
              <a:rPr lang="en-IN" sz="1000" i="1" dirty="0"/>
              <a:t>IEEE Transactions on Intelligent Transportation Systems</a:t>
            </a:r>
            <a:r>
              <a:rPr lang="en-IN" sz="1000" dirty="0"/>
              <a:t>, </a:t>
            </a:r>
            <a:r>
              <a:rPr lang="en-IN" sz="1000" i="1" dirty="0"/>
              <a:t>22</a:t>
            </a:r>
            <a:r>
              <a:rPr lang="en-IN" sz="1000" dirty="0"/>
              <a:t>(10), 6407–6419. https://doi.org/10.1109/TITS.2020.2992101</a:t>
            </a:r>
            <a:endParaRPr lang="en-IN" sz="1000" b="1" dirty="0"/>
          </a:p>
          <a:p>
            <a:r>
              <a:rPr lang="en-IN" sz="1000" dirty="0"/>
              <a:t>Gayathri, H., Aparna, P. M., &amp; Verma, A. (2017). A review of studies on understanding crowd dynamics in the context of crowd safety in mass religious gatherings. In </a:t>
            </a:r>
            <a:r>
              <a:rPr lang="en-IN" sz="1000" i="1" dirty="0"/>
              <a:t>International Journal of Disaster Risk Reduction</a:t>
            </a:r>
            <a:r>
              <a:rPr lang="en-IN" sz="1000" dirty="0"/>
              <a:t> (Vol. 25, pp. 82–91). Elsevier Ltd. https://doi.org/10.1016/j.ijdrr.2017.07.017</a:t>
            </a:r>
            <a:endParaRPr lang="en-IN" sz="1000" b="1" dirty="0"/>
          </a:p>
          <a:p>
            <a:r>
              <a:rPr lang="en-IN" sz="1000" dirty="0"/>
              <a:t>Gayathri, H., </a:t>
            </a:r>
            <a:r>
              <a:rPr lang="en-IN" sz="1000" dirty="0" err="1"/>
              <a:t>Gulhare</a:t>
            </a:r>
            <a:r>
              <a:rPr lang="en-IN" sz="1000" dirty="0"/>
              <a:t>, S., &amp; Verma, A. (n.d.). Understanding Crowd Dynamics in Processions during Mass Religious Gatherings A case study of Shahi </a:t>
            </a:r>
            <a:r>
              <a:rPr lang="en-IN" sz="1000" dirty="0" err="1"/>
              <a:t>Snan</a:t>
            </a:r>
            <a:r>
              <a:rPr lang="en-IN" sz="1000" dirty="0"/>
              <a:t> in Kumbh Mela. </a:t>
            </a:r>
            <a:r>
              <a:rPr lang="en-IN" sz="10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https://doi.org/10.17815/CD.2020.76</a:t>
            </a:r>
            <a:endParaRPr lang="en-IN" sz="1000" b="1" dirty="0"/>
          </a:p>
          <a:p>
            <a:r>
              <a:rPr lang="en-IN" sz="1000" dirty="0" err="1"/>
              <a:t>Gulhare</a:t>
            </a:r>
            <a:r>
              <a:rPr lang="en-IN" sz="1000" dirty="0"/>
              <a:t>, S., Verma, A., &amp; </a:t>
            </a:r>
            <a:r>
              <a:rPr lang="en-IN" sz="1000" dirty="0" err="1"/>
              <a:t>Chakroborty</a:t>
            </a:r>
            <a:r>
              <a:rPr lang="en-IN" sz="1000" dirty="0"/>
              <a:t>, P. (2018). Comparison of Pedestrian Data of Single File Movement Collected from Controlled Pedestrian Experiment and from Field in Mass Religious Gathering. </a:t>
            </a:r>
            <a:r>
              <a:rPr lang="en-IN" sz="1000" i="1" dirty="0"/>
              <a:t>Collective Dynamics</a:t>
            </a:r>
            <a:r>
              <a:rPr lang="en-IN" sz="1000" dirty="0"/>
              <a:t>, </a:t>
            </a:r>
            <a:r>
              <a:rPr lang="en-IN" sz="1000" i="1" dirty="0"/>
              <a:t>3</a:t>
            </a:r>
            <a:r>
              <a:rPr lang="en-IN" sz="1000" dirty="0"/>
              <a:t>. https://doi.org/10.17815/cd.2018.16</a:t>
            </a:r>
            <a:endParaRPr lang="en-IN" sz="1000" b="1" dirty="0"/>
          </a:p>
          <a:p>
            <a:r>
              <a:rPr lang="en-IN" sz="1000" dirty="0"/>
              <a:t>Harding, P. J., Gwynne, S. M. V., &amp; Amos, M. (2010). </a:t>
            </a:r>
            <a:r>
              <a:rPr lang="en-IN" sz="1000" i="1" dirty="0"/>
              <a:t>An early warning method for crush</a:t>
            </a:r>
            <a:r>
              <a:rPr lang="en-IN" sz="1000" dirty="0"/>
              <a:t>. http://arxiv.org/abs/1008.2160</a:t>
            </a:r>
            <a:endParaRPr lang="en-IN" sz="1000" b="1" dirty="0"/>
          </a:p>
          <a:p>
            <a:r>
              <a:rPr lang="en-US" sz="1000" dirty="0"/>
              <a:t>Harihara Subramanian, G., &amp; Verma, A. (2022). Crowd risk prediction in a spiritually motivated crowd. Safety Science, 155. </a:t>
            </a:r>
            <a:r>
              <a:rPr lang="en-US" sz="1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https://doi.org/10.1016/j.ssci.2022.105877</a:t>
            </a:r>
            <a:endParaRPr lang="en-US" sz="1000" dirty="0"/>
          </a:p>
          <a:p>
            <a:r>
              <a:rPr lang="en-IN" sz="1000" dirty="0"/>
              <a:t>Helbing, D., Johansson, A., &amp; Al-Abideen, H. Z. (2007). Dynamics of crowd disasters: An empirical study. </a:t>
            </a:r>
            <a:r>
              <a:rPr lang="en-IN" sz="1000" i="1" dirty="0"/>
              <a:t>Physical Review E - Statistical, Nonlinear, and Soft Matter Physics</a:t>
            </a:r>
            <a:r>
              <a:rPr lang="en-IN" sz="1000" dirty="0"/>
              <a:t>, </a:t>
            </a:r>
            <a:r>
              <a:rPr lang="en-IN" sz="1000" i="1" dirty="0"/>
              <a:t>75</a:t>
            </a:r>
            <a:r>
              <a:rPr lang="en-IN" sz="1000" dirty="0"/>
              <a:t>(4). https://doi.org/10.1103/PhysRevE.75.046109</a:t>
            </a:r>
            <a:endParaRPr lang="en-IN" sz="1000" b="1" dirty="0"/>
          </a:p>
          <a:p>
            <a:r>
              <a:rPr lang="en-IN" sz="1000" dirty="0"/>
              <a:t>Illiyas, F. T., Mani, S. K., Pradeepkumar, A. P., &amp; Mohan, K. (2013). Human stampedes during religious festivals: A comparative review of mass gathering emergencies in India. In </a:t>
            </a:r>
            <a:r>
              <a:rPr lang="en-IN" sz="1000" i="1" dirty="0"/>
              <a:t>International Journal of Disaster Risk Reduction</a:t>
            </a:r>
            <a:r>
              <a:rPr lang="en-IN" sz="1000" dirty="0"/>
              <a:t> (Vol. 5, pp. 10–18). https://doi.org/10.1016/j.ijdrr.2013.09.003</a:t>
            </a:r>
            <a:endParaRPr lang="en-IN" sz="1000" b="1" dirty="0"/>
          </a:p>
          <a:p>
            <a:r>
              <a:rPr lang="en-IN" sz="1000" dirty="0"/>
              <a:t>Johansson, A., Helbing, D., Al-Abideen, H. Z., &amp; Al-Bosta, S. (2008). </a:t>
            </a:r>
            <a:r>
              <a:rPr lang="en-IN" sz="1000" i="1" dirty="0"/>
              <a:t>FROM CROWD DYNAMICS TO CROWD SAFETY: A VIDEO-BASED ANALYSIS</a:t>
            </a:r>
            <a:r>
              <a:rPr lang="en-IN" sz="1000" dirty="0"/>
              <a:t> (Vol. 13, Issue 4). </a:t>
            </a:r>
            <a:r>
              <a:rPr lang="en-IN" sz="10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https://doi.org/10.1142/S0219525908001854</a:t>
            </a:r>
            <a:endParaRPr lang="en-IN" sz="1000" b="1" dirty="0"/>
          </a:p>
          <a:p>
            <a:r>
              <a:rPr lang="en-IN" sz="1000" dirty="0"/>
              <a:t>Liu, S., Zhu, Z., Cheng, Q., &amp; Zhang, H. (2016, December). Analysis and design of public places crowd stampede early-warning simulating system. In </a:t>
            </a:r>
            <a:r>
              <a:rPr lang="en-IN" sz="1000" i="1" dirty="0"/>
              <a:t>2016 International Conference on Industrial Informatics-Computing Technology, Intelligent Technology, Industrial Information Integration (ICIICII)</a:t>
            </a:r>
            <a:r>
              <a:rPr lang="en-IN" sz="1000" dirty="0"/>
              <a:t> (pp. 210-213). IEEE. </a:t>
            </a:r>
            <a:r>
              <a:rPr lang="en-IN" sz="1000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10.1109/ICIICII.2016.0058</a:t>
            </a:r>
            <a:endParaRPr lang="en-IN" sz="1000" b="1" dirty="0"/>
          </a:p>
          <a:p>
            <a:r>
              <a:rPr lang="en-IN" sz="1000" dirty="0" err="1"/>
              <a:t>Makinoshima</a:t>
            </a:r>
            <a:r>
              <a:rPr lang="en-IN" sz="1000" dirty="0"/>
              <a:t>, F., &amp; Oishi, Y. (2022). Crowd flow forecasting via agent-based simulations with sequential latent parameter estimation from aggregate observation. </a:t>
            </a:r>
            <a:r>
              <a:rPr lang="en-IN" sz="1000" i="1" dirty="0"/>
              <a:t>Scientific Reports</a:t>
            </a:r>
            <a:r>
              <a:rPr lang="en-IN" sz="1000" dirty="0"/>
              <a:t>, </a:t>
            </a:r>
            <a:r>
              <a:rPr lang="en-IN" sz="1000" i="1" dirty="0"/>
              <a:t>12</a:t>
            </a:r>
            <a:r>
              <a:rPr lang="en-IN" sz="1000" dirty="0"/>
              <a:t>(1). https://doi.org/10.1038/s41598-022-14646-4</a:t>
            </a:r>
            <a:endParaRPr lang="en-IN" sz="1000" b="1" dirty="0"/>
          </a:p>
          <a:p>
            <a:r>
              <a:rPr lang="en-IN" sz="1000" dirty="0" err="1"/>
              <a:t>Moussaïd</a:t>
            </a:r>
            <a:r>
              <a:rPr lang="en-IN" sz="1000" dirty="0"/>
              <a:t>, M., Kapadia, M., Thrash, T., Sumner, R. W., Gross, M., Helbing, D., &amp; Hölscher, C. (2016). Crowd behaviour during high-stress evacuations in an immersive virtual environment. </a:t>
            </a:r>
            <a:r>
              <a:rPr lang="en-IN" sz="1000" i="1" dirty="0"/>
              <a:t>Journal of the Royal Society Interface</a:t>
            </a:r>
            <a:r>
              <a:rPr lang="en-IN" sz="1000" dirty="0"/>
              <a:t>, </a:t>
            </a:r>
            <a:r>
              <a:rPr lang="en-IN" sz="1000" i="1" dirty="0"/>
              <a:t>13</a:t>
            </a:r>
            <a:r>
              <a:rPr lang="en-IN" sz="1000" dirty="0"/>
              <a:t>(122). </a:t>
            </a:r>
            <a:r>
              <a:rPr lang="en-IN" sz="10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https://doi.org/10.1098/rsif.2016.0414</a:t>
            </a:r>
            <a:endParaRPr lang="en-IN" sz="1000" dirty="0"/>
          </a:p>
          <a:p>
            <a:r>
              <a:rPr lang="en-IN" sz="1000" dirty="0"/>
              <a:t>Poon, K. H., Wong, P. K. Y., &amp; Cheng, J. C. P. (2022). Long-time gap crowd prediction using time series deep learning models with two-dimensional single attribute inputs. </a:t>
            </a:r>
            <a:r>
              <a:rPr lang="en-IN" sz="1000" i="1" dirty="0"/>
              <a:t>Advanced Engineering Informatics</a:t>
            </a:r>
            <a:r>
              <a:rPr lang="en-IN" sz="1000" dirty="0"/>
              <a:t>, </a:t>
            </a:r>
            <a:r>
              <a:rPr lang="en-IN" sz="1000" i="1" dirty="0"/>
              <a:t>51</a:t>
            </a:r>
            <a:r>
              <a:rPr lang="en-IN" sz="1000" dirty="0"/>
              <a:t>. https://doi.org/10.1016/j.aei.2021.101482</a:t>
            </a:r>
            <a:endParaRPr lang="en-IN" sz="1000" b="1" dirty="0"/>
          </a:p>
          <a:p>
            <a:r>
              <a:rPr lang="en-IN" sz="1000" dirty="0"/>
              <a:t>Rai, A., Verma, A., &amp; </a:t>
            </a:r>
            <a:r>
              <a:rPr lang="en-IN" sz="1000" dirty="0" err="1"/>
              <a:t>Chakroborty</a:t>
            </a:r>
            <a:r>
              <a:rPr lang="en-IN" sz="1000" dirty="0"/>
              <a:t>, P. (n.d.). ScienceDirect Crowd Dynamics of a Rural Group in a Mass Religious Gathering: A Case Study of Kumbh Mela-2016, India-review under responsibility of WORLD CONFERENCE ON TRANSPORT RESEARCH SOCIETY. </a:t>
            </a:r>
            <a:r>
              <a:rPr lang="en-IN" sz="1000" u="sng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https://doi.org/10.1007/978-981-99-7976-9_11</a:t>
            </a:r>
            <a:endParaRPr lang="en-IN" sz="1000" b="1" dirty="0"/>
          </a:p>
          <a:p>
            <a:r>
              <a:rPr lang="en-IN" sz="1000" dirty="0"/>
              <a:t>Reactive and Proactive Anomaly Detection in Crowd Management Using Hierarchical Temporal Memory. (2022). </a:t>
            </a:r>
            <a:r>
              <a:rPr lang="en-IN" sz="1000" i="1" dirty="0"/>
              <a:t>International Journal of Machine Learning and Computing</a:t>
            </a:r>
            <a:r>
              <a:rPr lang="en-IN" sz="1000" dirty="0"/>
              <a:t>, </a:t>
            </a:r>
            <a:r>
              <a:rPr lang="en-IN" sz="1000" i="1" dirty="0"/>
              <a:t>12</a:t>
            </a:r>
            <a:r>
              <a:rPr lang="en-IN" sz="1000" dirty="0"/>
              <a:t>(1). </a:t>
            </a:r>
            <a:r>
              <a:rPr lang="en-IN" sz="1000" dirty="0">
                <a:hlinkClick r:id="rId11"/>
              </a:rPr>
              <a:t>https://doi.org/10.18178/ijmlc.2022.12.1.1072</a:t>
            </a:r>
            <a:endParaRPr lang="en-IN" sz="1000" dirty="0"/>
          </a:p>
          <a:p>
            <a:pPr lvl="0"/>
            <a:r>
              <a:rPr lang="en-IN" sz="1000" dirty="0"/>
              <a:t>Singh, U., </a:t>
            </a:r>
            <a:r>
              <a:rPr lang="en-IN" sz="1000" dirty="0" err="1"/>
              <a:t>Determe</a:t>
            </a:r>
            <a:r>
              <a:rPr lang="en-IN" sz="1000" dirty="0"/>
              <a:t>, J. F., </a:t>
            </a:r>
            <a:r>
              <a:rPr lang="en-IN" sz="1000" dirty="0" err="1"/>
              <a:t>Horlin</a:t>
            </a:r>
            <a:r>
              <a:rPr lang="en-IN" sz="1000" dirty="0"/>
              <a:t>, F., &amp; </a:t>
            </a:r>
            <a:r>
              <a:rPr lang="en-IN" sz="1000" dirty="0" err="1"/>
              <a:t>Doncker</a:t>
            </a:r>
            <a:r>
              <a:rPr lang="en-IN" sz="1000" dirty="0"/>
              <a:t>, P. De. (2020). Crowd Forecasting Based on </a:t>
            </a:r>
            <a:r>
              <a:rPr lang="en-IN" sz="1000" dirty="0" err="1"/>
              <a:t>WiFi</a:t>
            </a:r>
            <a:r>
              <a:rPr lang="en-IN" sz="1000" dirty="0"/>
              <a:t> Sensors and LSTM Neural Networks. </a:t>
            </a:r>
            <a:r>
              <a:rPr lang="en-IN" sz="1000" i="1" dirty="0"/>
              <a:t>IEEE Transactions on Instrumentation and Measurement</a:t>
            </a:r>
            <a:r>
              <a:rPr lang="en-IN" sz="1000" dirty="0"/>
              <a:t>, </a:t>
            </a:r>
            <a:r>
              <a:rPr lang="en-IN" sz="1000" i="1" dirty="0"/>
              <a:t>69</a:t>
            </a:r>
            <a:r>
              <a:rPr lang="en-IN" sz="1000" dirty="0"/>
              <a:t>(9), 6121–6131. https://doi.org/10.1109/TIM.2020.2969588</a:t>
            </a:r>
            <a:endParaRPr lang="en-IN" sz="1000" b="1" dirty="0"/>
          </a:p>
          <a:p>
            <a:pPr lvl="0"/>
            <a:r>
              <a:rPr lang="en-IN" sz="1000" dirty="0"/>
              <a:t>Zhao, G., Li, C., Xu, G., He, F., &amp; Zhang, J. (2021). A high-density crowd state judgment model based on entropy theory. </a:t>
            </a:r>
            <a:r>
              <a:rPr lang="en-IN" sz="1000" i="1" dirty="0" err="1"/>
              <a:t>PLoS</a:t>
            </a:r>
            <a:r>
              <a:rPr lang="en-IN" sz="1000" i="1" dirty="0"/>
              <a:t> ONE</a:t>
            </a:r>
            <a:r>
              <a:rPr lang="en-IN" sz="1000" dirty="0"/>
              <a:t>, </a:t>
            </a:r>
            <a:r>
              <a:rPr lang="en-IN" sz="1000" i="1" dirty="0"/>
              <a:t>16</a:t>
            </a:r>
            <a:r>
              <a:rPr lang="en-IN" sz="1000" dirty="0"/>
              <a:t>(September). </a:t>
            </a:r>
            <a:r>
              <a:rPr lang="en-IN" sz="10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https://doi.org/10.1371/journal.pone.0255468</a:t>
            </a:r>
            <a:endParaRPr lang="en-IN" sz="1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F6E0C9-4298-61BA-7755-A93C9181F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D47CE-04BC-4F27-8369-4F1CE3453A2B}" type="datetime1">
              <a:rPr lang="en-IN" smtClean="0"/>
              <a:t>02-11-2025</a:t>
            </a:fld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C83BD4-0902-0204-4BBD-D1AB23A76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pPr/>
              <a:t>20</a:t>
            </a:fld>
            <a:endParaRPr lang="en-I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4B0505-9148-851A-9626-3D376D742AE1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1" name="ProgressDot">
              <a:extLst>
                <a:ext uri="{FF2B5EF4-FFF2-40B4-BE49-F238E27FC236}">
                  <a16:creationId xmlns:a16="http://schemas.microsoft.com/office/drawing/2014/main" id="{05EEC34C-A83B-0BEE-0C1D-2B2C2C10FFE1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ProgressDot">
              <a:extLst>
                <a:ext uri="{FF2B5EF4-FFF2-40B4-BE49-F238E27FC236}">
                  <a16:creationId xmlns:a16="http://schemas.microsoft.com/office/drawing/2014/main" id="{38369DE0-13AD-D0F2-D84F-2B3C9CBCD3D8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ProgressDot">
              <a:extLst>
                <a:ext uri="{FF2B5EF4-FFF2-40B4-BE49-F238E27FC236}">
                  <a16:creationId xmlns:a16="http://schemas.microsoft.com/office/drawing/2014/main" id="{57318B96-7722-85A9-4155-719D1F74D990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9CE9B30B-373D-2302-F3CB-B89DE6C2CC89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3DD42C7D-D3EB-15F9-A710-E7246F23EBD4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ProgressDot">
              <a:extLst>
                <a:ext uri="{FF2B5EF4-FFF2-40B4-BE49-F238E27FC236}">
                  <a16:creationId xmlns:a16="http://schemas.microsoft.com/office/drawing/2014/main" id="{0876F382-9662-7643-A49B-C94CDE839878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F56396A1-6840-1750-382D-347A4BBAEA02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8295FDC7-3835-EB2C-C9A9-135528B76BD8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ProgressDot">
              <a:extLst>
                <a:ext uri="{FF2B5EF4-FFF2-40B4-BE49-F238E27FC236}">
                  <a16:creationId xmlns:a16="http://schemas.microsoft.com/office/drawing/2014/main" id="{1C8BF3B0-6374-A8CC-B83E-AA2338564E56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ProgressDot">
              <a:extLst>
                <a:ext uri="{FF2B5EF4-FFF2-40B4-BE49-F238E27FC236}">
                  <a16:creationId xmlns:a16="http://schemas.microsoft.com/office/drawing/2014/main" id="{2A83F599-E86E-646E-EF85-894F3C435777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ProgressDot">
              <a:extLst>
                <a:ext uri="{FF2B5EF4-FFF2-40B4-BE49-F238E27FC236}">
                  <a16:creationId xmlns:a16="http://schemas.microsoft.com/office/drawing/2014/main" id="{AE044D47-F5D9-4BAB-A086-DB10F9E57583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ProgressDot">
              <a:extLst>
                <a:ext uri="{FF2B5EF4-FFF2-40B4-BE49-F238E27FC236}">
                  <a16:creationId xmlns:a16="http://schemas.microsoft.com/office/drawing/2014/main" id="{21197B95-FA35-6C0E-1068-53D3445C856B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ProgressDot">
              <a:extLst>
                <a:ext uri="{FF2B5EF4-FFF2-40B4-BE49-F238E27FC236}">
                  <a16:creationId xmlns:a16="http://schemas.microsoft.com/office/drawing/2014/main" id="{C2195900-BF78-9276-4774-0DF3F8A68E4C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ProgressDot">
              <a:extLst>
                <a:ext uri="{FF2B5EF4-FFF2-40B4-BE49-F238E27FC236}">
                  <a16:creationId xmlns:a16="http://schemas.microsoft.com/office/drawing/2014/main" id="{3A029176-F015-C0E2-33F6-D889F9469743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ProgressDot">
              <a:extLst>
                <a:ext uri="{FF2B5EF4-FFF2-40B4-BE49-F238E27FC236}">
                  <a16:creationId xmlns:a16="http://schemas.microsoft.com/office/drawing/2014/main" id="{4374D589-ACB8-C9D5-4E43-680D683B3A2D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ProgressDot">
              <a:extLst>
                <a:ext uri="{FF2B5EF4-FFF2-40B4-BE49-F238E27FC236}">
                  <a16:creationId xmlns:a16="http://schemas.microsoft.com/office/drawing/2014/main" id="{5AF57760-7FE6-DACE-CC9C-E2FF369ACACB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ProgressDot">
              <a:extLst>
                <a:ext uri="{FF2B5EF4-FFF2-40B4-BE49-F238E27FC236}">
                  <a16:creationId xmlns:a16="http://schemas.microsoft.com/office/drawing/2014/main" id="{D8AAF942-7E85-02CB-0EF9-58954FA6ADB9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ProgressDot">
              <a:extLst>
                <a:ext uri="{FF2B5EF4-FFF2-40B4-BE49-F238E27FC236}">
                  <a16:creationId xmlns:a16="http://schemas.microsoft.com/office/drawing/2014/main" id="{BD6770C1-F01C-D427-E20D-B2538D085BC1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ProgressDot">
              <a:extLst>
                <a:ext uri="{FF2B5EF4-FFF2-40B4-BE49-F238E27FC236}">
                  <a16:creationId xmlns:a16="http://schemas.microsoft.com/office/drawing/2014/main" id="{7C77CC60-3ABA-9531-D14A-2D942E98663A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B12AC954-E164-21A5-9E56-AF798F314FCD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186659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172E3-B356-22BD-0674-DB84F4F0A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32B220-58AB-B0D2-00E5-82EFF40A9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3862"/>
          <a:stretch>
            <a:fillRect/>
          </a:stretch>
        </p:blipFill>
        <p:spPr>
          <a:xfrm>
            <a:off x="756922" y="1630784"/>
            <a:ext cx="5936207" cy="360000"/>
          </a:xfrm>
          <a:ln w="38100">
            <a:solidFill>
              <a:srgbClr val="0E534F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514E40-D0B6-9F3B-6885-13E861EDD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5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>
                <a:latin typeface="Amasis MT Pro Black" panose="02040A04050005020304" pitchFamily="18" charset="0"/>
              </a:rPr>
              <a:t>PROBLEM CONTEXT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382051-C32B-ED62-D45D-FBDF587F1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981"/>
          <a:stretch>
            <a:fillRect/>
          </a:stretch>
        </p:blipFill>
        <p:spPr>
          <a:xfrm>
            <a:off x="1251197" y="2029125"/>
            <a:ext cx="6181247" cy="648000"/>
          </a:xfrm>
          <a:prstGeom prst="rect">
            <a:avLst/>
          </a:prstGeom>
          <a:ln w="38100">
            <a:solidFill>
              <a:srgbClr val="0E534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D334BC-D4ED-3E75-5DFD-06E5252FA1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983"/>
          <a:stretch>
            <a:fillRect/>
          </a:stretch>
        </p:blipFill>
        <p:spPr>
          <a:xfrm>
            <a:off x="759836" y="2716271"/>
            <a:ext cx="5355572" cy="648000"/>
          </a:xfrm>
          <a:prstGeom prst="rect">
            <a:avLst/>
          </a:prstGeom>
          <a:ln w="38100">
            <a:solidFill>
              <a:srgbClr val="0E534F"/>
            </a:solidFill>
          </a:ln>
        </p:spPr>
      </p:pic>
      <p:pic>
        <p:nvPicPr>
          <p:cNvPr id="14" name="Picture 1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3DC52C9-47B8-4BD4-FE0D-DEC93904E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5"/>
          <a:stretch>
            <a:fillRect/>
          </a:stretch>
        </p:blipFill>
        <p:spPr>
          <a:xfrm>
            <a:off x="1241748" y="3404852"/>
            <a:ext cx="5499581" cy="648000"/>
          </a:xfrm>
          <a:prstGeom prst="rect">
            <a:avLst/>
          </a:prstGeom>
          <a:ln w="38100">
            <a:solidFill>
              <a:srgbClr val="0E534F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1F88E2-3D94-5F3E-2C20-CBD754AC08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6833"/>
          <a:stretch>
            <a:fillRect/>
          </a:stretch>
        </p:blipFill>
        <p:spPr>
          <a:xfrm>
            <a:off x="1247877" y="4573189"/>
            <a:ext cx="5189322" cy="648000"/>
          </a:xfrm>
          <a:prstGeom prst="rect">
            <a:avLst/>
          </a:prstGeom>
          <a:ln w="38100">
            <a:solidFill>
              <a:srgbClr val="7CA9A5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0E5634-C236-F3CB-C88C-6614D88F47C9}"/>
              </a:ext>
            </a:extLst>
          </p:cNvPr>
          <p:cNvSpPr txBox="1"/>
          <p:nvPr/>
        </p:nvSpPr>
        <p:spPr>
          <a:xfrm>
            <a:off x="1736543" y="6071607"/>
            <a:ext cx="589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The Hindu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E71D94-47EF-870B-E554-14C97D361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551" y="4089943"/>
            <a:ext cx="5946717" cy="468000"/>
          </a:xfrm>
          <a:prstGeom prst="rect">
            <a:avLst/>
          </a:prstGeom>
          <a:ln w="38100">
            <a:solidFill>
              <a:srgbClr val="7CA9A5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5D9320-E376-3284-0428-6041CE95F9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646" y="5255426"/>
            <a:ext cx="6125664" cy="828000"/>
          </a:xfrm>
          <a:prstGeom prst="rect">
            <a:avLst/>
          </a:prstGeom>
          <a:ln w="38100">
            <a:solidFill>
              <a:srgbClr val="7CA9A5"/>
            </a:solidFill>
          </a:ln>
        </p:spPr>
      </p:pic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8DE03EA0-CFD8-BE1D-FBA8-54DB04EF5F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850336"/>
              </p:ext>
            </p:extLst>
          </p:nvPr>
        </p:nvGraphicFramePr>
        <p:xfrm>
          <a:off x="8311862" y="1296846"/>
          <a:ext cx="2613659" cy="15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0FE10F0-B16D-2C48-C964-667C5A8A2038}"/>
              </a:ext>
            </a:extLst>
          </p:cNvPr>
          <p:cNvSpPr txBox="1"/>
          <p:nvPr/>
        </p:nvSpPr>
        <p:spPr>
          <a:xfrm>
            <a:off x="7046710" y="2768895"/>
            <a:ext cx="5143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Fatalities Due to </a:t>
            </a:r>
            <a:r>
              <a:rPr lang="en-IN" dirty="0">
                <a:solidFill>
                  <a:srgbClr val="12625E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Religious </a:t>
            </a:r>
            <a:r>
              <a:rPr lang="en-IN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Stampede in India</a:t>
            </a:r>
          </a:p>
          <a:p>
            <a:pPr algn="ctr"/>
            <a:r>
              <a:rPr lang="en-IN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(Year: 2000 - 2025)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AAE15D0F-2EA4-EE3E-9565-396E45DC13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5372742"/>
              </p:ext>
            </p:extLst>
          </p:nvPr>
        </p:nvGraphicFramePr>
        <p:xfrm>
          <a:off x="8311862" y="3540347"/>
          <a:ext cx="2613659" cy="15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0193F83-D523-7EDC-1D2A-9ED5C9734D79}"/>
              </a:ext>
            </a:extLst>
          </p:cNvPr>
          <p:cNvSpPr txBox="1"/>
          <p:nvPr/>
        </p:nvSpPr>
        <p:spPr>
          <a:xfrm>
            <a:off x="7046710" y="5115280"/>
            <a:ext cx="5143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Injuries Due to Religious Stampede in India</a:t>
            </a:r>
          </a:p>
          <a:p>
            <a:pPr algn="ctr"/>
            <a:r>
              <a:rPr lang="en-IN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(Year: 2000 - 2025)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D826E7-6518-63C3-84AE-44B4773F09B3}"/>
              </a:ext>
            </a:extLst>
          </p:cNvPr>
          <p:cNvSpPr txBox="1"/>
          <p:nvPr/>
        </p:nvSpPr>
        <p:spPr>
          <a:xfrm>
            <a:off x="8094691" y="5987018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(Source: Various News Article)</a:t>
            </a:r>
            <a:endParaRPr lang="en-IN" dirty="0">
              <a:solidFill>
                <a:srgbClr val="12625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3C83BC-2000-E846-8236-7769696A0A25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25" name="ProgressDot">
              <a:extLst>
                <a:ext uri="{FF2B5EF4-FFF2-40B4-BE49-F238E27FC236}">
                  <a16:creationId xmlns:a16="http://schemas.microsoft.com/office/drawing/2014/main" id="{95BFB7B7-0720-93AD-5A01-2D5FBDAC9853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ProgressDot">
              <a:extLst>
                <a:ext uri="{FF2B5EF4-FFF2-40B4-BE49-F238E27FC236}">
                  <a16:creationId xmlns:a16="http://schemas.microsoft.com/office/drawing/2014/main" id="{43AFAE1D-0B55-18D6-E252-D6CC083E28D3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ProgressDot">
              <a:extLst>
                <a:ext uri="{FF2B5EF4-FFF2-40B4-BE49-F238E27FC236}">
                  <a16:creationId xmlns:a16="http://schemas.microsoft.com/office/drawing/2014/main" id="{61C46FAD-6F8D-280C-7D3A-8E72C31DD14B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ProgressDot">
              <a:extLst>
                <a:ext uri="{FF2B5EF4-FFF2-40B4-BE49-F238E27FC236}">
                  <a16:creationId xmlns:a16="http://schemas.microsoft.com/office/drawing/2014/main" id="{1982C83B-A45C-7519-A39C-78F47C0FBF23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ProgressDot">
              <a:extLst>
                <a:ext uri="{FF2B5EF4-FFF2-40B4-BE49-F238E27FC236}">
                  <a16:creationId xmlns:a16="http://schemas.microsoft.com/office/drawing/2014/main" id="{33133848-B347-BDD3-5E52-5AE2C32500C1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DBBF53A4-5B89-12CC-728D-E0C3F0BFBB09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ProgressDot">
              <a:extLst>
                <a:ext uri="{FF2B5EF4-FFF2-40B4-BE49-F238E27FC236}">
                  <a16:creationId xmlns:a16="http://schemas.microsoft.com/office/drawing/2014/main" id="{FB372FB2-1881-58E6-455A-87DA35FADA33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ProgressDot">
              <a:extLst>
                <a:ext uri="{FF2B5EF4-FFF2-40B4-BE49-F238E27FC236}">
                  <a16:creationId xmlns:a16="http://schemas.microsoft.com/office/drawing/2014/main" id="{882812AC-09C6-ADBB-270B-F544B077615D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ProgressDot">
              <a:extLst>
                <a:ext uri="{FF2B5EF4-FFF2-40B4-BE49-F238E27FC236}">
                  <a16:creationId xmlns:a16="http://schemas.microsoft.com/office/drawing/2014/main" id="{870AF5B9-3E99-82E1-9446-3DB5B5E5EB57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ProgressDot">
              <a:extLst>
                <a:ext uri="{FF2B5EF4-FFF2-40B4-BE49-F238E27FC236}">
                  <a16:creationId xmlns:a16="http://schemas.microsoft.com/office/drawing/2014/main" id="{BEB8FBCF-9EE6-0303-D3F0-522CFCF54890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5" name="ProgressDot">
              <a:extLst>
                <a:ext uri="{FF2B5EF4-FFF2-40B4-BE49-F238E27FC236}">
                  <a16:creationId xmlns:a16="http://schemas.microsoft.com/office/drawing/2014/main" id="{26FDD5BA-2AD3-2F16-E5E5-901627CCC2B0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ProgressDot">
              <a:extLst>
                <a:ext uri="{FF2B5EF4-FFF2-40B4-BE49-F238E27FC236}">
                  <a16:creationId xmlns:a16="http://schemas.microsoft.com/office/drawing/2014/main" id="{975149EC-EF8A-EAB3-2A49-E8754E9195A2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ProgressDot">
              <a:extLst>
                <a:ext uri="{FF2B5EF4-FFF2-40B4-BE49-F238E27FC236}">
                  <a16:creationId xmlns:a16="http://schemas.microsoft.com/office/drawing/2014/main" id="{5E1F3246-41B0-AD0A-9F30-4EA2A5A5D583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8" name="ProgressDot">
              <a:extLst>
                <a:ext uri="{FF2B5EF4-FFF2-40B4-BE49-F238E27FC236}">
                  <a16:creationId xmlns:a16="http://schemas.microsoft.com/office/drawing/2014/main" id="{37E404CB-863C-F044-71F2-EB4429A5AAEE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ProgressDot">
              <a:extLst>
                <a:ext uri="{FF2B5EF4-FFF2-40B4-BE49-F238E27FC236}">
                  <a16:creationId xmlns:a16="http://schemas.microsoft.com/office/drawing/2014/main" id="{ACD59059-BBA5-46EC-A4BD-A3859ECCF665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ProgressDot">
              <a:extLst>
                <a:ext uri="{FF2B5EF4-FFF2-40B4-BE49-F238E27FC236}">
                  <a16:creationId xmlns:a16="http://schemas.microsoft.com/office/drawing/2014/main" id="{871B5B6A-1A4F-699D-1443-CACE88E72CBB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" name="ProgressDot">
              <a:extLst>
                <a:ext uri="{FF2B5EF4-FFF2-40B4-BE49-F238E27FC236}">
                  <a16:creationId xmlns:a16="http://schemas.microsoft.com/office/drawing/2014/main" id="{057B69EB-C1A8-66E2-3731-EA481F379670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ProgressDot">
              <a:extLst>
                <a:ext uri="{FF2B5EF4-FFF2-40B4-BE49-F238E27FC236}">
                  <a16:creationId xmlns:a16="http://schemas.microsoft.com/office/drawing/2014/main" id="{DAEC2FB0-00FD-7249-6D74-EEC69ED87F47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ProgressDot">
              <a:extLst>
                <a:ext uri="{FF2B5EF4-FFF2-40B4-BE49-F238E27FC236}">
                  <a16:creationId xmlns:a16="http://schemas.microsoft.com/office/drawing/2014/main" id="{EC708E17-7896-D7A0-43C6-4F29635D1F0B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ProgressDot">
              <a:extLst>
                <a:ext uri="{FF2B5EF4-FFF2-40B4-BE49-F238E27FC236}">
                  <a16:creationId xmlns:a16="http://schemas.microsoft.com/office/drawing/2014/main" id="{635548B9-89C4-8266-10DB-280A3E495866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5" name="Date Placeholder 44">
            <a:extLst>
              <a:ext uri="{FF2B5EF4-FFF2-40B4-BE49-F238E27FC236}">
                <a16:creationId xmlns:a16="http://schemas.microsoft.com/office/drawing/2014/main" id="{C7057E25-E4D5-17F6-11BA-CF2D2991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EFF7-FB9E-4FD6-99B2-1747B12D1DB6}" type="datetime1">
              <a:rPr lang="en-IN" smtClean="0"/>
              <a:t>02-11-2025</a:t>
            </a:fld>
            <a:endParaRPr lang="en-IN" dirty="0"/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0BF2292F-D293-CEDE-F729-ED0A2661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2897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9" grpId="0"/>
      <p:bldGraphic spid="20" grpId="0">
        <p:bldAsOne/>
      </p:bldGraphic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24332-5355-766C-CAD5-A492F71D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805A36-5611-4F12-AC7C-CFA54E038745}"/>
              </a:ext>
            </a:extLst>
          </p:cNvPr>
          <p:cNvSpPr/>
          <p:nvPr/>
        </p:nvSpPr>
        <p:spPr>
          <a:xfrm>
            <a:off x="4343561" y="1318261"/>
            <a:ext cx="3492000" cy="5056008"/>
          </a:xfrm>
          <a:prstGeom prst="rect">
            <a:avLst/>
          </a:prstGeom>
          <a:solidFill>
            <a:srgbClr val="E9F0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develop an efficient early warning system to enhance crowd safety during mass religious gatherings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FD159C-E343-BC4F-669B-F5B6C693D552}"/>
              </a:ext>
            </a:extLst>
          </p:cNvPr>
          <p:cNvSpPr/>
          <p:nvPr/>
        </p:nvSpPr>
        <p:spPr>
          <a:xfrm>
            <a:off x="4343561" y="272590"/>
            <a:ext cx="3492000" cy="132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rgbClr val="12625E"/>
                </a:solidFill>
                <a:latin typeface="Amasis MT Pro Black" panose="02040A04050005020304" pitchFamily="18" charset="0"/>
              </a:rPr>
              <a:t>AIM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2BBB05-613D-1880-5AFA-3B3691B8354D}"/>
              </a:ext>
            </a:extLst>
          </p:cNvPr>
          <p:cNvSpPr/>
          <p:nvPr/>
        </p:nvSpPr>
        <p:spPr>
          <a:xfrm>
            <a:off x="8027450" y="1268280"/>
            <a:ext cx="3492000" cy="1512000"/>
          </a:xfrm>
          <a:prstGeom prst="rect">
            <a:avLst/>
          </a:prstGeom>
          <a:solidFill>
            <a:srgbClr val="D3E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establish a framework to accurately forecast crowd parameters</a:t>
            </a:r>
            <a:endParaRPr lang="en-IN" sz="2000" dirty="0">
              <a:solidFill>
                <a:srgbClr val="1262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2B2F9D-9DB7-0DB9-F387-F7064ADE0798}"/>
              </a:ext>
            </a:extLst>
          </p:cNvPr>
          <p:cNvSpPr/>
          <p:nvPr/>
        </p:nvSpPr>
        <p:spPr>
          <a:xfrm>
            <a:off x="8027450" y="273993"/>
            <a:ext cx="3492000" cy="132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rgbClr val="12625E"/>
                </a:solidFill>
                <a:latin typeface="Amasis MT Pro Black" panose="02040A04050005020304" pitchFamily="18" charset="0"/>
              </a:rPr>
              <a:t>OBJECTIVES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080708-33A1-6151-17B4-C91C375A5F1E}"/>
              </a:ext>
            </a:extLst>
          </p:cNvPr>
          <p:cNvSpPr/>
          <p:nvPr/>
        </p:nvSpPr>
        <p:spPr>
          <a:xfrm>
            <a:off x="8027450" y="3065274"/>
            <a:ext cx="3492000" cy="1512000"/>
          </a:xfrm>
          <a:prstGeom prst="rect">
            <a:avLst/>
          </a:prstGeom>
          <a:solidFill>
            <a:srgbClr val="BDD3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anticipate crowd risk based on forecasted crowd parameters</a:t>
            </a:r>
            <a:endParaRPr lang="en-IN" sz="2000" dirty="0">
              <a:solidFill>
                <a:srgbClr val="1262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9F160A-7388-BE61-3BF0-1947BE80AB09}"/>
              </a:ext>
            </a:extLst>
          </p:cNvPr>
          <p:cNvSpPr/>
          <p:nvPr/>
        </p:nvSpPr>
        <p:spPr>
          <a:xfrm>
            <a:off x="8027450" y="4862269"/>
            <a:ext cx="3492000" cy="1512000"/>
          </a:xfrm>
          <a:prstGeom prst="rect">
            <a:avLst/>
          </a:prstGeom>
          <a:solidFill>
            <a:srgbClr val="A7C5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develop a model for generating warnings based on the anticipated risk</a:t>
            </a:r>
            <a:endParaRPr lang="en-IN" sz="2000" dirty="0">
              <a:solidFill>
                <a:srgbClr val="1262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AC1DCB-DD2C-FAA3-D610-DD94461BC1DD}"/>
              </a:ext>
            </a:extLst>
          </p:cNvPr>
          <p:cNvSpPr/>
          <p:nvPr/>
        </p:nvSpPr>
        <p:spPr>
          <a:xfrm>
            <a:off x="672551" y="273993"/>
            <a:ext cx="3492000" cy="132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rgbClr val="12625E"/>
                </a:solidFill>
                <a:latin typeface="Amasis MT Pro Black" panose="02040A04050005020304" pitchFamily="18" charset="0"/>
              </a:rPr>
              <a:t>RESEARCH GAPS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3DB6F1-538E-EC74-1668-D0F1C4896F2B}"/>
              </a:ext>
            </a:extLst>
          </p:cNvPr>
          <p:cNvSpPr/>
          <p:nvPr/>
        </p:nvSpPr>
        <p:spPr>
          <a:xfrm>
            <a:off x="672551" y="1322148"/>
            <a:ext cx="3492000" cy="1080000"/>
          </a:xfrm>
          <a:prstGeom prst="rect">
            <a:avLst/>
          </a:prstGeom>
          <a:solidFill>
            <a:srgbClr val="D3E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Reliance on Simulated Dataset</a:t>
            </a:r>
            <a:endParaRPr lang="en-IN" sz="2000" dirty="0">
              <a:solidFill>
                <a:srgbClr val="1262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98D95-A32C-C177-C099-60C6BB0493EF}"/>
              </a:ext>
            </a:extLst>
          </p:cNvPr>
          <p:cNvSpPr/>
          <p:nvPr/>
        </p:nvSpPr>
        <p:spPr>
          <a:xfrm>
            <a:off x="672551" y="2646188"/>
            <a:ext cx="3492000" cy="1080000"/>
          </a:xfrm>
          <a:prstGeom prst="rect">
            <a:avLst/>
          </a:prstGeom>
          <a:solidFill>
            <a:srgbClr val="BDD3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Predominant Focus on Low-Density Scenarios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0FAF6-938D-E81B-3CE9-677C744744B5}"/>
              </a:ext>
            </a:extLst>
          </p:cNvPr>
          <p:cNvSpPr/>
          <p:nvPr/>
        </p:nvSpPr>
        <p:spPr>
          <a:xfrm>
            <a:off x="672551" y="3970228"/>
            <a:ext cx="3492000" cy="1080000"/>
          </a:xfrm>
          <a:prstGeom prst="rect">
            <a:avLst/>
          </a:prstGeom>
          <a:solidFill>
            <a:srgbClr val="A7C5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 of Integrated Prediction and Warning Systems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AD2A3D-1708-E1A6-D3B0-FAC6BFF21E4B}"/>
              </a:ext>
            </a:extLst>
          </p:cNvPr>
          <p:cNvSpPr/>
          <p:nvPr/>
        </p:nvSpPr>
        <p:spPr>
          <a:xfrm>
            <a:off x="672551" y="5294269"/>
            <a:ext cx="3492000" cy="1080000"/>
          </a:xfrm>
          <a:prstGeom prst="rect">
            <a:avLst/>
          </a:prstGeom>
          <a:solidFill>
            <a:srgbClr val="92B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Context-Specific Models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9B9073-1E84-C9A6-3079-1819080018B9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25" name="ProgressDot">
              <a:extLst>
                <a:ext uri="{FF2B5EF4-FFF2-40B4-BE49-F238E27FC236}">
                  <a16:creationId xmlns:a16="http://schemas.microsoft.com/office/drawing/2014/main" id="{094D55BB-9224-1E97-D800-BB04D068F604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ProgressDot">
              <a:extLst>
                <a:ext uri="{FF2B5EF4-FFF2-40B4-BE49-F238E27FC236}">
                  <a16:creationId xmlns:a16="http://schemas.microsoft.com/office/drawing/2014/main" id="{4D9EE5D4-58F5-621D-115A-4911EAAEB0B1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ProgressDot">
              <a:extLst>
                <a:ext uri="{FF2B5EF4-FFF2-40B4-BE49-F238E27FC236}">
                  <a16:creationId xmlns:a16="http://schemas.microsoft.com/office/drawing/2014/main" id="{F3AE1CBD-419A-2624-C603-CFDBDB01ECFF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ProgressDot">
              <a:extLst>
                <a:ext uri="{FF2B5EF4-FFF2-40B4-BE49-F238E27FC236}">
                  <a16:creationId xmlns:a16="http://schemas.microsoft.com/office/drawing/2014/main" id="{92EDABC1-21B3-A8DA-C235-B8D2F9A446AA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ProgressDot">
              <a:extLst>
                <a:ext uri="{FF2B5EF4-FFF2-40B4-BE49-F238E27FC236}">
                  <a16:creationId xmlns:a16="http://schemas.microsoft.com/office/drawing/2014/main" id="{468C0FFA-C7A2-708A-FBA5-9E82A4BA38FE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6B44F9DD-D220-74D2-BE52-3C79C958DEB5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ProgressDot">
              <a:extLst>
                <a:ext uri="{FF2B5EF4-FFF2-40B4-BE49-F238E27FC236}">
                  <a16:creationId xmlns:a16="http://schemas.microsoft.com/office/drawing/2014/main" id="{D4A022F4-4C04-5B69-57F9-08BF3C67F110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ProgressDot">
              <a:extLst>
                <a:ext uri="{FF2B5EF4-FFF2-40B4-BE49-F238E27FC236}">
                  <a16:creationId xmlns:a16="http://schemas.microsoft.com/office/drawing/2014/main" id="{660E42F1-598B-B974-820F-85CFFAB84FF4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ProgressDot">
              <a:extLst>
                <a:ext uri="{FF2B5EF4-FFF2-40B4-BE49-F238E27FC236}">
                  <a16:creationId xmlns:a16="http://schemas.microsoft.com/office/drawing/2014/main" id="{D82D30AF-B389-CF61-79D4-C979F8E7C6EC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ProgressDot">
              <a:extLst>
                <a:ext uri="{FF2B5EF4-FFF2-40B4-BE49-F238E27FC236}">
                  <a16:creationId xmlns:a16="http://schemas.microsoft.com/office/drawing/2014/main" id="{C5942D84-C2C4-5624-4F3E-70E4185BE47C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5" name="ProgressDot">
              <a:extLst>
                <a:ext uri="{FF2B5EF4-FFF2-40B4-BE49-F238E27FC236}">
                  <a16:creationId xmlns:a16="http://schemas.microsoft.com/office/drawing/2014/main" id="{6FE66C2A-4919-82E3-5476-A9D91775DDDE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ProgressDot">
              <a:extLst>
                <a:ext uri="{FF2B5EF4-FFF2-40B4-BE49-F238E27FC236}">
                  <a16:creationId xmlns:a16="http://schemas.microsoft.com/office/drawing/2014/main" id="{B420ED67-BFD4-6BB7-71FE-41EF3426A72E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ProgressDot">
              <a:extLst>
                <a:ext uri="{FF2B5EF4-FFF2-40B4-BE49-F238E27FC236}">
                  <a16:creationId xmlns:a16="http://schemas.microsoft.com/office/drawing/2014/main" id="{03DCB64F-140A-954B-C8C3-E91068D24F5A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8" name="ProgressDot">
              <a:extLst>
                <a:ext uri="{FF2B5EF4-FFF2-40B4-BE49-F238E27FC236}">
                  <a16:creationId xmlns:a16="http://schemas.microsoft.com/office/drawing/2014/main" id="{94EA857B-6714-C224-538D-56A69F499932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ProgressDot">
              <a:extLst>
                <a:ext uri="{FF2B5EF4-FFF2-40B4-BE49-F238E27FC236}">
                  <a16:creationId xmlns:a16="http://schemas.microsoft.com/office/drawing/2014/main" id="{7E54F5E1-FF33-FF67-75F4-7B13BE320B98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ProgressDot">
              <a:extLst>
                <a:ext uri="{FF2B5EF4-FFF2-40B4-BE49-F238E27FC236}">
                  <a16:creationId xmlns:a16="http://schemas.microsoft.com/office/drawing/2014/main" id="{73AAD261-9AA3-67C9-3411-DD1E2C430CF9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" name="ProgressDot">
              <a:extLst>
                <a:ext uri="{FF2B5EF4-FFF2-40B4-BE49-F238E27FC236}">
                  <a16:creationId xmlns:a16="http://schemas.microsoft.com/office/drawing/2014/main" id="{541C2C8C-7432-3648-0311-D10914296CF3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ProgressDot">
              <a:extLst>
                <a:ext uri="{FF2B5EF4-FFF2-40B4-BE49-F238E27FC236}">
                  <a16:creationId xmlns:a16="http://schemas.microsoft.com/office/drawing/2014/main" id="{FAAE2E9A-E5A3-1C47-7BD7-7FA7A8AFFC50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ProgressDot">
              <a:extLst>
                <a:ext uri="{FF2B5EF4-FFF2-40B4-BE49-F238E27FC236}">
                  <a16:creationId xmlns:a16="http://schemas.microsoft.com/office/drawing/2014/main" id="{E2725338-5C8C-AC60-4816-5E5E9E411893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ProgressDot">
              <a:extLst>
                <a:ext uri="{FF2B5EF4-FFF2-40B4-BE49-F238E27FC236}">
                  <a16:creationId xmlns:a16="http://schemas.microsoft.com/office/drawing/2014/main" id="{88994446-8DDA-A2C0-A7BF-0CF5AA1C4A88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5" name="Date Placeholder 44">
            <a:extLst>
              <a:ext uri="{FF2B5EF4-FFF2-40B4-BE49-F238E27FC236}">
                <a16:creationId xmlns:a16="http://schemas.microsoft.com/office/drawing/2014/main" id="{6E13DF8C-0AA5-6154-FB41-47C2EDA54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4951-EAB3-46C3-A8FD-FEBBC3A3CAFD}" type="datetime1">
              <a:rPr lang="en-IN" smtClean="0"/>
              <a:t>02-11-2025</a:t>
            </a:fld>
            <a:endParaRPr lang="en-IN"/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68B2546A-22BE-5077-DEFE-A6D16AB0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0916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3" grpId="0"/>
      <p:bldP spid="13" grpId="1"/>
      <p:bldP spid="12" grpId="0" animBg="1"/>
      <p:bldP spid="14" grpId="0"/>
      <p:bldP spid="15" grpId="0" animBg="1"/>
      <p:bldP spid="20" grpId="0" animBg="1"/>
      <p:bldP spid="21" grpId="0"/>
      <p:bldP spid="21" grpId="1"/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7A470-37FB-7F0E-72D5-68F380F2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B949D5-7C49-F0D1-10E2-A7F6B486F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34" y="2684055"/>
            <a:ext cx="3780000" cy="302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ABEEB-6D1B-4A30-1D5B-8EDCB9E85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73" y="2690612"/>
            <a:ext cx="3780000" cy="302450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ACC9D0D-1F5B-AE3E-F031-8686CA8910A0}"/>
              </a:ext>
            </a:extLst>
          </p:cNvPr>
          <p:cNvSpPr/>
          <p:nvPr/>
        </p:nvSpPr>
        <p:spPr>
          <a:xfrm>
            <a:off x="7861799" y="1063676"/>
            <a:ext cx="3492000" cy="5292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262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179AB7-5AB2-982E-4AF3-074A837488B5}"/>
              </a:ext>
            </a:extLst>
          </p:cNvPr>
          <p:cNvGrpSpPr/>
          <p:nvPr/>
        </p:nvGrpSpPr>
        <p:grpSpPr>
          <a:xfrm>
            <a:off x="230582" y="274129"/>
            <a:ext cx="3492000" cy="5790426"/>
            <a:chOff x="230582" y="274129"/>
            <a:chExt cx="3492000" cy="57904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7978B7-6064-00EA-8313-D5E35E736A17}"/>
                </a:ext>
              </a:extLst>
            </p:cNvPr>
            <p:cNvSpPr/>
            <p:nvPr/>
          </p:nvSpPr>
          <p:spPr>
            <a:xfrm>
              <a:off x="230582" y="274129"/>
              <a:ext cx="3492000" cy="1324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rgbClr val="12625E"/>
                  </a:solidFill>
                  <a:latin typeface="Amasis MT Pro Black" panose="02040A04050005020304" pitchFamily="18" charset="0"/>
                </a:rPr>
                <a:t>METHODOLOGY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5CB775D-8B2B-6A06-3EBA-00D85912C873}"/>
                </a:ext>
              </a:extLst>
            </p:cNvPr>
            <p:cNvSpPr/>
            <p:nvPr/>
          </p:nvSpPr>
          <p:spPr>
            <a:xfrm>
              <a:off x="684182" y="1647368"/>
              <a:ext cx="2584800" cy="658800"/>
            </a:xfrm>
            <a:prstGeom prst="rect">
              <a:avLst/>
            </a:prstGeom>
            <a:solidFill>
              <a:srgbClr val="E9F0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IN" sz="2000" kern="100" dirty="0">
                  <a:solidFill>
                    <a:srgbClr val="12625E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CCTV Video Data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AA5428-142F-BD2D-D063-2535E6D0C907}"/>
                </a:ext>
              </a:extLst>
            </p:cNvPr>
            <p:cNvSpPr/>
            <p:nvPr/>
          </p:nvSpPr>
          <p:spPr>
            <a:xfrm>
              <a:off x="684182" y="2586964"/>
              <a:ext cx="2584800" cy="658800"/>
            </a:xfrm>
            <a:prstGeom prst="rect">
              <a:avLst/>
            </a:prstGeom>
            <a:solidFill>
              <a:srgbClr val="D3E2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IN" sz="2000" kern="100" dirty="0">
                  <a:solidFill>
                    <a:srgbClr val="12625E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Parameter Extraction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4BA85C-8746-931A-AE5E-D87E6BAE6191}"/>
                </a:ext>
              </a:extLst>
            </p:cNvPr>
            <p:cNvSpPr/>
            <p:nvPr/>
          </p:nvSpPr>
          <p:spPr>
            <a:xfrm>
              <a:off x="684182" y="3526560"/>
              <a:ext cx="2584800" cy="658800"/>
            </a:xfrm>
            <a:prstGeom prst="rect">
              <a:avLst/>
            </a:prstGeom>
            <a:solidFill>
              <a:srgbClr val="BDD3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IN" sz="2000" kern="100" dirty="0">
                  <a:solidFill>
                    <a:srgbClr val="12625E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Parameter Forecasting</a:t>
              </a:r>
              <a:endParaRPr lang="en-IN" sz="2000" kern="1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A253D75-BC83-A26B-86A3-7D20BFCD0D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41582" y="2438890"/>
              <a:ext cx="270000" cy="0"/>
            </a:xfrm>
            <a:prstGeom prst="straightConnector1">
              <a:avLst/>
            </a:prstGeom>
            <a:ln w="57150">
              <a:solidFill>
                <a:srgbClr val="17726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A588955-8CD3-EEAB-986F-C90FEF842E7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41582" y="3378486"/>
              <a:ext cx="270000" cy="0"/>
            </a:xfrm>
            <a:prstGeom prst="straightConnector1">
              <a:avLst/>
            </a:prstGeom>
            <a:ln w="57150">
              <a:solidFill>
                <a:srgbClr val="17726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599FEDB-22F3-6F40-E3A3-243DC5800535}"/>
                </a:ext>
              </a:extLst>
            </p:cNvPr>
            <p:cNvSpPr/>
            <p:nvPr/>
          </p:nvSpPr>
          <p:spPr>
            <a:xfrm>
              <a:off x="683905" y="4466156"/>
              <a:ext cx="2585354" cy="658800"/>
            </a:xfrm>
            <a:prstGeom prst="rect">
              <a:avLst/>
            </a:prstGeom>
            <a:solidFill>
              <a:srgbClr val="A7C5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IN" sz="2000" kern="100" dirty="0">
                  <a:solidFill>
                    <a:srgbClr val="12625E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Risk Anticipation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8C87CBA-C513-EF48-C2BF-FDC02E75B55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41582" y="4318082"/>
              <a:ext cx="270000" cy="0"/>
            </a:xfrm>
            <a:prstGeom prst="straightConnector1">
              <a:avLst/>
            </a:prstGeom>
            <a:ln w="57150">
              <a:solidFill>
                <a:srgbClr val="17726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70F8850-7A59-85C3-7A17-A358895DA283}"/>
                </a:ext>
              </a:extLst>
            </p:cNvPr>
            <p:cNvSpPr/>
            <p:nvPr/>
          </p:nvSpPr>
          <p:spPr>
            <a:xfrm>
              <a:off x="683905" y="5405755"/>
              <a:ext cx="2585354" cy="658800"/>
            </a:xfrm>
            <a:prstGeom prst="rect">
              <a:avLst/>
            </a:prstGeom>
            <a:solidFill>
              <a:srgbClr val="92B7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IN" sz="2000" kern="100" dirty="0">
                  <a:solidFill>
                    <a:srgbClr val="12625E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Warning Generation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503842A-9CF9-4E9A-604B-F4AF52C7AF0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41582" y="5257678"/>
              <a:ext cx="270000" cy="0"/>
            </a:xfrm>
            <a:prstGeom prst="straightConnector1">
              <a:avLst/>
            </a:prstGeom>
            <a:ln w="57150">
              <a:solidFill>
                <a:srgbClr val="17726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BB5549D-6610-01EA-9714-BC9DC0AA1094}"/>
              </a:ext>
            </a:extLst>
          </p:cNvPr>
          <p:cNvSpPr txBox="1"/>
          <p:nvPr/>
        </p:nvSpPr>
        <p:spPr>
          <a:xfrm>
            <a:off x="4779644" y="1580242"/>
            <a:ext cx="5278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b="0" i="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hours of CCTV from 2016 Kumbh Mela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Study Area: Mahakal Mandir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C6D221-8A76-FE8D-4B51-78F0D455FCDE}"/>
              </a:ext>
            </a:extLst>
          </p:cNvPr>
          <p:cNvSpPr/>
          <p:nvPr/>
        </p:nvSpPr>
        <p:spPr>
          <a:xfrm>
            <a:off x="5419762" y="726284"/>
            <a:ext cx="399851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solidFill>
                  <a:srgbClr val="12625E"/>
                </a:solidFill>
                <a:latin typeface="Amasis MT Pro Black" panose="02040A04050005020304" pitchFamily="18" charset="0"/>
              </a:rPr>
              <a:t>DATA COLLECTION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2AD1E0-D9CF-0775-A394-A0D121CECB88}"/>
              </a:ext>
            </a:extLst>
          </p:cNvPr>
          <p:cNvSpPr txBox="1"/>
          <p:nvPr/>
        </p:nvSpPr>
        <p:spPr>
          <a:xfrm>
            <a:off x="3603036" y="5702729"/>
            <a:ext cx="4171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Study Area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5C1A33-830D-816D-702E-967D0D7EFD78}"/>
              </a:ext>
            </a:extLst>
          </p:cNvPr>
          <p:cNvSpPr txBox="1"/>
          <p:nvPr/>
        </p:nvSpPr>
        <p:spPr>
          <a:xfrm>
            <a:off x="7788275" y="5702729"/>
            <a:ext cx="4171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Study Area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D532192-6CDC-1F1A-AA85-531178B44079}"/>
              </a:ext>
            </a:extLst>
          </p:cNvPr>
          <p:cNvSpPr txBox="1"/>
          <p:nvPr/>
        </p:nvSpPr>
        <p:spPr>
          <a:xfrm>
            <a:off x="3565236" y="6039976"/>
            <a:ext cx="8626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200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Verma, A. (2019), “The Kumbh Mela Experiment: Measuring and understanding the dynamics of mankind’s largest crowd”, Project Final Report, IISc Bangalore, India.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111F0E-70E0-9404-C201-E56FE2E750CE}"/>
              </a:ext>
            </a:extLst>
          </p:cNvPr>
          <p:cNvSpPr/>
          <p:nvPr/>
        </p:nvSpPr>
        <p:spPr>
          <a:xfrm>
            <a:off x="683905" y="1634291"/>
            <a:ext cx="2584800" cy="669599"/>
          </a:xfrm>
          <a:prstGeom prst="rect">
            <a:avLst/>
          </a:prstGeom>
          <a:noFill/>
          <a:ln w="38100">
            <a:solidFill>
              <a:srgbClr val="377F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EA189C1-0655-B49E-F0DF-723045D96D07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13" name="ProgressDot">
              <a:extLst>
                <a:ext uri="{FF2B5EF4-FFF2-40B4-BE49-F238E27FC236}">
                  <a16:creationId xmlns:a16="http://schemas.microsoft.com/office/drawing/2014/main" id="{A5EC6033-6A90-D5FC-E269-D899746F8C99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4" name="ProgressDot">
              <a:extLst>
                <a:ext uri="{FF2B5EF4-FFF2-40B4-BE49-F238E27FC236}">
                  <a16:creationId xmlns:a16="http://schemas.microsoft.com/office/drawing/2014/main" id="{73B72464-7ED8-2A6A-B79C-23AAC4A767A2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5" name="ProgressDot">
              <a:extLst>
                <a:ext uri="{FF2B5EF4-FFF2-40B4-BE49-F238E27FC236}">
                  <a16:creationId xmlns:a16="http://schemas.microsoft.com/office/drawing/2014/main" id="{745B75B5-478D-A21D-B985-D6437916C6E8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6" name="ProgressDot">
              <a:extLst>
                <a:ext uri="{FF2B5EF4-FFF2-40B4-BE49-F238E27FC236}">
                  <a16:creationId xmlns:a16="http://schemas.microsoft.com/office/drawing/2014/main" id="{FDADD219-3E63-37FF-11DD-01AD7731EB5C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7" name="ProgressDot">
              <a:extLst>
                <a:ext uri="{FF2B5EF4-FFF2-40B4-BE49-F238E27FC236}">
                  <a16:creationId xmlns:a16="http://schemas.microsoft.com/office/drawing/2014/main" id="{0A96CCFD-8B94-A365-A2CC-4284B959A388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8" name="ProgressDot">
              <a:extLst>
                <a:ext uri="{FF2B5EF4-FFF2-40B4-BE49-F238E27FC236}">
                  <a16:creationId xmlns:a16="http://schemas.microsoft.com/office/drawing/2014/main" id="{AB148BCD-519A-CA19-CE28-7DF4247A90BA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9" name="ProgressDot">
              <a:extLst>
                <a:ext uri="{FF2B5EF4-FFF2-40B4-BE49-F238E27FC236}">
                  <a16:creationId xmlns:a16="http://schemas.microsoft.com/office/drawing/2014/main" id="{A1FBB24E-F750-3638-EC90-B5898F5F6161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0" name="ProgressDot">
              <a:extLst>
                <a:ext uri="{FF2B5EF4-FFF2-40B4-BE49-F238E27FC236}">
                  <a16:creationId xmlns:a16="http://schemas.microsoft.com/office/drawing/2014/main" id="{C199C75D-9F0A-FE51-B65F-DDC581D17922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1" name="ProgressDot">
              <a:extLst>
                <a:ext uri="{FF2B5EF4-FFF2-40B4-BE49-F238E27FC236}">
                  <a16:creationId xmlns:a16="http://schemas.microsoft.com/office/drawing/2014/main" id="{CE984555-056C-41A3-C00F-0B7208F40DCC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2" name="ProgressDot">
              <a:extLst>
                <a:ext uri="{FF2B5EF4-FFF2-40B4-BE49-F238E27FC236}">
                  <a16:creationId xmlns:a16="http://schemas.microsoft.com/office/drawing/2014/main" id="{A7C47C1A-23A0-CB27-36A8-0178C56F6052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3" name="ProgressDot">
              <a:extLst>
                <a:ext uri="{FF2B5EF4-FFF2-40B4-BE49-F238E27FC236}">
                  <a16:creationId xmlns:a16="http://schemas.microsoft.com/office/drawing/2014/main" id="{72A1D98B-82EE-5AB1-D56D-7CA671AE7138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4" name="ProgressDot">
              <a:extLst>
                <a:ext uri="{FF2B5EF4-FFF2-40B4-BE49-F238E27FC236}">
                  <a16:creationId xmlns:a16="http://schemas.microsoft.com/office/drawing/2014/main" id="{9FBBE3B6-1EC1-18E7-4FDC-A2CD273EEFDC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5" name="ProgressDot">
              <a:extLst>
                <a:ext uri="{FF2B5EF4-FFF2-40B4-BE49-F238E27FC236}">
                  <a16:creationId xmlns:a16="http://schemas.microsoft.com/office/drawing/2014/main" id="{8E864EE6-247D-7A28-6273-42581507285B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6" name="ProgressDot">
              <a:extLst>
                <a:ext uri="{FF2B5EF4-FFF2-40B4-BE49-F238E27FC236}">
                  <a16:creationId xmlns:a16="http://schemas.microsoft.com/office/drawing/2014/main" id="{254396FF-EAAF-5D9E-E187-55D3F580B1E3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7" name="ProgressDot">
              <a:extLst>
                <a:ext uri="{FF2B5EF4-FFF2-40B4-BE49-F238E27FC236}">
                  <a16:creationId xmlns:a16="http://schemas.microsoft.com/office/drawing/2014/main" id="{964FA236-CDDE-4441-C3BF-96736A2A959A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8" name="ProgressDot">
              <a:extLst>
                <a:ext uri="{FF2B5EF4-FFF2-40B4-BE49-F238E27FC236}">
                  <a16:creationId xmlns:a16="http://schemas.microsoft.com/office/drawing/2014/main" id="{92B5143C-20CA-4845-D920-76B242208BE8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9" name="ProgressDot">
              <a:extLst>
                <a:ext uri="{FF2B5EF4-FFF2-40B4-BE49-F238E27FC236}">
                  <a16:creationId xmlns:a16="http://schemas.microsoft.com/office/drawing/2014/main" id="{7B1D392B-B412-7309-14E0-004400C7D918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0" name="ProgressDot">
              <a:extLst>
                <a:ext uri="{FF2B5EF4-FFF2-40B4-BE49-F238E27FC236}">
                  <a16:creationId xmlns:a16="http://schemas.microsoft.com/office/drawing/2014/main" id="{DC3A4BED-D992-D756-3C22-4F376B1CF480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1" name="ProgressDot">
              <a:extLst>
                <a:ext uri="{FF2B5EF4-FFF2-40B4-BE49-F238E27FC236}">
                  <a16:creationId xmlns:a16="http://schemas.microsoft.com/office/drawing/2014/main" id="{95B40A26-5F8F-A409-2227-B5A1EE9BE0AB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2" name="ProgressDot">
              <a:extLst>
                <a:ext uri="{FF2B5EF4-FFF2-40B4-BE49-F238E27FC236}">
                  <a16:creationId xmlns:a16="http://schemas.microsoft.com/office/drawing/2014/main" id="{4B0F73EE-DB39-77EF-7EDA-2FEEC24D5617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33" name="Date Placeholder 132">
            <a:extLst>
              <a:ext uri="{FF2B5EF4-FFF2-40B4-BE49-F238E27FC236}">
                <a16:creationId xmlns:a16="http://schemas.microsoft.com/office/drawing/2014/main" id="{3E3861E3-199D-9210-46CA-381798B9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3F65C-F6CC-428F-B557-D4CAA593D7EB}" type="datetime1">
              <a:rPr lang="en-IN" smtClean="0"/>
              <a:t>02-11-2025</a:t>
            </a:fld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6C3977-3BC5-EC14-B2C0-E3E50B71CF3B}"/>
              </a:ext>
            </a:extLst>
          </p:cNvPr>
          <p:cNvSpPr/>
          <p:nvPr/>
        </p:nvSpPr>
        <p:spPr>
          <a:xfrm>
            <a:off x="3722582" y="726284"/>
            <a:ext cx="8338238" cy="5775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0D5CD4-8484-CD4D-E764-1BE94F33C845}"/>
              </a:ext>
            </a:extLst>
          </p:cNvPr>
          <p:cNvGrpSpPr/>
          <p:nvPr/>
        </p:nvGrpSpPr>
        <p:grpSpPr>
          <a:xfrm>
            <a:off x="3341781" y="515880"/>
            <a:ext cx="9183594" cy="2984135"/>
            <a:chOff x="3341781" y="515880"/>
            <a:chExt cx="9183594" cy="29841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919CE8-F85D-AEE8-3DF5-6DBA23A6C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0501" y="1110775"/>
              <a:ext cx="1649033" cy="144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970401-04F9-D251-6B70-CCB460A2B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7985" y="993222"/>
              <a:ext cx="1828216" cy="1620000"/>
            </a:xfrm>
            <a:prstGeom prst="rect">
              <a:avLst/>
            </a:prstGeom>
          </p:spPr>
        </p:pic>
        <p:pic>
          <p:nvPicPr>
            <p:cNvPr id="10" name="Picture 9" descr="A graph of different colored squares&#10;&#10;AI-generated content may be incorrect.">
              <a:extLst>
                <a:ext uri="{FF2B5EF4-FFF2-40B4-BE49-F238E27FC236}">
                  <a16:creationId xmlns:a16="http://schemas.microsoft.com/office/drawing/2014/main" id="{B9A3CAA0-E474-4BE6-E4FF-B296E2580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44655" y="1031664"/>
              <a:ext cx="1854345" cy="1620000"/>
            </a:xfrm>
            <a:prstGeom prst="rect">
              <a:avLst/>
            </a:prstGeom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394D11A3-B8BD-3D41-6443-11E7601BFC78}"/>
                </a:ext>
              </a:extLst>
            </p:cNvPr>
            <p:cNvSpPr/>
            <p:nvPr/>
          </p:nvSpPr>
          <p:spPr>
            <a:xfrm>
              <a:off x="6268156" y="1685369"/>
              <a:ext cx="452512" cy="290812"/>
            </a:xfrm>
            <a:prstGeom prst="rightArrow">
              <a:avLst>
                <a:gd name="adj1" fmla="val 29461"/>
                <a:gd name="adj2" fmla="val 66918"/>
              </a:avLst>
            </a:prstGeom>
            <a:solidFill>
              <a:srgbClr val="1262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7C8F9B-0D87-F19C-DE68-5435A903BB5B}"/>
                </a:ext>
              </a:extLst>
            </p:cNvPr>
            <p:cNvSpPr txBox="1"/>
            <p:nvPr/>
          </p:nvSpPr>
          <p:spPr>
            <a:xfrm>
              <a:off x="3476347" y="3253794"/>
              <a:ext cx="871537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000" dirty="0">
                  <a:solidFill>
                    <a:srgbClr val="1772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Source: Naik K K (2023), “Entropy-based Crowd Risk Prediction”, MTech Thesis, IISc Bangalore, India.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22E3D7-C3FD-DAD3-8958-5890FBD1998B}"/>
                </a:ext>
              </a:extLst>
            </p:cNvPr>
            <p:cNvSpPr txBox="1"/>
            <p:nvPr/>
          </p:nvSpPr>
          <p:spPr>
            <a:xfrm>
              <a:off x="3341781" y="2487474"/>
              <a:ext cx="30464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dirty="0">
                  <a:solidFill>
                    <a:srgbClr val="12625E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Global optical flow vectors</a:t>
              </a:r>
              <a:endParaRPr lang="en-IN" dirty="0">
                <a:solidFill>
                  <a:srgbClr val="12625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B8D425-A731-9427-F3A2-FBC87AE494F7}"/>
                </a:ext>
              </a:extLst>
            </p:cNvPr>
            <p:cNvSpPr txBox="1"/>
            <p:nvPr/>
          </p:nvSpPr>
          <p:spPr>
            <a:xfrm>
              <a:off x="6225938" y="2486337"/>
              <a:ext cx="329231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dirty="0">
                  <a:solidFill>
                    <a:srgbClr val="12625E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Amplitude and angle quantization of optical flow vectors</a:t>
              </a:r>
              <a:endParaRPr lang="en-IN" dirty="0">
                <a:solidFill>
                  <a:srgbClr val="12625E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8E4CB2-A3DE-7E9A-C2A2-EA62D9A6D2B9}"/>
                </a:ext>
              </a:extLst>
            </p:cNvPr>
            <p:cNvSpPr txBox="1"/>
            <p:nvPr/>
          </p:nvSpPr>
          <p:spPr>
            <a:xfrm>
              <a:off x="9418280" y="2550775"/>
              <a:ext cx="31070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dirty="0">
                  <a:solidFill>
                    <a:srgbClr val="12625E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2D optical flow vector histograms</a:t>
              </a:r>
              <a:endParaRPr lang="en-IN" dirty="0">
                <a:solidFill>
                  <a:srgbClr val="12625E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F94DDF-C83C-BDD2-AFEE-2DCBAB19EABB}"/>
                </a:ext>
              </a:extLst>
            </p:cNvPr>
            <p:cNvSpPr/>
            <p:nvPr/>
          </p:nvSpPr>
          <p:spPr>
            <a:xfrm>
              <a:off x="3476625" y="515880"/>
              <a:ext cx="8715374" cy="54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dirty="0">
                  <a:solidFill>
                    <a:srgbClr val="12625E"/>
                  </a:solidFill>
                  <a:latin typeface="Amasis MT Pro Black" panose="02040A04050005020304" pitchFamily="18" charset="0"/>
                </a:rPr>
                <a:t>ENTROPY EXTRACTION</a:t>
              </a: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D1779102-FA0A-831D-E56D-266810662A45}"/>
                </a:ext>
              </a:extLst>
            </p:cNvPr>
            <p:cNvSpPr/>
            <p:nvPr/>
          </p:nvSpPr>
          <p:spPr>
            <a:xfrm>
              <a:off x="9178996" y="1685369"/>
              <a:ext cx="452512" cy="290812"/>
            </a:xfrm>
            <a:prstGeom prst="rightArrow">
              <a:avLst>
                <a:gd name="adj1" fmla="val 29461"/>
                <a:gd name="adj2" fmla="val 66918"/>
              </a:avLst>
            </a:prstGeom>
            <a:solidFill>
              <a:srgbClr val="1262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N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6FB23F4-33B6-05EC-A28C-A1A300AC4B58}"/>
              </a:ext>
            </a:extLst>
          </p:cNvPr>
          <p:cNvGrpSpPr/>
          <p:nvPr/>
        </p:nvGrpSpPr>
        <p:grpSpPr>
          <a:xfrm>
            <a:off x="3464571" y="3350661"/>
            <a:ext cx="8727430" cy="3325471"/>
            <a:chOff x="3464571" y="3529559"/>
            <a:chExt cx="8727430" cy="33254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C6D5B7-FA4B-7A30-AD7F-5B420D9C2868}"/>
                </a:ext>
              </a:extLst>
            </p:cNvPr>
            <p:cNvSpPr/>
            <p:nvPr/>
          </p:nvSpPr>
          <p:spPr>
            <a:xfrm>
              <a:off x="3464571" y="3529559"/>
              <a:ext cx="8715374" cy="54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dirty="0">
                  <a:solidFill>
                    <a:srgbClr val="12625E"/>
                  </a:solidFill>
                  <a:latin typeface="Amasis MT Pro Black" panose="02040A04050005020304" pitchFamily="18" charset="0"/>
                </a:rPr>
                <a:t>DENSITY &amp; FLOW EXTRACTION</a:t>
              </a:r>
            </a:p>
          </p:txBody>
        </p:sp>
        <p:pic>
          <p:nvPicPr>
            <p:cNvPr id="30" name="Picture 29" descr="A large crowd of people&#10;&#10;AI-generated content may be incorrect.">
              <a:extLst>
                <a:ext uri="{FF2B5EF4-FFF2-40B4-BE49-F238E27FC236}">
                  <a16:creationId xmlns:a16="http://schemas.microsoft.com/office/drawing/2014/main" id="{844C6D1C-124B-F80C-76FD-D503439B6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2"/>
            <a:stretch/>
          </p:blipFill>
          <p:spPr>
            <a:xfrm>
              <a:off x="6504879" y="4091704"/>
              <a:ext cx="2563615" cy="203109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69143C-4AC0-7A26-C85F-C692D340BF7D}"/>
                </a:ext>
              </a:extLst>
            </p:cNvPr>
            <p:cNvSpPr txBox="1"/>
            <p:nvPr/>
          </p:nvSpPr>
          <p:spPr>
            <a:xfrm>
              <a:off x="3476348" y="6454920"/>
              <a:ext cx="87156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000" dirty="0">
                  <a:solidFill>
                    <a:srgbClr val="1772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Source: </a:t>
              </a:r>
              <a:r>
                <a:rPr lang="en-US" sz="1000" dirty="0">
                  <a:solidFill>
                    <a:srgbClr val="1772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Choubey, N. (2025). Sensing, </a:t>
              </a:r>
              <a:r>
                <a:rPr lang="en-US" sz="1000" dirty="0" err="1">
                  <a:solidFill>
                    <a:srgbClr val="1772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Analysing</a:t>
              </a:r>
              <a:r>
                <a:rPr lang="en-US" sz="1000" dirty="0">
                  <a:solidFill>
                    <a:srgbClr val="1772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Simulating Heterogeneous Unstructured Crowds in Mass Religious </a:t>
              </a:r>
            </a:p>
            <a:p>
              <a:pPr algn="ctr"/>
              <a:r>
                <a:rPr lang="en-US" sz="1000" dirty="0">
                  <a:solidFill>
                    <a:srgbClr val="17726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Gatherings (Doctoral dissertation).</a:t>
              </a:r>
              <a:endParaRPr lang="en-IN" sz="1000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01046F5-851A-AE3B-2104-34BFC534C10B}"/>
                </a:ext>
              </a:extLst>
            </p:cNvPr>
            <p:cNvSpPr txBox="1"/>
            <p:nvPr/>
          </p:nvSpPr>
          <p:spPr>
            <a:xfrm>
              <a:off x="3476347" y="6166188"/>
              <a:ext cx="87156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2000" dirty="0">
                  <a:solidFill>
                    <a:srgbClr val="1262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Series of Crowd Parameters on Day 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632D2FB-A90D-890F-221C-978CDBED7A6A}"/>
              </a:ext>
            </a:extLst>
          </p:cNvPr>
          <p:cNvGrpSpPr/>
          <p:nvPr/>
        </p:nvGrpSpPr>
        <p:grpSpPr>
          <a:xfrm>
            <a:off x="3536554" y="358655"/>
            <a:ext cx="8741365" cy="6278620"/>
            <a:chOff x="3603036" y="579380"/>
            <a:chExt cx="8741365" cy="627862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F3A08A4-6B6B-7204-1D10-8BABF7FF2581}"/>
                </a:ext>
              </a:extLst>
            </p:cNvPr>
            <p:cNvSpPr/>
            <p:nvPr/>
          </p:nvSpPr>
          <p:spPr>
            <a:xfrm>
              <a:off x="3603036" y="579380"/>
              <a:ext cx="8457782" cy="6278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aphicFrame>
          <p:nvGraphicFramePr>
            <p:cNvPr id="39" name="Chart 38">
              <a:extLst>
                <a:ext uri="{FF2B5EF4-FFF2-40B4-BE49-F238E27FC236}">
                  <a16:creationId xmlns:a16="http://schemas.microsoft.com/office/drawing/2014/main" id="{832771C6-15A0-3458-6E5F-F5375EEFD10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46771253"/>
                </p:ext>
              </p:extLst>
            </p:nvPr>
          </p:nvGraphicFramePr>
          <p:xfrm>
            <a:off x="3902652" y="1058639"/>
            <a:ext cx="3672000" cy="27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44" name="Chart 43">
              <a:extLst>
                <a:ext uri="{FF2B5EF4-FFF2-40B4-BE49-F238E27FC236}">
                  <a16:creationId xmlns:a16="http://schemas.microsoft.com/office/drawing/2014/main" id="{4AB1ED28-1D92-74D1-AAEE-E2B8F3E7134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43361688"/>
                </p:ext>
              </p:extLst>
            </p:nvPr>
          </p:nvGraphicFramePr>
          <p:xfrm>
            <a:off x="6150574" y="3646919"/>
            <a:ext cx="3672000" cy="27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45" name="Chart 44">
              <a:extLst>
                <a:ext uri="{FF2B5EF4-FFF2-40B4-BE49-F238E27FC236}">
                  <a16:creationId xmlns:a16="http://schemas.microsoft.com/office/drawing/2014/main" id="{8110C77D-4C8F-2BBC-F916-34919AD9DCA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64779731"/>
                </p:ext>
              </p:extLst>
            </p:nvPr>
          </p:nvGraphicFramePr>
          <p:xfrm>
            <a:off x="8346052" y="997558"/>
            <a:ext cx="3672000" cy="27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83C114E-A690-5B01-C926-D2C5E1546F0F}"/>
                </a:ext>
              </a:extLst>
            </p:cNvPr>
            <p:cNvSpPr txBox="1"/>
            <p:nvPr/>
          </p:nvSpPr>
          <p:spPr>
            <a:xfrm>
              <a:off x="3628747" y="6318588"/>
              <a:ext cx="87156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2000" dirty="0">
                  <a:solidFill>
                    <a:srgbClr val="1262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Series of Crowd Parameters on Day 1</a:t>
              </a:r>
            </a:p>
          </p:txBody>
        </p:sp>
      </p:grpSp>
      <p:sp>
        <p:nvSpPr>
          <p:cNvPr id="135" name="Slide Number Placeholder 134">
            <a:extLst>
              <a:ext uri="{FF2B5EF4-FFF2-40B4-BE49-F238E27FC236}">
                <a16:creationId xmlns:a16="http://schemas.microsoft.com/office/drawing/2014/main" id="{BD3EB438-0CF9-DACC-C9BC-5118B90B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94643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6.25E-7 0.1393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40" grpId="0"/>
      <p:bldP spid="41" grpId="0"/>
      <p:bldP spid="42" grpId="0"/>
      <p:bldP spid="43" grpId="0" animBg="1"/>
      <p:bldP spid="43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46BABD7B-70B4-7E4F-5881-7665CEE729F7}"/>
              </a:ext>
            </a:extLst>
          </p:cNvPr>
          <p:cNvGrpSpPr/>
          <p:nvPr/>
        </p:nvGrpSpPr>
        <p:grpSpPr>
          <a:xfrm>
            <a:off x="230582" y="274128"/>
            <a:ext cx="3492000" cy="5790427"/>
            <a:chOff x="230582" y="274128"/>
            <a:chExt cx="3492000" cy="579042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0FCBA71-F37E-9249-DA3A-F428DB9D8D76}"/>
                </a:ext>
              </a:extLst>
            </p:cNvPr>
            <p:cNvSpPr/>
            <p:nvPr/>
          </p:nvSpPr>
          <p:spPr>
            <a:xfrm>
              <a:off x="230582" y="274128"/>
              <a:ext cx="3492000" cy="1324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rgbClr val="12625E"/>
                  </a:solidFill>
                  <a:latin typeface="Amasis MT Pro Black" panose="02040A04050005020304" pitchFamily="18" charset="0"/>
                </a:rPr>
                <a:t>METHODOLOGY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BA3C70-475D-716A-AD10-83B87328C36E}"/>
                </a:ext>
              </a:extLst>
            </p:cNvPr>
            <p:cNvSpPr/>
            <p:nvPr/>
          </p:nvSpPr>
          <p:spPr>
            <a:xfrm>
              <a:off x="684182" y="1647368"/>
              <a:ext cx="2584800" cy="658800"/>
            </a:xfrm>
            <a:prstGeom prst="rect">
              <a:avLst/>
            </a:prstGeom>
            <a:solidFill>
              <a:srgbClr val="E9F0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IN" sz="2000" kern="100" dirty="0">
                  <a:solidFill>
                    <a:srgbClr val="12625E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CCTV Video Data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14D2C1-4E54-2A8C-EB60-5B57EE1B0A14}"/>
                </a:ext>
              </a:extLst>
            </p:cNvPr>
            <p:cNvSpPr/>
            <p:nvPr/>
          </p:nvSpPr>
          <p:spPr>
            <a:xfrm>
              <a:off x="684182" y="2586964"/>
              <a:ext cx="2584800" cy="658800"/>
            </a:xfrm>
            <a:prstGeom prst="rect">
              <a:avLst/>
            </a:prstGeom>
            <a:solidFill>
              <a:srgbClr val="D3E2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IN" sz="2000" kern="100" dirty="0">
                  <a:solidFill>
                    <a:srgbClr val="12625E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Parameter Extraction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32E9AB-7C7D-CACB-53F7-01929E387226}"/>
                </a:ext>
              </a:extLst>
            </p:cNvPr>
            <p:cNvSpPr/>
            <p:nvPr/>
          </p:nvSpPr>
          <p:spPr>
            <a:xfrm>
              <a:off x="684182" y="3526560"/>
              <a:ext cx="2584800" cy="658800"/>
            </a:xfrm>
            <a:prstGeom prst="rect">
              <a:avLst/>
            </a:prstGeom>
            <a:solidFill>
              <a:srgbClr val="BDD3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IN" sz="2000" kern="100" dirty="0">
                  <a:solidFill>
                    <a:srgbClr val="12625E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Parameter Forecasting</a:t>
              </a:r>
              <a:endParaRPr lang="en-IN" sz="2000" kern="1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D570EE0-B817-422B-1D12-0C2A2E50B07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41582" y="2438890"/>
              <a:ext cx="270000" cy="0"/>
            </a:xfrm>
            <a:prstGeom prst="straightConnector1">
              <a:avLst/>
            </a:prstGeom>
            <a:ln w="57150">
              <a:solidFill>
                <a:srgbClr val="17726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5D3222A-BBA0-AAD9-1883-5DAE4326CD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41582" y="3378486"/>
              <a:ext cx="270000" cy="0"/>
            </a:xfrm>
            <a:prstGeom prst="straightConnector1">
              <a:avLst/>
            </a:prstGeom>
            <a:ln w="57150">
              <a:solidFill>
                <a:srgbClr val="17726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C5DEB4-AFC3-7C18-94B3-C69302456EBE}"/>
                </a:ext>
              </a:extLst>
            </p:cNvPr>
            <p:cNvSpPr/>
            <p:nvPr/>
          </p:nvSpPr>
          <p:spPr>
            <a:xfrm>
              <a:off x="683905" y="4466156"/>
              <a:ext cx="2585354" cy="658800"/>
            </a:xfrm>
            <a:prstGeom prst="rect">
              <a:avLst/>
            </a:prstGeom>
            <a:solidFill>
              <a:srgbClr val="A7C5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IN" sz="2000" kern="100" dirty="0">
                  <a:solidFill>
                    <a:srgbClr val="12625E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Risk Anticipation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B201B56-22ED-CA74-0DAE-436E55BBC9C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41582" y="4318082"/>
              <a:ext cx="270000" cy="0"/>
            </a:xfrm>
            <a:prstGeom prst="straightConnector1">
              <a:avLst/>
            </a:prstGeom>
            <a:ln w="57150">
              <a:solidFill>
                <a:srgbClr val="17726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3CF1AEE-B1D0-9181-2D04-4939E1B221F3}"/>
                </a:ext>
              </a:extLst>
            </p:cNvPr>
            <p:cNvSpPr/>
            <p:nvPr/>
          </p:nvSpPr>
          <p:spPr>
            <a:xfrm>
              <a:off x="683905" y="5405755"/>
              <a:ext cx="2585354" cy="658800"/>
            </a:xfrm>
            <a:prstGeom prst="rect">
              <a:avLst/>
            </a:prstGeom>
            <a:solidFill>
              <a:srgbClr val="92B7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IN" sz="2000" kern="100" dirty="0">
                  <a:solidFill>
                    <a:srgbClr val="12625E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Warning Generation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0E0664A-9DD0-A09A-BF52-ED9DD37B31D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41582" y="5257678"/>
              <a:ext cx="270000" cy="0"/>
            </a:xfrm>
            <a:prstGeom prst="straightConnector1">
              <a:avLst/>
            </a:prstGeom>
            <a:ln w="57150">
              <a:solidFill>
                <a:srgbClr val="17726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C1B490E-CA46-A05D-11FA-9679A81D8BF0}"/>
              </a:ext>
            </a:extLst>
          </p:cNvPr>
          <p:cNvSpPr/>
          <p:nvPr/>
        </p:nvSpPr>
        <p:spPr>
          <a:xfrm>
            <a:off x="683905" y="3528405"/>
            <a:ext cx="2584800" cy="669599"/>
          </a:xfrm>
          <a:prstGeom prst="rect">
            <a:avLst/>
          </a:prstGeom>
          <a:noFill/>
          <a:ln w="38100">
            <a:solidFill>
              <a:srgbClr val="377F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7B2D3-EF3C-B84D-808C-00793EA4C702}"/>
              </a:ext>
            </a:extLst>
          </p:cNvPr>
          <p:cNvSpPr txBox="1"/>
          <p:nvPr/>
        </p:nvSpPr>
        <p:spPr>
          <a:xfrm>
            <a:off x="5083626" y="1844218"/>
            <a:ext cx="6018091" cy="1631216"/>
          </a:xfrm>
          <a:prstGeom prst="rect">
            <a:avLst/>
          </a:prstGeom>
          <a:solidFill>
            <a:srgbClr val="D3E2E0"/>
          </a:solidFill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Moving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 Regressive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 Regressive Integrated Moving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 Auto Regressive Integrated Moving Average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5F03E-7A37-1BDE-2D51-870EBD1B0F10}"/>
              </a:ext>
            </a:extLst>
          </p:cNvPr>
          <p:cNvSpPr txBox="1"/>
          <p:nvPr/>
        </p:nvSpPr>
        <p:spPr>
          <a:xfrm>
            <a:off x="5083627" y="3761462"/>
            <a:ext cx="6018090" cy="1631216"/>
          </a:xfrm>
          <a:prstGeom prst="rect">
            <a:avLst/>
          </a:prstGeom>
          <a:solidFill>
            <a:srgbClr val="D3E2E0"/>
          </a:solidFill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&amp; Machine Learning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Short Term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Bidirectional Long Short Term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Gated Recurrent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Vector Regression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E45AD6-5DEE-6EE8-0A41-AAF5633A11B5}"/>
              </a:ext>
            </a:extLst>
          </p:cNvPr>
          <p:cNvSpPr/>
          <p:nvPr/>
        </p:nvSpPr>
        <p:spPr>
          <a:xfrm>
            <a:off x="3565238" y="872334"/>
            <a:ext cx="8626762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solidFill>
                  <a:srgbClr val="12625E"/>
                </a:solidFill>
                <a:latin typeface="Amasis MT Pro Black" panose="02040A04050005020304" pitchFamily="18" charset="0"/>
              </a:rPr>
              <a:t>FORECASTING MODELS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44CC27-1E58-7F41-0355-CC2833C8D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1880"/>
              </p:ext>
            </p:extLst>
          </p:nvPr>
        </p:nvGraphicFramePr>
        <p:xfrm>
          <a:off x="4557867" y="3246599"/>
          <a:ext cx="67836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438">
                  <a:extLst>
                    <a:ext uri="{9D8B030D-6E8A-4147-A177-3AD203B41FA5}">
                      <a16:colId xmlns:a16="http://schemas.microsoft.com/office/drawing/2014/main" val="2419619020"/>
                    </a:ext>
                  </a:extLst>
                </a:gridCol>
                <a:gridCol w="484438">
                  <a:extLst>
                    <a:ext uri="{9D8B030D-6E8A-4147-A177-3AD203B41FA5}">
                      <a16:colId xmlns:a16="http://schemas.microsoft.com/office/drawing/2014/main" val="1828248217"/>
                    </a:ext>
                  </a:extLst>
                </a:gridCol>
                <a:gridCol w="484438">
                  <a:extLst>
                    <a:ext uri="{9D8B030D-6E8A-4147-A177-3AD203B41FA5}">
                      <a16:colId xmlns:a16="http://schemas.microsoft.com/office/drawing/2014/main" val="2946977226"/>
                    </a:ext>
                  </a:extLst>
                </a:gridCol>
                <a:gridCol w="484438">
                  <a:extLst>
                    <a:ext uri="{9D8B030D-6E8A-4147-A177-3AD203B41FA5}">
                      <a16:colId xmlns:a16="http://schemas.microsoft.com/office/drawing/2014/main" val="3656700358"/>
                    </a:ext>
                  </a:extLst>
                </a:gridCol>
                <a:gridCol w="484438">
                  <a:extLst>
                    <a:ext uri="{9D8B030D-6E8A-4147-A177-3AD203B41FA5}">
                      <a16:colId xmlns:a16="http://schemas.microsoft.com/office/drawing/2014/main" val="3998923538"/>
                    </a:ext>
                  </a:extLst>
                </a:gridCol>
                <a:gridCol w="484438">
                  <a:extLst>
                    <a:ext uri="{9D8B030D-6E8A-4147-A177-3AD203B41FA5}">
                      <a16:colId xmlns:a16="http://schemas.microsoft.com/office/drawing/2014/main" val="1956637202"/>
                    </a:ext>
                  </a:extLst>
                </a:gridCol>
                <a:gridCol w="484438">
                  <a:extLst>
                    <a:ext uri="{9D8B030D-6E8A-4147-A177-3AD203B41FA5}">
                      <a16:colId xmlns:a16="http://schemas.microsoft.com/office/drawing/2014/main" val="3639481755"/>
                    </a:ext>
                  </a:extLst>
                </a:gridCol>
                <a:gridCol w="484438">
                  <a:extLst>
                    <a:ext uri="{9D8B030D-6E8A-4147-A177-3AD203B41FA5}">
                      <a16:colId xmlns:a16="http://schemas.microsoft.com/office/drawing/2014/main" val="1167800888"/>
                    </a:ext>
                  </a:extLst>
                </a:gridCol>
                <a:gridCol w="484438">
                  <a:extLst>
                    <a:ext uri="{9D8B030D-6E8A-4147-A177-3AD203B41FA5}">
                      <a16:colId xmlns:a16="http://schemas.microsoft.com/office/drawing/2014/main" val="194058594"/>
                    </a:ext>
                  </a:extLst>
                </a:gridCol>
                <a:gridCol w="484438">
                  <a:extLst>
                    <a:ext uri="{9D8B030D-6E8A-4147-A177-3AD203B41FA5}">
                      <a16:colId xmlns:a16="http://schemas.microsoft.com/office/drawing/2014/main" val="307923896"/>
                    </a:ext>
                  </a:extLst>
                </a:gridCol>
                <a:gridCol w="484438">
                  <a:extLst>
                    <a:ext uri="{9D8B030D-6E8A-4147-A177-3AD203B41FA5}">
                      <a16:colId xmlns:a16="http://schemas.microsoft.com/office/drawing/2014/main" val="3611895257"/>
                    </a:ext>
                  </a:extLst>
                </a:gridCol>
                <a:gridCol w="484438">
                  <a:extLst>
                    <a:ext uri="{9D8B030D-6E8A-4147-A177-3AD203B41FA5}">
                      <a16:colId xmlns:a16="http://schemas.microsoft.com/office/drawing/2014/main" val="828790563"/>
                    </a:ext>
                  </a:extLst>
                </a:gridCol>
                <a:gridCol w="484438">
                  <a:extLst>
                    <a:ext uri="{9D8B030D-6E8A-4147-A177-3AD203B41FA5}">
                      <a16:colId xmlns:a16="http://schemas.microsoft.com/office/drawing/2014/main" val="3361955937"/>
                    </a:ext>
                  </a:extLst>
                </a:gridCol>
                <a:gridCol w="486000">
                  <a:extLst>
                    <a:ext uri="{9D8B030D-6E8A-4147-A177-3AD203B41FA5}">
                      <a16:colId xmlns:a16="http://schemas.microsoft.com/office/drawing/2014/main" val="36309505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3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0711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8D9FA5B-6507-416E-083C-820928829EC8}"/>
              </a:ext>
            </a:extLst>
          </p:cNvPr>
          <p:cNvSpPr/>
          <p:nvPr/>
        </p:nvSpPr>
        <p:spPr>
          <a:xfrm>
            <a:off x="4557867" y="3175862"/>
            <a:ext cx="2915124" cy="511268"/>
          </a:xfrm>
          <a:prstGeom prst="rect">
            <a:avLst/>
          </a:prstGeom>
          <a:noFill/>
          <a:ln w="38100">
            <a:solidFill>
              <a:srgbClr val="1262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2625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EE1D75-E3B2-537A-59C8-C4B4260B7ECD}"/>
              </a:ext>
            </a:extLst>
          </p:cNvPr>
          <p:cNvSpPr/>
          <p:nvPr/>
        </p:nvSpPr>
        <p:spPr>
          <a:xfrm>
            <a:off x="8887969" y="3177774"/>
            <a:ext cx="544358" cy="511268"/>
          </a:xfrm>
          <a:prstGeom prst="rect">
            <a:avLst/>
          </a:prstGeom>
          <a:noFill/>
          <a:ln w="38100">
            <a:solidFill>
              <a:srgbClr val="1262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2625E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2CD8FF-B332-E3B6-B12B-36D617671C1C}"/>
              </a:ext>
            </a:extLst>
          </p:cNvPr>
          <p:cNvGrpSpPr/>
          <p:nvPr/>
        </p:nvGrpSpPr>
        <p:grpSpPr>
          <a:xfrm>
            <a:off x="4557867" y="3812501"/>
            <a:ext cx="2915124" cy="684030"/>
            <a:chOff x="201702" y="3429000"/>
            <a:chExt cx="2915124" cy="684030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09C14D77-1235-AB00-36E3-5C788097221A}"/>
                </a:ext>
              </a:extLst>
            </p:cNvPr>
            <p:cNvSpPr/>
            <p:nvPr/>
          </p:nvSpPr>
          <p:spPr>
            <a:xfrm rot="5400000">
              <a:off x="1501915" y="2128787"/>
              <a:ext cx="314698" cy="2915124"/>
            </a:xfrm>
            <a:prstGeom prst="rightBrace">
              <a:avLst/>
            </a:prstGeom>
            <a:ln>
              <a:solidFill>
                <a:srgbClr val="0A44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12625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AD38EC-C733-84EA-14A7-FEA424BEAB4A}"/>
                </a:ext>
              </a:extLst>
            </p:cNvPr>
            <p:cNvSpPr txBox="1"/>
            <p:nvPr/>
          </p:nvSpPr>
          <p:spPr>
            <a:xfrm>
              <a:off x="201702" y="3743698"/>
              <a:ext cx="2915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>
                  <a:solidFill>
                    <a:srgbClr val="1262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Look-Back Window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E10D40-770C-D219-0536-858A1D55607C}"/>
              </a:ext>
            </a:extLst>
          </p:cNvPr>
          <p:cNvGrpSpPr/>
          <p:nvPr/>
        </p:nvGrpSpPr>
        <p:grpSpPr>
          <a:xfrm>
            <a:off x="6775043" y="3812503"/>
            <a:ext cx="2915122" cy="684028"/>
            <a:chOff x="2418878" y="3429002"/>
            <a:chExt cx="2915122" cy="684028"/>
          </a:xfrm>
        </p:grpSpPr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347A7C9A-361F-D4FE-5C4D-455BFF1198C6}"/>
                </a:ext>
              </a:extLst>
            </p:cNvPr>
            <p:cNvSpPr/>
            <p:nvPr/>
          </p:nvSpPr>
          <p:spPr>
            <a:xfrm rot="5400000">
              <a:off x="3678427" y="2867399"/>
              <a:ext cx="331969" cy="1455175"/>
            </a:xfrm>
            <a:prstGeom prst="rightBrace">
              <a:avLst/>
            </a:prstGeom>
            <a:ln>
              <a:solidFill>
                <a:srgbClr val="0A44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12625E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58EC36-1191-9D9D-A2F1-844C15D4C47B}"/>
                </a:ext>
              </a:extLst>
            </p:cNvPr>
            <p:cNvSpPr txBox="1"/>
            <p:nvPr/>
          </p:nvSpPr>
          <p:spPr>
            <a:xfrm>
              <a:off x="2418878" y="3743698"/>
              <a:ext cx="2915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>
                  <a:solidFill>
                    <a:srgbClr val="1262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Forecast Horizon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1535EB5-49FB-002B-CDEF-F1B750BFE666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06" name="ProgressDot">
              <a:extLst>
                <a:ext uri="{FF2B5EF4-FFF2-40B4-BE49-F238E27FC236}">
                  <a16:creationId xmlns:a16="http://schemas.microsoft.com/office/drawing/2014/main" id="{36BBFFAC-6323-D5E2-3E3C-BE1104A819D2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7" name="ProgressDot">
              <a:extLst>
                <a:ext uri="{FF2B5EF4-FFF2-40B4-BE49-F238E27FC236}">
                  <a16:creationId xmlns:a16="http://schemas.microsoft.com/office/drawing/2014/main" id="{4E3EAF0E-C90C-952A-53D4-965E2AE22EC5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8" name="ProgressDot">
              <a:extLst>
                <a:ext uri="{FF2B5EF4-FFF2-40B4-BE49-F238E27FC236}">
                  <a16:creationId xmlns:a16="http://schemas.microsoft.com/office/drawing/2014/main" id="{31322DD5-1474-A433-650A-98A96241A2DB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9" name="ProgressDot">
              <a:extLst>
                <a:ext uri="{FF2B5EF4-FFF2-40B4-BE49-F238E27FC236}">
                  <a16:creationId xmlns:a16="http://schemas.microsoft.com/office/drawing/2014/main" id="{5F049672-9532-1C54-A922-8FE422DE99C0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0" name="ProgressDot">
              <a:extLst>
                <a:ext uri="{FF2B5EF4-FFF2-40B4-BE49-F238E27FC236}">
                  <a16:creationId xmlns:a16="http://schemas.microsoft.com/office/drawing/2014/main" id="{1409CB80-CCD4-ECAD-4E0A-E2D2274C37C0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1" name="ProgressDot">
              <a:extLst>
                <a:ext uri="{FF2B5EF4-FFF2-40B4-BE49-F238E27FC236}">
                  <a16:creationId xmlns:a16="http://schemas.microsoft.com/office/drawing/2014/main" id="{C6353E94-D279-559C-9C0C-6C5EE60696DF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2" name="ProgressDot">
              <a:extLst>
                <a:ext uri="{FF2B5EF4-FFF2-40B4-BE49-F238E27FC236}">
                  <a16:creationId xmlns:a16="http://schemas.microsoft.com/office/drawing/2014/main" id="{89949B16-852E-857D-799F-2B00063C0420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3" name="ProgressDot">
              <a:extLst>
                <a:ext uri="{FF2B5EF4-FFF2-40B4-BE49-F238E27FC236}">
                  <a16:creationId xmlns:a16="http://schemas.microsoft.com/office/drawing/2014/main" id="{30C6C7F3-B845-66A8-D5EE-0BBBFED5963B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4" name="ProgressDot">
              <a:extLst>
                <a:ext uri="{FF2B5EF4-FFF2-40B4-BE49-F238E27FC236}">
                  <a16:creationId xmlns:a16="http://schemas.microsoft.com/office/drawing/2014/main" id="{937259F4-7298-67C0-34AD-2251527E3CCD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5" name="ProgressDot">
              <a:extLst>
                <a:ext uri="{FF2B5EF4-FFF2-40B4-BE49-F238E27FC236}">
                  <a16:creationId xmlns:a16="http://schemas.microsoft.com/office/drawing/2014/main" id="{87D48FD9-E1B8-CD94-A853-10A35637E789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6" name="ProgressDot">
              <a:extLst>
                <a:ext uri="{FF2B5EF4-FFF2-40B4-BE49-F238E27FC236}">
                  <a16:creationId xmlns:a16="http://schemas.microsoft.com/office/drawing/2014/main" id="{E25DAB24-9B4A-4A7B-3131-93A20F6215A6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7" name="ProgressDot">
              <a:extLst>
                <a:ext uri="{FF2B5EF4-FFF2-40B4-BE49-F238E27FC236}">
                  <a16:creationId xmlns:a16="http://schemas.microsoft.com/office/drawing/2014/main" id="{DA46A111-6A79-9D0A-2CD3-339F375CD48E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8" name="ProgressDot">
              <a:extLst>
                <a:ext uri="{FF2B5EF4-FFF2-40B4-BE49-F238E27FC236}">
                  <a16:creationId xmlns:a16="http://schemas.microsoft.com/office/drawing/2014/main" id="{1B70F94A-295C-8106-DD91-1C26892B5CF4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9" name="ProgressDot">
              <a:extLst>
                <a:ext uri="{FF2B5EF4-FFF2-40B4-BE49-F238E27FC236}">
                  <a16:creationId xmlns:a16="http://schemas.microsoft.com/office/drawing/2014/main" id="{5F62B49E-5E15-78E3-79B4-4E8673AD6934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0" name="ProgressDot">
              <a:extLst>
                <a:ext uri="{FF2B5EF4-FFF2-40B4-BE49-F238E27FC236}">
                  <a16:creationId xmlns:a16="http://schemas.microsoft.com/office/drawing/2014/main" id="{BDBE27A3-A2CF-6177-C281-31F5AD38EC3F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1" name="ProgressDot">
              <a:extLst>
                <a:ext uri="{FF2B5EF4-FFF2-40B4-BE49-F238E27FC236}">
                  <a16:creationId xmlns:a16="http://schemas.microsoft.com/office/drawing/2014/main" id="{063FF7F9-6534-2C11-43CB-95AE199F7072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2" name="ProgressDot">
              <a:extLst>
                <a:ext uri="{FF2B5EF4-FFF2-40B4-BE49-F238E27FC236}">
                  <a16:creationId xmlns:a16="http://schemas.microsoft.com/office/drawing/2014/main" id="{8579262E-8154-97BA-2599-3D1888BBAE8F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3" name="ProgressDot">
              <a:extLst>
                <a:ext uri="{FF2B5EF4-FFF2-40B4-BE49-F238E27FC236}">
                  <a16:creationId xmlns:a16="http://schemas.microsoft.com/office/drawing/2014/main" id="{81C8C4EC-3E77-EC97-3E55-E4C15167A0B3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4" name="ProgressDot">
              <a:extLst>
                <a:ext uri="{FF2B5EF4-FFF2-40B4-BE49-F238E27FC236}">
                  <a16:creationId xmlns:a16="http://schemas.microsoft.com/office/drawing/2014/main" id="{CB4F0DD1-0CC7-CE74-0937-AE43A9AD212E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5" name="ProgressDot">
              <a:extLst>
                <a:ext uri="{FF2B5EF4-FFF2-40B4-BE49-F238E27FC236}">
                  <a16:creationId xmlns:a16="http://schemas.microsoft.com/office/drawing/2014/main" id="{A46F0CDD-73A9-090E-4817-C3C0AFA2AA6D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26" name="Date Placeholder 125">
            <a:extLst>
              <a:ext uri="{FF2B5EF4-FFF2-40B4-BE49-F238E27FC236}">
                <a16:creationId xmlns:a16="http://schemas.microsoft.com/office/drawing/2014/main" id="{98F3FCA5-2407-CEFF-7125-62E7697C7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8817-3051-4FAA-8A5C-075D6E003061}" type="datetime1">
              <a:rPr lang="en-IN" smtClean="0"/>
              <a:t>02-11-2025</a:t>
            </a:fld>
            <a:endParaRPr lang="en-IN"/>
          </a:p>
        </p:txBody>
      </p:sp>
      <p:sp>
        <p:nvSpPr>
          <p:cNvPr id="128" name="Slide Number Placeholder 127">
            <a:extLst>
              <a:ext uri="{FF2B5EF4-FFF2-40B4-BE49-F238E27FC236}">
                <a16:creationId xmlns:a16="http://schemas.microsoft.com/office/drawing/2014/main" id="{7958DB1C-ACBC-2948-EBD2-F4229FC3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6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359DBD-7514-A10D-E25B-808CB355C7B6}"/>
              </a:ext>
            </a:extLst>
          </p:cNvPr>
          <p:cNvSpPr/>
          <p:nvPr/>
        </p:nvSpPr>
        <p:spPr>
          <a:xfrm>
            <a:off x="4094480" y="1280160"/>
            <a:ext cx="7508239" cy="4886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Random Forest classifier was employed to classify crowd conditions into Low, Medium, and High-risk levels.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 was trained on labelled video clips from the 2016 Kumbh Mela, where experts assigned risk levels based on crowd </a:t>
            </a:r>
            <a:r>
              <a:rPr lang="en-US" sz="2000" dirty="0" err="1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performance was evaluated by comparing risk levels from actual and forecasted data using a confusion matrix, precision, recall, and F1 score.</a:t>
            </a:r>
            <a:r>
              <a:rPr lang="en-IN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652B11-EFF0-98CF-8419-00F8B1B8DB3B}"/>
              </a:ext>
            </a:extLst>
          </p:cNvPr>
          <p:cNvSpPr/>
          <p:nvPr/>
        </p:nvSpPr>
        <p:spPr>
          <a:xfrm>
            <a:off x="4094480" y="1371600"/>
            <a:ext cx="7680958" cy="3751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6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red blinking overlay was used on CCTV frames to visually alert operators during high-risk conditions, ensuring quick attention with minimal computational load.</a:t>
            </a:r>
            <a:endParaRPr lang="en-IN" sz="2000" dirty="0">
              <a:solidFill>
                <a:srgbClr val="1262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CF544-C634-D252-7EA6-913959E71D69}"/>
              </a:ext>
            </a:extLst>
          </p:cNvPr>
          <p:cNvSpPr txBox="1"/>
          <p:nvPr/>
        </p:nvSpPr>
        <p:spPr>
          <a:xfrm>
            <a:off x="0" y="6235797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kern="100" dirty="0">
                <a:solidFill>
                  <a:srgbClr val="17726D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Source: Choubey N., Naik K., Verma A., M Danny Raj, Subramanian G. (2024). "Assessing the impact of video-based crowd entropy on crowd risk estimation in mass religious gatherings", Transportation in Developing Economies(under review).</a:t>
            </a:r>
          </a:p>
        </p:txBody>
      </p:sp>
    </p:spTree>
    <p:extLst>
      <p:ext uri="{BB962C8B-B14F-4D97-AF65-F5344CB8AC3E}">
        <p14:creationId xmlns:p14="http://schemas.microsoft.com/office/powerpoint/2010/main" val="477834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11953 -2.96296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15886 -4.44444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6.25E-7 0.1347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3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13473 L 6.25E-7 0.2729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9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2" grpId="0" animBg="1"/>
      <p:bldP spid="2" grpId="1" animBg="1"/>
      <p:bldP spid="3" grpId="0" animBg="1"/>
      <p:bldP spid="3" grpId="1" animBg="1"/>
      <p:bldP spid="4" grpId="0"/>
      <p:bldP spid="4" grpId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5" grpId="0" animBg="1"/>
      <p:bldP spid="5" grpId="1" animBg="1"/>
      <p:bldP spid="14" grpId="0" animBg="1"/>
      <p:bldP spid="30" grpId="0"/>
      <p:bldP spid="3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D3D25-9AD3-B60F-E830-8D493A347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28959-B09B-E4F1-E704-4A93A402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5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MODEL COMPARISON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527A64-C757-0DE0-11CF-54D8EA159E71}"/>
              </a:ext>
            </a:extLst>
          </p:cNvPr>
          <p:cNvSpPr txBox="1"/>
          <p:nvPr/>
        </p:nvSpPr>
        <p:spPr>
          <a:xfrm>
            <a:off x="1468782" y="5213121"/>
            <a:ext cx="9190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Variation of MAPE with different look-back window sizes for Entropy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18F44-8CFD-E9F1-8AFD-62064FC7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DD8C-D349-4191-AA0B-53FDD1209E37}" type="datetime1">
              <a:rPr lang="en-IN" smtClean="0"/>
              <a:t>02-11-2025</a:t>
            </a:fld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D5520A-AC44-2B00-B618-DA4FE768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7</a:t>
            </a:fld>
            <a:endParaRPr lang="en-I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09EF0D-A0B6-8BA7-3FCE-1770305ECEBC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0" name="ProgressDot">
              <a:extLst>
                <a:ext uri="{FF2B5EF4-FFF2-40B4-BE49-F238E27FC236}">
                  <a16:creationId xmlns:a16="http://schemas.microsoft.com/office/drawing/2014/main" id="{B19D4312-26F7-16F7-DD9D-870B71546972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ProgressDot">
              <a:extLst>
                <a:ext uri="{FF2B5EF4-FFF2-40B4-BE49-F238E27FC236}">
                  <a16:creationId xmlns:a16="http://schemas.microsoft.com/office/drawing/2014/main" id="{10951348-7CC0-C0BD-EFFE-63AEABDFD0A9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ProgressDot">
              <a:extLst>
                <a:ext uri="{FF2B5EF4-FFF2-40B4-BE49-F238E27FC236}">
                  <a16:creationId xmlns:a16="http://schemas.microsoft.com/office/drawing/2014/main" id="{E6F3111D-8421-76CE-4738-FBD53E9BFCC7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ProgressDot">
              <a:extLst>
                <a:ext uri="{FF2B5EF4-FFF2-40B4-BE49-F238E27FC236}">
                  <a16:creationId xmlns:a16="http://schemas.microsoft.com/office/drawing/2014/main" id="{046CA592-5165-37B2-FFA0-6E853AEB1DB2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AF785367-2861-0C31-A4DF-D06D1742DDB7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ED2C27E8-EB84-1DE6-6B59-1C5F91943549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ProgressDot">
              <a:extLst>
                <a:ext uri="{FF2B5EF4-FFF2-40B4-BE49-F238E27FC236}">
                  <a16:creationId xmlns:a16="http://schemas.microsoft.com/office/drawing/2014/main" id="{D5D30716-CB9C-872D-24F5-1C02DAA74730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7D2D9AB2-4C28-7127-CE5F-88B1C21A36F3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CAC0233E-3CF8-E612-6B2E-FB22AB8F7D90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ProgressDot">
              <a:extLst>
                <a:ext uri="{FF2B5EF4-FFF2-40B4-BE49-F238E27FC236}">
                  <a16:creationId xmlns:a16="http://schemas.microsoft.com/office/drawing/2014/main" id="{3772A60C-8FA0-1199-5DF6-296CB5A81CB1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ProgressDot">
              <a:extLst>
                <a:ext uri="{FF2B5EF4-FFF2-40B4-BE49-F238E27FC236}">
                  <a16:creationId xmlns:a16="http://schemas.microsoft.com/office/drawing/2014/main" id="{8A59CD9E-2A2D-6F62-15B4-EB9C90BA14EA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ProgressDot">
              <a:extLst>
                <a:ext uri="{FF2B5EF4-FFF2-40B4-BE49-F238E27FC236}">
                  <a16:creationId xmlns:a16="http://schemas.microsoft.com/office/drawing/2014/main" id="{28F15B21-63E0-0E83-FD3C-132EB5BAEC42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ProgressDot">
              <a:extLst>
                <a:ext uri="{FF2B5EF4-FFF2-40B4-BE49-F238E27FC236}">
                  <a16:creationId xmlns:a16="http://schemas.microsoft.com/office/drawing/2014/main" id="{DF3D87AC-937E-9A02-98C9-956053B60153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ProgressDot">
              <a:extLst>
                <a:ext uri="{FF2B5EF4-FFF2-40B4-BE49-F238E27FC236}">
                  <a16:creationId xmlns:a16="http://schemas.microsoft.com/office/drawing/2014/main" id="{D5C08BC8-BE20-2640-9260-284C24B55EEE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C48BAAA8-45AE-12FD-268A-6C426E05D4B0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ProgressDot">
              <a:extLst>
                <a:ext uri="{FF2B5EF4-FFF2-40B4-BE49-F238E27FC236}">
                  <a16:creationId xmlns:a16="http://schemas.microsoft.com/office/drawing/2014/main" id="{60B09D07-AD95-916E-B619-02ABC291F397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ProgressDot">
              <a:extLst>
                <a:ext uri="{FF2B5EF4-FFF2-40B4-BE49-F238E27FC236}">
                  <a16:creationId xmlns:a16="http://schemas.microsoft.com/office/drawing/2014/main" id="{97D3EB4D-EB77-CA59-768D-0E2767804FFF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ProgressDot">
              <a:extLst>
                <a:ext uri="{FF2B5EF4-FFF2-40B4-BE49-F238E27FC236}">
                  <a16:creationId xmlns:a16="http://schemas.microsoft.com/office/drawing/2014/main" id="{12E96E98-B71C-9B06-1E84-D11B4FBA057C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ProgressDot">
              <a:extLst>
                <a:ext uri="{FF2B5EF4-FFF2-40B4-BE49-F238E27FC236}">
                  <a16:creationId xmlns:a16="http://schemas.microsoft.com/office/drawing/2014/main" id="{3470ABC5-2A6E-5FDD-54A2-C7BC9F1D2840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5" name="ProgressDot">
              <a:extLst>
                <a:ext uri="{FF2B5EF4-FFF2-40B4-BE49-F238E27FC236}">
                  <a16:creationId xmlns:a16="http://schemas.microsoft.com/office/drawing/2014/main" id="{DDB3C989-7A38-1EDC-CD27-7E53C71E99A0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B92442-E312-7634-FAFD-A25AD8D9A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534961"/>
              </p:ext>
            </p:extLst>
          </p:nvPr>
        </p:nvGraphicFramePr>
        <p:xfrm>
          <a:off x="1468782" y="1929019"/>
          <a:ext cx="9190936" cy="30839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971">
                  <a:extLst>
                    <a:ext uri="{9D8B030D-6E8A-4147-A177-3AD203B41FA5}">
                      <a16:colId xmlns:a16="http://schemas.microsoft.com/office/drawing/2014/main" val="2373968130"/>
                    </a:ext>
                  </a:extLst>
                </a:gridCol>
                <a:gridCol w="969885">
                  <a:extLst>
                    <a:ext uri="{9D8B030D-6E8A-4147-A177-3AD203B41FA5}">
                      <a16:colId xmlns:a16="http://schemas.microsoft.com/office/drawing/2014/main" val="905069402"/>
                    </a:ext>
                  </a:extLst>
                </a:gridCol>
                <a:gridCol w="969885">
                  <a:extLst>
                    <a:ext uri="{9D8B030D-6E8A-4147-A177-3AD203B41FA5}">
                      <a16:colId xmlns:a16="http://schemas.microsoft.com/office/drawing/2014/main" val="3936488813"/>
                    </a:ext>
                  </a:extLst>
                </a:gridCol>
                <a:gridCol w="969885">
                  <a:extLst>
                    <a:ext uri="{9D8B030D-6E8A-4147-A177-3AD203B41FA5}">
                      <a16:colId xmlns:a16="http://schemas.microsoft.com/office/drawing/2014/main" val="2906227260"/>
                    </a:ext>
                  </a:extLst>
                </a:gridCol>
                <a:gridCol w="969885">
                  <a:extLst>
                    <a:ext uri="{9D8B030D-6E8A-4147-A177-3AD203B41FA5}">
                      <a16:colId xmlns:a16="http://schemas.microsoft.com/office/drawing/2014/main" val="3587694247"/>
                    </a:ext>
                  </a:extLst>
                </a:gridCol>
                <a:gridCol w="969885">
                  <a:extLst>
                    <a:ext uri="{9D8B030D-6E8A-4147-A177-3AD203B41FA5}">
                      <a16:colId xmlns:a16="http://schemas.microsoft.com/office/drawing/2014/main" val="4033126640"/>
                    </a:ext>
                  </a:extLst>
                </a:gridCol>
                <a:gridCol w="969885">
                  <a:extLst>
                    <a:ext uri="{9D8B030D-6E8A-4147-A177-3AD203B41FA5}">
                      <a16:colId xmlns:a16="http://schemas.microsoft.com/office/drawing/2014/main" val="731413194"/>
                    </a:ext>
                  </a:extLst>
                </a:gridCol>
                <a:gridCol w="969885">
                  <a:extLst>
                    <a:ext uri="{9D8B030D-6E8A-4147-A177-3AD203B41FA5}">
                      <a16:colId xmlns:a16="http://schemas.microsoft.com/office/drawing/2014/main" val="2211523435"/>
                    </a:ext>
                  </a:extLst>
                </a:gridCol>
                <a:gridCol w="969885">
                  <a:extLst>
                    <a:ext uri="{9D8B030D-6E8A-4147-A177-3AD203B41FA5}">
                      <a16:colId xmlns:a16="http://schemas.microsoft.com/office/drawing/2014/main" val="3104049562"/>
                    </a:ext>
                  </a:extLst>
                </a:gridCol>
                <a:gridCol w="969885">
                  <a:extLst>
                    <a:ext uri="{9D8B030D-6E8A-4147-A177-3AD203B41FA5}">
                      <a16:colId xmlns:a16="http://schemas.microsoft.com/office/drawing/2014/main" val="1217102526"/>
                    </a:ext>
                  </a:extLst>
                </a:gridCol>
              </a:tblGrid>
              <a:tr h="444663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IN" sz="20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</a:t>
                      </a:r>
                      <a:endParaRPr lang="en-IN" sz="1800" b="1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en-IN" sz="1800" b="1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ARIMA</a:t>
                      </a:r>
                      <a:endParaRPr lang="en-IN" sz="1800" b="1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SARIMA</a:t>
                      </a:r>
                      <a:endParaRPr lang="en-IN" sz="1800" b="1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LSTM</a:t>
                      </a:r>
                      <a:endParaRPr lang="en-IN" sz="1800" b="1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b="1" u="none" strike="noStrike" dirty="0" err="1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BiLSTM</a:t>
                      </a:r>
                      <a:endParaRPr lang="en-IN" sz="1800" b="1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</a:t>
                      </a:r>
                      <a:endParaRPr lang="en-IN" sz="1800" b="1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SVR</a:t>
                      </a:r>
                      <a:endParaRPr lang="en-IN" sz="1800" b="1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36922986"/>
                  </a:ext>
                </a:extLst>
              </a:tr>
              <a:tr h="444663"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i="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Look-Back Window</a:t>
                      </a:r>
                    </a:p>
                  </a:txBody>
                  <a:tcPr marL="7620" marR="7620" marT="7620" marB="0" vert="vert27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800" b="1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2.469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2.598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3.57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3.009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2.829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2.575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2.532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2.778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71000971"/>
                  </a:ext>
                </a:extLst>
              </a:tr>
              <a:tr h="444663"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IN" sz="1800" b="1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2.553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2.633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2.94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2.801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2.549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2.78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2.598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2.774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08017"/>
                  </a:ext>
                </a:extLst>
              </a:tr>
              <a:tr h="444663"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IN" sz="1800" b="1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2.446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2.651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2.664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2.704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2.884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2.645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2.525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2.99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08700827"/>
                  </a:ext>
                </a:extLst>
              </a:tr>
              <a:tr h="444663"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IN" sz="1800" b="1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2.175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2.74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2.625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2.631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2.857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3.058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2.396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2.984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36135772"/>
                  </a:ext>
                </a:extLst>
              </a:tr>
              <a:tr h="430319"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IN" sz="1800" b="1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2.399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2.64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2.68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2.621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3.248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2.693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2.553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3.388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97384383"/>
                  </a:ext>
                </a:extLst>
              </a:tr>
              <a:tr h="430319"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IN" sz="1800" b="1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2.185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2.675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2.344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2.535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3.331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u="none" strike="noStrike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2.889</a:t>
                      </a:r>
                      <a:endParaRPr lang="en-IN" sz="1800" b="0" i="0" u="none" strike="noStrike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3.149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u="none" strike="noStrike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3.06</a:t>
                      </a:r>
                      <a:endParaRPr lang="en-IN" sz="1800" b="0" i="0" u="none" strike="noStrike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69842966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F35B1374-C7E8-73BD-E49A-138D612391D4}"/>
              </a:ext>
            </a:extLst>
          </p:cNvPr>
          <p:cNvSpPr/>
          <p:nvPr/>
        </p:nvSpPr>
        <p:spPr>
          <a:xfrm>
            <a:off x="2875280" y="3708400"/>
            <a:ext cx="995680" cy="447040"/>
          </a:xfrm>
          <a:prstGeom prst="rect">
            <a:avLst/>
          </a:prstGeom>
          <a:noFill/>
          <a:ln w="38100">
            <a:solidFill>
              <a:srgbClr val="7217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AC7EF6-1299-99FC-255A-E339D4AEEDA0}"/>
              </a:ext>
            </a:extLst>
          </p:cNvPr>
          <p:cNvSpPr/>
          <p:nvPr/>
        </p:nvSpPr>
        <p:spPr>
          <a:xfrm>
            <a:off x="8707120" y="3708400"/>
            <a:ext cx="995680" cy="447040"/>
          </a:xfrm>
          <a:prstGeom prst="rect">
            <a:avLst/>
          </a:prstGeom>
          <a:noFill/>
          <a:ln w="38100">
            <a:solidFill>
              <a:srgbClr val="7217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1D8454B6-D5C6-8AA2-D82D-7A3FCB715D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6535323"/>
              </p:ext>
            </p:extLst>
          </p:nvPr>
        </p:nvGraphicFramePr>
        <p:xfrm>
          <a:off x="210004" y="1615192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1" name="Content Placeholder 24">
            <a:extLst>
              <a:ext uri="{FF2B5EF4-FFF2-40B4-BE49-F238E27FC236}">
                <a16:creationId xmlns:a16="http://schemas.microsoft.com/office/drawing/2014/main" id="{793CF8A4-D22C-DF66-2F2E-4A472148EB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015145"/>
              </p:ext>
            </p:extLst>
          </p:nvPr>
        </p:nvGraphicFramePr>
        <p:xfrm>
          <a:off x="6064251" y="1615194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1176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 animBg="1"/>
      <p:bldP spid="38" grpId="1" animBg="1"/>
      <p:bldP spid="39" grpId="0" animBg="1"/>
      <p:bldP spid="39" grpId="1" animBg="1"/>
      <p:bldGraphic spid="40" grpId="0">
        <p:bldAsOne/>
      </p:bldGraphic>
      <p:bldGraphic spid="41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726DD-E31F-FCC0-EA67-11AB76BCA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83ACA45-5D00-450F-2A2D-354771EC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5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SELECTED FORECASTING MODEL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992887-4C73-AB11-7ED2-3783D2D09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044989"/>
              </p:ext>
            </p:extLst>
          </p:nvPr>
        </p:nvGraphicFramePr>
        <p:xfrm>
          <a:off x="2668299" y="2279333"/>
          <a:ext cx="6855402" cy="3293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6510">
                  <a:extLst>
                    <a:ext uri="{9D8B030D-6E8A-4147-A177-3AD203B41FA5}">
                      <a16:colId xmlns:a16="http://schemas.microsoft.com/office/drawing/2014/main" val="3527778791"/>
                    </a:ext>
                  </a:extLst>
                </a:gridCol>
                <a:gridCol w="1432964">
                  <a:extLst>
                    <a:ext uri="{9D8B030D-6E8A-4147-A177-3AD203B41FA5}">
                      <a16:colId xmlns:a16="http://schemas.microsoft.com/office/drawing/2014/main" val="918722454"/>
                    </a:ext>
                  </a:extLst>
                </a:gridCol>
                <a:gridCol w="1432964">
                  <a:extLst>
                    <a:ext uri="{9D8B030D-6E8A-4147-A177-3AD203B41FA5}">
                      <a16:colId xmlns:a16="http://schemas.microsoft.com/office/drawing/2014/main" val="1910977317"/>
                    </a:ext>
                  </a:extLst>
                </a:gridCol>
                <a:gridCol w="1432964">
                  <a:extLst>
                    <a:ext uri="{9D8B030D-6E8A-4147-A177-3AD203B41FA5}">
                      <a16:colId xmlns:a16="http://schemas.microsoft.com/office/drawing/2014/main" val="4117123653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Hyperparameters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7C5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Entropy</a:t>
                      </a:r>
                      <a:endParaRPr lang="en-IN" sz="1800" kern="100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7C5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</a:t>
                      </a:r>
                      <a:endParaRPr lang="en-IN" sz="1800" kern="100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7C5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Flow</a:t>
                      </a:r>
                      <a:endParaRPr lang="en-IN" sz="1800" kern="100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7C5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951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 Layer 1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IN" sz="1800" kern="100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0871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 Layer 2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IN" sz="1800" kern="100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800" kern="100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6185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Dense Output Layer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800" kern="100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314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Batch Size</a:t>
                      </a:r>
                      <a:endParaRPr lang="en-IN" sz="1800" kern="100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IN" sz="1800" kern="100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157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Learning Rate</a:t>
                      </a:r>
                      <a:endParaRPr lang="en-IN" sz="1800" kern="100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1e-3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1e-4</a:t>
                      </a:r>
                      <a:endParaRPr lang="en-IN" sz="1800" kern="10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1e-4</a:t>
                      </a:r>
                      <a:endParaRPr lang="en-IN" sz="1800" kern="100" dirty="0">
                        <a:solidFill>
                          <a:srgbClr val="12625E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478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Epoch</a:t>
                      </a:r>
                    </a:p>
                  </a:txBody>
                  <a:tcPr marL="68580" marR="68580" marT="0" marB="0">
                    <a:solidFill>
                      <a:srgbClr val="D3E2E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800" kern="100" dirty="0">
                        <a:solidFill>
                          <a:srgbClr val="0E534F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9F0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800" kern="100" dirty="0">
                        <a:solidFill>
                          <a:srgbClr val="0E534F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9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8194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Early Stopping Patience</a:t>
                      </a:r>
                    </a:p>
                  </a:txBody>
                  <a:tcPr marL="68580" marR="68580" marT="0" marB="0">
                    <a:solidFill>
                      <a:srgbClr val="D3E2E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800" kern="100" dirty="0">
                        <a:solidFill>
                          <a:srgbClr val="0E534F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9F0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800" kern="100" dirty="0">
                        <a:solidFill>
                          <a:srgbClr val="0E534F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9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081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Loss Function</a:t>
                      </a:r>
                    </a:p>
                  </a:txBody>
                  <a:tcPr marL="68580" marR="68580" marT="0" marB="0">
                    <a:solidFill>
                      <a:srgbClr val="D3E2E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800" kern="100" dirty="0">
                          <a:solidFill>
                            <a:srgbClr val="12625E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Mean Squared Error</a:t>
                      </a:r>
                    </a:p>
                  </a:txBody>
                  <a:tcPr marL="68580" marR="68580" marT="0" marB="0" anchor="ctr">
                    <a:solidFill>
                      <a:srgbClr val="D3E2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800" kern="100" dirty="0">
                        <a:solidFill>
                          <a:srgbClr val="0E534F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9F0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n-IN" sz="1800" kern="100" dirty="0">
                        <a:solidFill>
                          <a:srgbClr val="0E534F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9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76738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A6A16CA-29AA-BCC3-15EC-66E7E44D1CE5}"/>
              </a:ext>
            </a:extLst>
          </p:cNvPr>
          <p:cNvSpPr txBox="1"/>
          <p:nvPr/>
        </p:nvSpPr>
        <p:spPr>
          <a:xfrm>
            <a:off x="3048000" y="18117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IN" sz="1800" kern="100" dirty="0">
                <a:solidFill>
                  <a:srgbClr val="0E534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Final Model Architecture for GRU Model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8CC84F-35A9-2437-2C8C-6246B9B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921F-B99C-473D-B9B8-2A5C8BCC699A}" type="datetime1">
              <a:rPr lang="en-IN" smtClean="0"/>
              <a:t>02-11-2025</a:t>
            </a:fld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AF0A28-9E8B-AFCF-69C6-A9E57A3E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pPr/>
              <a:t>8</a:t>
            </a:fld>
            <a:endParaRPr lang="en-I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6F1AED-EA15-62D2-8D4D-24C8A1BAD8AB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2" name="ProgressDot">
              <a:extLst>
                <a:ext uri="{FF2B5EF4-FFF2-40B4-BE49-F238E27FC236}">
                  <a16:creationId xmlns:a16="http://schemas.microsoft.com/office/drawing/2014/main" id="{439ADF70-24BC-3742-D71F-8D6792F4ABA3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ProgressDot">
              <a:extLst>
                <a:ext uri="{FF2B5EF4-FFF2-40B4-BE49-F238E27FC236}">
                  <a16:creationId xmlns:a16="http://schemas.microsoft.com/office/drawing/2014/main" id="{9BC08D47-CF64-1629-0596-5FEFAD53B03C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BBF99D39-0A36-A4BD-D33F-869591222A9D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0646050D-0CC4-77FD-7E37-C10AB54B2A9C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ProgressDot">
              <a:extLst>
                <a:ext uri="{FF2B5EF4-FFF2-40B4-BE49-F238E27FC236}">
                  <a16:creationId xmlns:a16="http://schemas.microsoft.com/office/drawing/2014/main" id="{698FAC36-8E17-4231-75B5-8301460C8857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2684FE6D-03C6-BFDA-6F25-545165720E9A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FCDD678A-2C31-CB13-BB1E-69AE2855E43E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ProgressDot">
              <a:extLst>
                <a:ext uri="{FF2B5EF4-FFF2-40B4-BE49-F238E27FC236}">
                  <a16:creationId xmlns:a16="http://schemas.microsoft.com/office/drawing/2014/main" id="{79707D81-FC2B-2AB6-C7BA-34FA2C6EB99C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ProgressDot">
              <a:extLst>
                <a:ext uri="{FF2B5EF4-FFF2-40B4-BE49-F238E27FC236}">
                  <a16:creationId xmlns:a16="http://schemas.microsoft.com/office/drawing/2014/main" id="{02B4897C-CE50-0E0B-04C8-4979B37F62B1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ProgressDot">
              <a:extLst>
                <a:ext uri="{FF2B5EF4-FFF2-40B4-BE49-F238E27FC236}">
                  <a16:creationId xmlns:a16="http://schemas.microsoft.com/office/drawing/2014/main" id="{B856333A-8A49-ED47-735D-31806C85CDCB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ProgressDot">
              <a:extLst>
                <a:ext uri="{FF2B5EF4-FFF2-40B4-BE49-F238E27FC236}">
                  <a16:creationId xmlns:a16="http://schemas.microsoft.com/office/drawing/2014/main" id="{31632E24-D43A-1AA8-F851-E0BEF9A731E2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ProgressDot">
              <a:extLst>
                <a:ext uri="{FF2B5EF4-FFF2-40B4-BE49-F238E27FC236}">
                  <a16:creationId xmlns:a16="http://schemas.microsoft.com/office/drawing/2014/main" id="{9E3013CB-84E8-4A0C-39F3-3917F4F69D32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ProgressDot">
              <a:extLst>
                <a:ext uri="{FF2B5EF4-FFF2-40B4-BE49-F238E27FC236}">
                  <a16:creationId xmlns:a16="http://schemas.microsoft.com/office/drawing/2014/main" id="{6880277B-1085-7A01-2D9A-81A161AB38D4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ProgressDot">
              <a:extLst>
                <a:ext uri="{FF2B5EF4-FFF2-40B4-BE49-F238E27FC236}">
                  <a16:creationId xmlns:a16="http://schemas.microsoft.com/office/drawing/2014/main" id="{ABBDFC90-0E76-8537-0087-CDB31F157B95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ProgressDot">
              <a:extLst>
                <a:ext uri="{FF2B5EF4-FFF2-40B4-BE49-F238E27FC236}">
                  <a16:creationId xmlns:a16="http://schemas.microsoft.com/office/drawing/2014/main" id="{6E905856-212A-44EF-E139-6A3BA224881F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ProgressDot">
              <a:extLst>
                <a:ext uri="{FF2B5EF4-FFF2-40B4-BE49-F238E27FC236}">
                  <a16:creationId xmlns:a16="http://schemas.microsoft.com/office/drawing/2014/main" id="{5AD6EFF2-B5E7-7B80-D380-15E32749E482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ProgressDot">
              <a:extLst>
                <a:ext uri="{FF2B5EF4-FFF2-40B4-BE49-F238E27FC236}">
                  <a16:creationId xmlns:a16="http://schemas.microsoft.com/office/drawing/2014/main" id="{42C49740-5E94-8466-2D68-95653E0DAD32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ProgressDot">
              <a:extLst>
                <a:ext uri="{FF2B5EF4-FFF2-40B4-BE49-F238E27FC236}">
                  <a16:creationId xmlns:a16="http://schemas.microsoft.com/office/drawing/2014/main" id="{DDC382C7-E730-752B-A072-B438E4459D25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BDEE6B6B-79B8-EE01-0D4B-EBAB7A9D4303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ProgressDot">
              <a:extLst>
                <a:ext uri="{FF2B5EF4-FFF2-40B4-BE49-F238E27FC236}">
                  <a16:creationId xmlns:a16="http://schemas.microsoft.com/office/drawing/2014/main" id="{F698220C-823F-4065-029A-D6CC2E80F2F6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841060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BCEEE-A204-9DCC-8EC6-588220E15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5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dirty="0"/>
              <a:t>FORECAST RESULTS- ENTROPY</a:t>
            </a:r>
          </a:p>
        </p:txBody>
      </p:sp>
      <p:graphicFrame>
        <p:nvGraphicFramePr>
          <p:cNvPr id="25" name="Content Placeholder 24">
            <a:extLst>
              <a:ext uri="{FF2B5EF4-FFF2-40B4-BE49-F238E27FC236}">
                <a16:creationId xmlns:a16="http://schemas.microsoft.com/office/drawing/2014/main" id="{50A32D77-3FFF-BE18-5B06-582D35B521A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76354316"/>
              </p:ext>
            </p:extLst>
          </p:nvPr>
        </p:nvGraphicFramePr>
        <p:xfrm>
          <a:off x="0" y="1421405"/>
          <a:ext cx="816077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808267F7-035F-0F89-4337-766C6115AAE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65627871"/>
              </p:ext>
            </p:extLst>
          </p:nvPr>
        </p:nvGraphicFramePr>
        <p:xfrm>
          <a:off x="8239125" y="1421405"/>
          <a:ext cx="3952875" cy="4211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4EBE461A-9100-6D9F-EFBB-6DA697BAB78A}"/>
              </a:ext>
            </a:extLst>
          </p:cNvPr>
          <p:cNvSpPr txBox="1"/>
          <p:nvPr/>
        </p:nvSpPr>
        <p:spPr>
          <a:xfrm>
            <a:off x="838199" y="5723542"/>
            <a:ext cx="7136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Actual vs Forecasted values for Entropy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C803F1-4676-51D4-EA9D-26A8D453BA75}"/>
              </a:ext>
            </a:extLst>
          </p:cNvPr>
          <p:cNvSpPr txBox="1"/>
          <p:nvPr/>
        </p:nvSpPr>
        <p:spPr>
          <a:xfrm>
            <a:off x="8239125" y="5723542"/>
            <a:ext cx="3952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rgbClr val="12625E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Forecasting Error Metrics for Entropy</a:t>
            </a:r>
            <a:endParaRPr lang="en-IN" sz="2000" dirty="0">
              <a:solidFill>
                <a:srgbClr val="12625E"/>
              </a:solidFill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A321334-5337-7E0F-19BD-79CF636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3D65-43C5-40F3-80F1-4ED25988F8D5}" type="datetime1">
              <a:rPr lang="en-IN" smtClean="0"/>
              <a:t>02-11-2025</a:t>
            </a:fld>
            <a:endParaRPr lang="en-IN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4B8F12-6D27-ACA5-B6CC-EFEF7BC12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AB94-2A1D-4384-95AE-1261B557C599}" type="slidenum">
              <a:rPr lang="en-IN" smtClean="0"/>
              <a:t>9</a:t>
            </a:fld>
            <a:endParaRPr lang="en-I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71C4EF-5CD7-CD5B-E539-99C54C6E3F2A}"/>
              </a:ext>
            </a:extLst>
          </p:cNvPr>
          <p:cNvGrpSpPr/>
          <p:nvPr/>
        </p:nvGrpSpPr>
        <p:grpSpPr>
          <a:xfrm>
            <a:off x="4857750" y="190500"/>
            <a:ext cx="2476500" cy="63500"/>
            <a:chOff x="3206750" y="190500"/>
            <a:chExt cx="2476500" cy="63500"/>
          </a:xfrm>
        </p:grpSpPr>
        <p:sp>
          <p:nvSpPr>
            <p:cNvPr id="14" name="ProgressDot">
              <a:extLst>
                <a:ext uri="{FF2B5EF4-FFF2-40B4-BE49-F238E27FC236}">
                  <a16:creationId xmlns:a16="http://schemas.microsoft.com/office/drawing/2014/main" id="{EA73CDC7-DD12-31E9-6F5D-D8BB1B0F6BEB}"/>
                </a:ext>
              </a:extLst>
            </p:cNvPr>
            <p:cNvSpPr/>
            <p:nvPr/>
          </p:nvSpPr>
          <p:spPr>
            <a:xfrm>
              <a:off x="3206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ProgressDot">
              <a:extLst>
                <a:ext uri="{FF2B5EF4-FFF2-40B4-BE49-F238E27FC236}">
                  <a16:creationId xmlns:a16="http://schemas.microsoft.com/office/drawing/2014/main" id="{126B9CE7-9EF4-AD67-9DE8-2F5C4EFF6D6E}"/>
                </a:ext>
              </a:extLst>
            </p:cNvPr>
            <p:cNvSpPr/>
            <p:nvPr/>
          </p:nvSpPr>
          <p:spPr>
            <a:xfrm>
              <a:off x="3333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ProgressDot">
              <a:extLst>
                <a:ext uri="{FF2B5EF4-FFF2-40B4-BE49-F238E27FC236}">
                  <a16:creationId xmlns:a16="http://schemas.microsoft.com/office/drawing/2014/main" id="{D9A8B099-93FE-67FC-333E-CCDA47C00900}"/>
                </a:ext>
              </a:extLst>
            </p:cNvPr>
            <p:cNvSpPr/>
            <p:nvPr/>
          </p:nvSpPr>
          <p:spPr>
            <a:xfrm>
              <a:off x="3460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ProgressDot">
              <a:extLst>
                <a:ext uri="{FF2B5EF4-FFF2-40B4-BE49-F238E27FC236}">
                  <a16:creationId xmlns:a16="http://schemas.microsoft.com/office/drawing/2014/main" id="{FDBE9F9D-5D57-10D2-1A96-35AB088FAEBD}"/>
                </a:ext>
              </a:extLst>
            </p:cNvPr>
            <p:cNvSpPr/>
            <p:nvPr/>
          </p:nvSpPr>
          <p:spPr>
            <a:xfrm>
              <a:off x="3587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ProgressDot">
              <a:extLst>
                <a:ext uri="{FF2B5EF4-FFF2-40B4-BE49-F238E27FC236}">
                  <a16:creationId xmlns:a16="http://schemas.microsoft.com/office/drawing/2014/main" id="{27198F00-B383-3E33-50E1-DE07E801DE52}"/>
                </a:ext>
              </a:extLst>
            </p:cNvPr>
            <p:cNvSpPr/>
            <p:nvPr/>
          </p:nvSpPr>
          <p:spPr>
            <a:xfrm>
              <a:off x="3714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ProgressDot">
              <a:extLst>
                <a:ext uri="{FF2B5EF4-FFF2-40B4-BE49-F238E27FC236}">
                  <a16:creationId xmlns:a16="http://schemas.microsoft.com/office/drawing/2014/main" id="{786C0390-EF17-5726-247C-DD31B76F3D04}"/>
                </a:ext>
              </a:extLst>
            </p:cNvPr>
            <p:cNvSpPr/>
            <p:nvPr/>
          </p:nvSpPr>
          <p:spPr>
            <a:xfrm>
              <a:off x="3841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ProgressDot">
              <a:extLst>
                <a:ext uri="{FF2B5EF4-FFF2-40B4-BE49-F238E27FC236}">
                  <a16:creationId xmlns:a16="http://schemas.microsoft.com/office/drawing/2014/main" id="{ECA4AC3E-45F7-D4CD-A8B2-F681A4F36652}"/>
                </a:ext>
              </a:extLst>
            </p:cNvPr>
            <p:cNvSpPr/>
            <p:nvPr/>
          </p:nvSpPr>
          <p:spPr>
            <a:xfrm>
              <a:off x="3968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ProgressDot">
              <a:extLst>
                <a:ext uri="{FF2B5EF4-FFF2-40B4-BE49-F238E27FC236}">
                  <a16:creationId xmlns:a16="http://schemas.microsoft.com/office/drawing/2014/main" id="{B8F0F870-3C5B-8947-05AF-1F5CE34DB9F8}"/>
                </a:ext>
              </a:extLst>
            </p:cNvPr>
            <p:cNvSpPr/>
            <p:nvPr/>
          </p:nvSpPr>
          <p:spPr>
            <a:xfrm>
              <a:off x="4095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ProgressDot">
              <a:extLst>
                <a:ext uri="{FF2B5EF4-FFF2-40B4-BE49-F238E27FC236}">
                  <a16:creationId xmlns:a16="http://schemas.microsoft.com/office/drawing/2014/main" id="{0CC62712-1306-0626-8FC5-C1C1E0F479E9}"/>
                </a:ext>
              </a:extLst>
            </p:cNvPr>
            <p:cNvSpPr/>
            <p:nvPr/>
          </p:nvSpPr>
          <p:spPr>
            <a:xfrm>
              <a:off x="4222750" y="190500"/>
              <a:ext cx="63500" cy="63500"/>
            </a:xfrm>
            <a:prstGeom prst="ellipse">
              <a:avLst/>
            </a:prstGeom>
            <a:solidFill>
              <a:srgbClr val="A7C5C2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ProgressDot">
              <a:extLst>
                <a:ext uri="{FF2B5EF4-FFF2-40B4-BE49-F238E27FC236}">
                  <a16:creationId xmlns:a16="http://schemas.microsoft.com/office/drawing/2014/main" id="{105341DF-542A-FBBB-32D8-7BACA9FCA17B}"/>
                </a:ext>
              </a:extLst>
            </p:cNvPr>
            <p:cNvSpPr/>
            <p:nvPr/>
          </p:nvSpPr>
          <p:spPr>
            <a:xfrm>
              <a:off x="434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ProgressDot">
              <a:extLst>
                <a:ext uri="{FF2B5EF4-FFF2-40B4-BE49-F238E27FC236}">
                  <a16:creationId xmlns:a16="http://schemas.microsoft.com/office/drawing/2014/main" id="{DBC23A4B-06F1-D8FF-F4A0-1A02C3AD5C5D}"/>
                </a:ext>
              </a:extLst>
            </p:cNvPr>
            <p:cNvSpPr/>
            <p:nvPr/>
          </p:nvSpPr>
          <p:spPr>
            <a:xfrm>
              <a:off x="4476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ProgressDot">
              <a:extLst>
                <a:ext uri="{FF2B5EF4-FFF2-40B4-BE49-F238E27FC236}">
                  <a16:creationId xmlns:a16="http://schemas.microsoft.com/office/drawing/2014/main" id="{7F684A8F-3410-5E74-7580-DC8E16D4A2C3}"/>
                </a:ext>
              </a:extLst>
            </p:cNvPr>
            <p:cNvSpPr/>
            <p:nvPr/>
          </p:nvSpPr>
          <p:spPr>
            <a:xfrm>
              <a:off x="4603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ProgressDot">
              <a:extLst>
                <a:ext uri="{FF2B5EF4-FFF2-40B4-BE49-F238E27FC236}">
                  <a16:creationId xmlns:a16="http://schemas.microsoft.com/office/drawing/2014/main" id="{0C85A5DF-0998-DE9F-07D0-C101E90E4CEA}"/>
                </a:ext>
              </a:extLst>
            </p:cNvPr>
            <p:cNvSpPr/>
            <p:nvPr/>
          </p:nvSpPr>
          <p:spPr>
            <a:xfrm>
              <a:off x="4730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ProgressDot">
              <a:extLst>
                <a:ext uri="{FF2B5EF4-FFF2-40B4-BE49-F238E27FC236}">
                  <a16:creationId xmlns:a16="http://schemas.microsoft.com/office/drawing/2014/main" id="{6D45DFCF-07D4-CF94-804E-4E43B0E30DF8}"/>
                </a:ext>
              </a:extLst>
            </p:cNvPr>
            <p:cNvSpPr/>
            <p:nvPr/>
          </p:nvSpPr>
          <p:spPr>
            <a:xfrm>
              <a:off x="4857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ProgressDot">
              <a:extLst>
                <a:ext uri="{FF2B5EF4-FFF2-40B4-BE49-F238E27FC236}">
                  <a16:creationId xmlns:a16="http://schemas.microsoft.com/office/drawing/2014/main" id="{23C61554-F7F5-5AFE-A9A2-4568FB54D622}"/>
                </a:ext>
              </a:extLst>
            </p:cNvPr>
            <p:cNvSpPr/>
            <p:nvPr/>
          </p:nvSpPr>
          <p:spPr>
            <a:xfrm>
              <a:off x="4984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ProgressDot">
              <a:extLst>
                <a:ext uri="{FF2B5EF4-FFF2-40B4-BE49-F238E27FC236}">
                  <a16:creationId xmlns:a16="http://schemas.microsoft.com/office/drawing/2014/main" id="{7DBF9B5A-89C0-604F-DFDD-342E603A69AF}"/>
                </a:ext>
              </a:extLst>
            </p:cNvPr>
            <p:cNvSpPr/>
            <p:nvPr/>
          </p:nvSpPr>
          <p:spPr>
            <a:xfrm>
              <a:off x="5111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ProgressDot">
              <a:extLst>
                <a:ext uri="{FF2B5EF4-FFF2-40B4-BE49-F238E27FC236}">
                  <a16:creationId xmlns:a16="http://schemas.microsoft.com/office/drawing/2014/main" id="{6C2D7850-1ACC-E3D6-97C4-EFACD8BADE53}"/>
                </a:ext>
              </a:extLst>
            </p:cNvPr>
            <p:cNvSpPr/>
            <p:nvPr/>
          </p:nvSpPr>
          <p:spPr>
            <a:xfrm>
              <a:off x="5238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5" name="ProgressDot">
              <a:extLst>
                <a:ext uri="{FF2B5EF4-FFF2-40B4-BE49-F238E27FC236}">
                  <a16:creationId xmlns:a16="http://schemas.microsoft.com/office/drawing/2014/main" id="{A65C67C6-9B9E-C72B-F68B-20F28FED13FA}"/>
                </a:ext>
              </a:extLst>
            </p:cNvPr>
            <p:cNvSpPr/>
            <p:nvPr/>
          </p:nvSpPr>
          <p:spPr>
            <a:xfrm>
              <a:off x="5365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ProgressDot">
              <a:extLst>
                <a:ext uri="{FF2B5EF4-FFF2-40B4-BE49-F238E27FC236}">
                  <a16:creationId xmlns:a16="http://schemas.microsoft.com/office/drawing/2014/main" id="{04BC375F-7306-034E-3258-F1E471E00A96}"/>
                </a:ext>
              </a:extLst>
            </p:cNvPr>
            <p:cNvSpPr/>
            <p:nvPr/>
          </p:nvSpPr>
          <p:spPr>
            <a:xfrm>
              <a:off x="5492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ProgressDot">
              <a:extLst>
                <a:ext uri="{FF2B5EF4-FFF2-40B4-BE49-F238E27FC236}">
                  <a16:creationId xmlns:a16="http://schemas.microsoft.com/office/drawing/2014/main" id="{E2EAC050-A569-758A-F7C7-D9EFEEEA0806}"/>
                </a:ext>
              </a:extLst>
            </p:cNvPr>
            <p:cNvSpPr/>
            <p:nvPr/>
          </p:nvSpPr>
          <p:spPr>
            <a:xfrm>
              <a:off x="5619750" y="190500"/>
              <a:ext cx="63500" cy="63500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A7C5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70807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 uiExpand="1">
        <p:bldSub>
          <a:bldChart bld="series"/>
        </p:bldSub>
      </p:bldGraphic>
      <p:bldGraphic spid="24" grpId="0" uiExpand="1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eaacd67-ea26-4ed3-8414-595560f249e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B34277A651FD42B639DCF0F3F06F25" ma:contentTypeVersion="14" ma:contentTypeDescription="Create a new document." ma:contentTypeScope="" ma:versionID="88e46f62c0d66696c14272c3a197efe3">
  <xsd:schema xmlns:xsd="http://www.w3.org/2001/XMLSchema" xmlns:xs="http://www.w3.org/2001/XMLSchema" xmlns:p="http://schemas.microsoft.com/office/2006/metadata/properties" xmlns:ns3="8eaacd67-ea26-4ed3-8414-595560f249e2" xmlns:ns4="4dd24d53-456e-4717-8451-ac79b49535d0" targetNamespace="http://schemas.microsoft.com/office/2006/metadata/properties" ma:root="true" ma:fieldsID="9f9f87d082e345decf7d9c262d5cf954" ns3:_="" ns4:_="">
    <xsd:import namespace="8eaacd67-ea26-4ed3-8414-595560f249e2"/>
    <xsd:import namespace="4dd24d53-456e-4717-8451-ac79b49535d0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ystemTags" minOccurs="0"/>
                <xsd:element ref="ns3:MediaLengthInSecond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aacd67-ea26-4ed3-8414-595560f249e2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24d53-456e-4717-8451-ac79b49535d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60F7FD-5F74-4AAB-B88E-2836ABD316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F8B528-40E5-4437-8C37-4ACDC7F993E9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dcmitype/"/>
    <ds:schemaRef ds:uri="8eaacd67-ea26-4ed3-8414-595560f249e2"/>
    <ds:schemaRef ds:uri="4dd24d53-456e-4717-8451-ac79b49535d0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CCC03DE-CA00-44D4-B4F6-6059F684FA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aacd67-ea26-4ed3-8414-595560f249e2"/>
    <ds:schemaRef ds:uri="4dd24d53-456e-4717-8451-ac79b49535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2317</Words>
  <Application>Microsoft Office PowerPoint</Application>
  <PresentationFormat>Widescreen</PresentationFormat>
  <Paragraphs>363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Amasis MT Pro Black</vt:lpstr>
      <vt:lpstr>Aptos</vt:lpstr>
      <vt:lpstr>Arial</vt:lpstr>
      <vt:lpstr>Times New Roman</vt:lpstr>
      <vt:lpstr>Office Theme</vt:lpstr>
      <vt:lpstr>EARLY WARNING SYSTEM FOR CROWD MANAGEMENT IN MASS RELIGIOUS GATHERINGS</vt:lpstr>
      <vt:lpstr>AGENDA</vt:lpstr>
      <vt:lpstr>PROBLEM CONTEXT</vt:lpstr>
      <vt:lpstr>PowerPoint Presentation</vt:lpstr>
      <vt:lpstr>PowerPoint Presentation</vt:lpstr>
      <vt:lpstr>PowerPoint Presentation</vt:lpstr>
      <vt:lpstr>MODEL COMPARISON</vt:lpstr>
      <vt:lpstr>SELECTED FORECASTING MODEL</vt:lpstr>
      <vt:lpstr>FORECAST RESULTS- ENTROPY</vt:lpstr>
      <vt:lpstr>FORECAST RESULTS- DENSITY</vt:lpstr>
      <vt:lpstr>FORECAST RESULTS- FLOW</vt:lpstr>
      <vt:lpstr>RISK ANTICIPATION</vt:lpstr>
      <vt:lpstr>TRANSFERABILITY TEST- ENTROPY</vt:lpstr>
      <vt:lpstr>TRANSFERABILITY TEST- DENSITY</vt:lpstr>
      <vt:lpstr>TRANSFERABILITY TEST- FLOW</vt:lpstr>
      <vt:lpstr>RISK ANTICIPATION</vt:lpstr>
      <vt:lpstr>WARNING MODULE</vt:lpstr>
      <vt:lpstr>PowerPoint Presentation</vt:lpstr>
      <vt:lpstr>Thank You!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Aswana B</dc:creator>
  <cp:lastModifiedBy>Aswana B</cp:lastModifiedBy>
  <cp:revision>116</cp:revision>
  <cp:lastPrinted>2025-06-08T16:52:59Z</cp:lastPrinted>
  <dcterms:created xsi:type="dcterms:W3CDTF">2025-06-07T05:09:16Z</dcterms:created>
  <dcterms:modified xsi:type="dcterms:W3CDTF">2025-11-02T08:08:00Z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0x0101004AB34277A651FD42B639DCF0F3F06F25</vt:lpwstr>
  </property>
</Properties>
</file>