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84775-ABB1-43C3-0C12-279CCBEE6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6882A-62C0-B5FA-6445-9B80C3A87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D7374-4E33-5598-CC15-E7BE67750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BECE8-D3C0-42A2-53DE-481BECE51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B392B-58F1-A1CF-C233-2DE9AF723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693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BD6EB-B7AF-E2AB-4278-3FC00164D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B459FB-F540-AE00-BC45-B2B63F44A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B8C75-93A8-B210-46E6-FFB061A4A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BE307-EED1-76E8-88F9-1A19070F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DD4BB-A43C-14D7-80D5-BA363C9D6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165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DFC492-3CE4-6CC8-B412-E39B4A6E80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C57925-16DB-1323-8FFB-5B0B7DB3C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641F5-84FF-7C11-F258-90564F29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B03AA-1CCB-F67C-B184-2DC916FAF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A0135-F5F4-0B37-56FC-F2DE5D3A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23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5B627-B0DB-EE33-E4C7-EA41C3F1C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1691B-75B7-AEE8-124B-8BB889B6B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E99DA-CA3B-C7E8-C8F4-E8EAEACDD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008B0-86C9-4560-9DA6-D9BAF343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FFCCA-5036-238C-88C7-0B7FCE38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7459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D88C2-987E-112F-DF5C-504871E1C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CAC64-C92B-00C1-A8D9-7FEA432D9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FE802-57F7-8D89-2687-2BA3090C2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1CF72-5609-FF18-003E-BD5065F8F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6785F-71C3-B067-02E2-9B5DB6EC9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36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9AF51-00DE-6908-A257-28ABC7BFE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9C495-4FE0-DCA2-1AA7-589923067A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D73ADC-F2A1-3F25-ABE2-BFF79A854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59842C-A6EE-F2FA-6F40-8464B6754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7B6DB-207A-AB13-0923-15E7A110A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BB185-5B19-7298-8231-5ABCDB4A2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4183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430DA-2659-ADD0-59D1-941640316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4DE19-3DB2-442C-927F-16B45CE63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79B85E-D6B4-56E8-6E38-CD1B80F38C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80DEB7-0454-5C1C-6E78-DA7A965757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20B820-1F5E-2230-2FD4-67E9FE26D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D43B1C-597B-2C59-C1B5-E45A18550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9FE78C-12AB-A810-C29A-0C96DBBEC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CF8A07-1211-EE59-6BB2-0FF8139C9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9942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3EB67-9581-9676-083A-8C224E5B2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43C59C-A3DD-365F-DCA4-8E5E0FAE9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249935-9AAB-B2C9-0734-C6A5AD067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E82DD7-D232-7B0F-6805-5EB52B439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113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AEA227-AAE5-6FB2-8D63-F49A4E084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06559E-7E3F-26B2-E076-01EBB090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A12602-AE91-CE60-DD26-5F4F6E742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67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81A2C-0E2A-8AC8-D377-A3DD74C24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6214C-C277-23FE-2D46-ABFFFF527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522B3-76CF-9F93-5725-5BFB9422C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AA698-FC32-19BC-10FA-1DD9AF6F8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79841-866B-B04A-9645-29D7F17A4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46129-7603-5D89-A381-33026DF24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4632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9E39E-7DC9-0C42-B91C-107FA7211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997D64-1C4B-1503-CE8F-39E5DD80A8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DBDAB4-A0C3-9A5D-B3A5-F431D4283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70EC7D-A227-0952-0C4F-94DC91A1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033FB-5C3E-FAFA-F012-CECAD35B1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E506D-D824-B708-0E63-41ABB74A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619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A46E26-6812-127D-4B62-64CA30A09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06DF5-A66D-39BB-35D7-E5B049B92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7E92E-0751-D9DD-6DEB-04F092AA94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B5C008-D22E-4E43-983B-43262020FDED}" type="datetimeFigureOut">
              <a:rPr lang="en-IN" smtClean="0"/>
              <a:t>09-11-2025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4078F-4D40-076A-AE94-F1C0D0AE4F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001B4-81A7-46C3-F6C7-62715F6983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F8D832-0B71-45F4-8C34-9A29AF2AA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729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B47FAC-B12F-55E6-E601-C7BE46367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1"/>
          <a:stretch>
            <a:fillRect/>
          </a:stretch>
        </p:blipFill>
        <p:spPr>
          <a:xfrm>
            <a:off x="1545771" y="0"/>
            <a:ext cx="92651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23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Chawla Movies</dc:creator>
  <cp:lastModifiedBy>Chawla Movies</cp:lastModifiedBy>
  <cp:revision>1</cp:revision>
  <dcterms:created xsi:type="dcterms:W3CDTF">2025-11-09T05:54:18Z</dcterms:created>
  <dcterms:modified xsi:type="dcterms:W3CDTF">2025-11-09T05:56:04Z</dcterms:modified>
</cp:coreProperties>
</file>